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73" r:id="rId1"/>
  </p:sldMasterIdLst>
  <p:notesMasterIdLst>
    <p:notesMasterId r:id="rId35"/>
  </p:notesMasterIdLst>
  <p:handoutMasterIdLst>
    <p:handoutMasterId r:id="rId36"/>
  </p:handoutMasterIdLst>
  <p:sldIdLst>
    <p:sldId id="1339" r:id="rId2"/>
    <p:sldId id="1340" r:id="rId3"/>
    <p:sldId id="1342" r:id="rId4"/>
    <p:sldId id="1343" r:id="rId5"/>
    <p:sldId id="1344" r:id="rId6"/>
    <p:sldId id="1345" r:id="rId7"/>
    <p:sldId id="1346" r:id="rId8"/>
    <p:sldId id="1347" r:id="rId9"/>
    <p:sldId id="1348" r:id="rId10"/>
    <p:sldId id="1349" r:id="rId11"/>
    <p:sldId id="1350" r:id="rId12"/>
    <p:sldId id="1351" r:id="rId13"/>
    <p:sldId id="1352" r:id="rId14"/>
    <p:sldId id="1353" r:id="rId15"/>
    <p:sldId id="1354" r:id="rId16"/>
    <p:sldId id="1355" r:id="rId17"/>
    <p:sldId id="1356" r:id="rId18"/>
    <p:sldId id="1357" r:id="rId19"/>
    <p:sldId id="1358" r:id="rId20"/>
    <p:sldId id="1359" r:id="rId21"/>
    <p:sldId id="1360" r:id="rId22"/>
    <p:sldId id="1361" r:id="rId23"/>
    <p:sldId id="1362" r:id="rId24"/>
    <p:sldId id="1363" r:id="rId25"/>
    <p:sldId id="1364" r:id="rId26"/>
    <p:sldId id="1365" r:id="rId27"/>
    <p:sldId id="1366" r:id="rId28"/>
    <p:sldId id="1367" r:id="rId29"/>
    <p:sldId id="1368" r:id="rId30"/>
    <p:sldId id="296" r:id="rId31"/>
    <p:sldId id="298" r:id="rId32"/>
    <p:sldId id="319" r:id="rId33"/>
    <p:sldId id="299" r:id="rId34"/>
  </p:sldIdLst>
  <p:sldSz cx="12192000" cy="6858000"/>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2400" kern="1200">
        <a:solidFill>
          <a:schemeClr val="tx1"/>
        </a:solidFill>
        <a:latin typeface="Arial" panose="020B0604020202020204" pitchFamily="34" charset="0"/>
        <a:ea typeface="+mn-ea"/>
        <a:cs typeface="+mn-cs"/>
      </a:defRPr>
    </a:lvl5pPr>
    <a:lvl6pPr marL="2286000" algn="l" defTabSz="914400" rtl="0" eaLnBrk="1" latinLnBrk="0" hangingPunct="1">
      <a:defRPr sz="2400" kern="1200">
        <a:solidFill>
          <a:schemeClr val="tx1"/>
        </a:solidFill>
        <a:latin typeface="Arial" panose="020B0604020202020204" pitchFamily="34" charset="0"/>
        <a:ea typeface="+mn-ea"/>
        <a:cs typeface="+mn-cs"/>
      </a:defRPr>
    </a:lvl6pPr>
    <a:lvl7pPr marL="2743200" algn="l" defTabSz="914400" rtl="0" eaLnBrk="1" latinLnBrk="0" hangingPunct="1">
      <a:defRPr sz="2400" kern="1200">
        <a:solidFill>
          <a:schemeClr val="tx1"/>
        </a:solidFill>
        <a:latin typeface="Arial" panose="020B0604020202020204" pitchFamily="34" charset="0"/>
        <a:ea typeface="+mn-ea"/>
        <a:cs typeface="+mn-cs"/>
      </a:defRPr>
    </a:lvl7pPr>
    <a:lvl8pPr marL="3200400" algn="l" defTabSz="914400" rtl="0" eaLnBrk="1" latinLnBrk="0" hangingPunct="1">
      <a:defRPr sz="2400" kern="1200">
        <a:solidFill>
          <a:schemeClr val="tx1"/>
        </a:solidFill>
        <a:latin typeface="Arial" panose="020B0604020202020204" pitchFamily="34" charset="0"/>
        <a:ea typeface="+mn-ea"/>
        <a:cs typeface="+mn-cs"/>
      </a:defRPr>
    </a:lvl8pPr>
    <a:lvl9pPr marL="3657600" algn="l" defTabSz="914400" rtl="0" eaLnBrk="1" latinLnBrk="0" hangingPunct="1">
      <a:defRPr sz="2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a:srgbClr val="9900CC"/>
    <a:srgbClr val="336600"/>
    <a:srgbClr val="CC00CC"/>
    <a:srgbClr val="009900"/>
    <a:srgbClr val="FF9900"/>
    <a:srgbClr val="66FF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705" autoAdjust="0"/>
    <p:restoredTop sz="90860" autoAdjust="0"/>
  </p:normalViewPr>
  <p:slideViewPr>
    <p:cSldViewPr>
      <p:cViewPr varScale="1">
        <p:scale>
          <a:sx n="50" d="100"/>
          <a:sy n="50" d="100"/>
        </p:scale>
        <p:origin x="48" y="132"/>
      </p:cViewPr>
      <p:guideLst>
        <p:guide orient="horz" pos="2160"/>
        <p:guide pos="3841"/>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4154"/>
    </p:cViewPr>
  </p:sorterViewPr>
  <p:notesViewPr>
    <p:cSldViewPr>
      <p:cViewPr varScale="1">
        <p:scale>
          <a:sx n="25" d="100"/>
          <a:sy n="25" d="100"/>
        </p:scale>
        <p:origin x="-1332" y="-9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353702C4-9D62-D528-9554-C1E8B61C76EE}"/>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a:latin typeface="Times New Roman" charset="0"/>
              </a:defRPr>
            </a:lvl1pPr>
          </a:lstStyle>
          <a:p>
            <a:pPr>
              <a:defRPr/>
            </a:pPr>
            <a:endParaRPr lang="en-US"/>
          </a:p>
        </p:txBody>
      </p:sp>
      <p:sp>
        <p:nvSpPr>
          <p:cNvPr id="3075" name="Rectangle 3">
            <a:extLst>
              <a:ext uri="{FF2B5EF4-FFF2-40B4-BE49-F238E27FC236}">
                <a16:creationId xmlns:a16="http://schemas.microsoft.com/office/drawing/2014/main" id="{45749C94-A680-88F0-1405-6DA36CBA6297}"/>
              </a:ext>
            </a:extLst>
          </p:cNvPr>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a:latin typeface="Times New Roman" charset="0"/>
              </a:defRPr>
            </a:lvl1pPr>
          </a:lstStyle>
          <a:p>
            <a:pPr>
              <a:defRPr/>
            </a:pPr>
            <a:endParaRPr lang="en-US"/>
          </a:p>
        </p:txBody>
      </p:sp>
      <p:sp>
        <p:nvSpPr>
          <p:cNvPr id="3076" name="Rectangle 4">
            <a:extLst>
              <a:ext uri="{FF2B5EF4-FFF2-40B4-BE49-F238E27FC236}">
                <a16:creationId xmlns:a16="http://schemas.microsoft.com/office/drawing/2014/main" id="{1D1FE6E0-DCC6-AA56-CE48-A1C1BE1CDB5F}"/>
              </a:ext>
            </a:extLst>
          </p:cNvPr>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a:latin typeface="Times New Roman" charset="0"/>
              </a:defRPr>
            </a:lvl1pPr>
          </a:lstStyle>
          <a:p>
            <a:pPr>
              <a:defRPr/>
            </a:pPr>
            <a:endParaRPr lang="en-US"/>
          </a:p>
        </p:txBody>
      </p:sp>
      <p:sp>
        <p:nvSpPr>
          <p:cNvPr id="3077" name="Rectangle 5">
            <a:extLst>
              <a:ext uri="{FF2B5EF4-FFF2-40B4-BE49-F238E27FC236}">
                <a16:creationId xmlns:a16="http://schemas.microsoft.com/office/drawing/2014/main" id="{B0B018CC-12C1-4683-D93A-24B7E798F5AB}"/>
              </a:ext>
            </a:extLst>
          </p:cNvPr>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smtClean="0">
                <a:latin typeface="Times New Roman" panose="02020603050405020304" pitchFamily="18" charset="0"/>
              </a:defRPr>
            </a:lvl1pPr>
          </a:lstStyle>
          <a:p>
            <a:pPr>
              <a:defRPr/>
            </a:pPr>
            <a:fld id="{C0F00E63-4730-4D7B-994E-87F22BD1660C}"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5DC3E412-9A8E-71E9-6B26-67E2FFB0C6C6}"/>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defRPr sz="1200">
                <a:latin typeface="Times New Roman" charset="0"/>
              </a:defRPr>
            </a:lvl1pPr>
          </a:lstStyle>
          <a:p>
            <a:pPr>
              <a:defRPr/>
            </a:pPr>
            <a:endParaRPr lang="en-US"/>
          </a:p>
        </p:txBody>
      </p:sp>
      <p:sp>
        <p:nvSpPr>
          <p:cNvPr id="2051" name="Rectangle 3">
            <a:extLst>
              <a:ext uri="{FF2B5EF4-FFF2-40B4-BE49-F238E27FC236}">
                <a16:creationId xmlns:a16="http://schemas.microsoft.com/office/drawing/2014/main" id="{BD13663C-F8F3-1F56-C891-EDCA5ADC1525}"/>
              </a:ext>
            </a:extLst>
          </p:cNvPr>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lvl1pPr algn="r">
              <a:defRPr sz="1200">
                <a:latin typeface="Times New Roman" charset="0"/>
              </a:defRPr>
            </a:lvl1pPr>
          </a:lstStyle>
          <a:p>
            <a:pPr>
              <a:defRPr/>
            </a:pPr>
            <a:endParaRPr lang="en-US"/>
          </a:p>
        </p:txBody>
      </p:sp>
      <p:sp>
        <p:nvSpPr>
          <p:cNvPr id="4100" name="Rectangle 4">
            <a:extLst>
              <a:ext uri="{FF2B5EF4-FFF2-40B4-BE49-F238E27FC236}">
                <a16:creationId xmlns:a16="http://schemas.microsoft.com/office/drawing/2014/main" id="{491EC330-92F5-0C95-1E3B-C704B7D2076B}"/>
              </a:ext>
            </a:extLst>
          </p:cNvPr>
          <p:cNvSpPr>
            <a:spLocks noChangeArrowheads="1" noTextEdit="1"/>
          </p:cNvSpPr>
          <p:nvPr>
            <p:ph type="sldImg" idx="2"/>
          </p:nvPr>
        </p:nvSpPr>
        <p:spPr bwMode="auto">
          <a:xfrm>
            <a:off x="384175" y="687388"/>
            <a:ext cx="6089650" cy="3425825"/>
          </a:xfrm>
          <a:prstGeom prst="rect">
            <a:avLst/>
          </a:prstGeom>
          <a:noFill/>
          <a:ln w="12699">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a:extLst>
              <a:ext uri="{FF2B5EF4-FFF2-40B4-BE49-F238E27FC236}">
                <a16:creationId xmlns:a16="http://schemas.microsoft.com/office/drawing/2014/main" id="{0EFE0CAE-E11A-5F2D-BC2B-AEC56AA6D5C0}"/>
              </a:ext>
            </a:extLst>
          </p:cNvPr>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4" name="Rectangle 6">
            <a:extLst>
              <a:ext uri="{FF2B5EF4-FFF2-40B4-BE49-F238E27FC236}">
                <a16:creationId xmlns:a16="http://schemas.microsoft.com/office/drawing/2014/main" id="{BB7835E1-94C2-F7A7-7BE2-757856E92E91}"/>
              </a:ext>
            </a:extLst>
          </p:cNvPr>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defRPr sz="1200">
                <a:latin typeface="Times New Roman" charset="0"/>
              </a:defRPr>
            </a:lvl1pPr>
          </a:lstStyle>
          <a:p>
            <a:pPr>
              <a:defRPr/>
            </a:pPr>
            <a:endParaRPr lang="en-US"/>
          </a:p>
        </p:txBody>
      </p:sp>
      <p:sp>
        <p:nvSpPr>
          <p:cNvPr id="2055" name="Rectangle 7">
            <a:extLst>
              <a:ext uri="{FF2B5EF4-FFF2-40B4-BE49-F238E27FC236}">
                <a16:creationId xmlns:a16="http://schemas.microsoft.com/office/drawing/2014/main" id="{279C48C4-A87A-192B-8F0C-A8F1BF5F39E8}"/>
              </a:ext>
            </a:extLst>
          </p:cNvPr>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2075" tIns="46038" rIns="92075" bIns="46038" numCol="1" anchor="b" anchorCtr="0" compatLnSpc="1">
            <a:prstTxWarp prst="textNoShape">
              <a:avLst/>
            </a:prstTxWarp>
          </a:bodyPr>
          <a:lstStyle>
            <a:lvl1pPr algn="r">
              <a:defRPr sz="1200" smtClean="0">
                <a:latin typeface="Times New Roman" panose="02020603050405020304" pitchFamily="18" charset="0"/>
              </a:defRPr>
            </a:lvl1pPr>
          </a:lstStyle>
          <a:p>
            <a:pPr>
              <a:defRPr/>
            </a:pPr>
            <a:fld id="{2F56DE8C-6830-4B65-855A-27AFE1D1B76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493B047E-85F1-C195-8E66-73B901D2C765}"/>
              </a:ext>
            </a:extLst>
          </p:cNvPr>
          <p:cNvSpPr>
            <a:spLocks noGrp="1" noRot="1" noChangeAspect="1" noChangeArrowheads="1" noTextEdit="1"/>
          </p:cNvSpPr>
          <p:nvPr>
            <p:ph type="sldImg"/>
          </p:nvPr>
        </p:nvSpPr>
        <p:spPr>
          <a:ln/>
        </p:spPr>
      </p:sp>
      <p:sp>
        <p:nvSpPr>
          <p:cNvPr id="8195" name="Notes Placeholder 2">
            <a:extLst>
              <a:ext uri="{FF2B5EF4-FFF2-40B4-BE49-F238E27FC236}">
                <a16:creationId xmlns:a16="http://schemas.microsoft.com/office/drawing/2014/main" id="{32563D89-39AA-12BC-E9E6-5389BD1CD4C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en-IN" altLang="en-US">
              <a:latin typeface="Times New Roman" panose="02020603050405020304" pitchFamily="18" charset="0"/>
            </a:endParaRPr>
          </a:p>
        </p:txBody>
      </p:sp>
      <p:sp>
        <p:nvSpPr>
          <p:cNvPr id="8196" name="Slide Number Placeholder 3">
            <a:extLst>
              <a:ext uri="{FF2B5EF4-FFF2-40B4-BE49-F238E27FC236}">
                <a16:creationId xmlns:a16="http://schemas.microsoft.com/office/drawing/2014/main" id="{1B84150B-827B-AAEE-1E1B-77BB9D630094}"/>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fld id="{A9E63985-A75C-4CF3-9D6F-36AB92453106}" type="slidenum">
              <a:rPr lang="en-IN" altLang="en-US" sz="1200">
                <a:latin typeface="Calibri Light" panose="020F0302020204030204" pitchFamily="34" charset="0"/>
              </a:rPr>
              <a:pPr/>
              <a:t>2</a:t>
            </a:fld>
            <a:endParaRPr lang="en-IN" altLang="en-US" sz="1200">
              <a:latin typeface="Calibri Light" panose="020F030202020403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1" cy="1470025"/>
          </a:xfrm>
        </p:spPr>
        <p:txBody>
          <a:bodyPr/>
          <a:lstStyle/>
          <a:p>
            <a:r>
              <a:rPr lang="en-US"/>
              <a:t>Click to edit Master title style</a:t>
            </a:r>
          </a:p>
        </p:txBody>
      </p:sp>
      <p:sp>
        <p:nvSpPr>
          <p:cNvPr id="3" name="Subtitle 2"/>
          <p:cNvSpPr>
            <a:spLocks noGrp="1"/>
          </p:cNvSpPr>
          <p:nvPr>
            <p:ph type="subTitle" idx="1"/>
          </p:nvPr>
        </p:nvSpPr>
        <p:spPr>
          <a:xfrm>
            <a:off x="1828801"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BC77D9A8-5B55-338B-9D56-FDD7CA1492BE}"/>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B9C382E2-FAE2-1405-29FD-C3C45A8CBA18}"/>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01E0D94C-7915-0F6C-A648-7E0765953CBD}"/>
              </a:ext>
            </a:extLst>
          </p:cNvPr>
          <p:cNvSpPr>
            <a:spLocks noGrp="1"/>
          </p:cNvSpPr>
          <p:nvPr>
            <p:ph type="sldNum" sz="quarter" idx="12"/>
          </p:nvPr>
        </p:nvSpPr>
        <p:spPr/>
        <p:txBody>
          <a:bodyPr/>
          <a:lstStyle>
            <a:lvl1pPr>
              <a:defRPr/>
            </a:lvl1pPr>
          </a:lstStyle>
          <a:p>
            <a:pPr>
              <a:defRPr/>
            </a:pPr>
            <a:fld id="{E9A14BB5-8FE4-45D5-BA40-4262FA2658BD}" type="slidenum">
              <a:rPr lang="en-US" altLang="en-US"/>
              <a:pPr>
                <a:defRPr/>
              </a:pPr>
              <a:t>‹#›</a:t>
            </a:fld>
            <a:endParaRPr lang="en-US" altLang="en-US"/>
          </a:p>
        </p:txBody>
      </p:sp>
    </p:spTree>
    <p:extLst>
      <p:ext uri="{BB962C8B-B14F-4D97-AF65-F5344CB8AC3E}">
        <p14:creationId xmlns:p14="http://schemas.microsoft.com/office/powerpoint/2010/main" val="761495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AA2987-8A0D-1F87-AB20-DE2CFFCB85F5}"/>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B9724867-8F69-4B0B-C4A7-DE661239A04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CB15099B-2B2E-06DE-30E9-FEB9899C7906}"/>
              </a:ext>
            </a:extLst>
          </p:cNvPr>
          <p:cNvSpPr>
            <a:spLocks noGrp="1"/>
          </p:cNvSpPr>
          <p:nvPr>
            <p:ph type="sldNum" sz="quarter" idx="12"/>
          </p:nvPr>
        </p:nvSpPr>
        <p:spPr/>
        <p:txBody>
          <a:bodyPr/>
          <a:lstStyle>
            <a:lvl1pPr>
              <a:defRPr/>
            </a:lvl1pPr>
          </a:lstStyle>
          <a:p>
            <a:pPr>
              <a:defRPr/>
            </a:pPr>
            <a:fld id="{870905A2-40BB-4E84-AE1A-9E9DA5FE79A6}" type="slidenum">
              <a:rPr lang="en-US" altLang="en-US"/>
              <a:pPr>
                <a:defRPr/>
              </a:pPr>
              <a:t>‹#›</a:t>
            </a:fld>
            <a:endParaRPr lang="en-US" altLang="en-US"/>
          </a:p>
        </p:txBody>
      </p:sp>
    </p:spTree>
    <p:extLst>
      <p:ext uri="{BB962C8B-B14F-4D97-AF65-F5344CB8AC3E}">
        <p14:creationId xmlns:p14="http://schemas.microsoft.com/office/powerpoint/2010/main" val="3227756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274641"/>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B9D172A-76CF-719D-4577-D27380BC0CFD}"/>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E11DA17E-A730-FD9B-99FD-2BADE3B6A9D1}"/>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170D98E-B640-662B-FCEC-56C651252E02}"/>
              </a:ext>
            </a:extLst>
          </p:cNvPr>
          <p:cNvSpPr>
            <a:spLocks noGrp="1"/>
          </p:cNvSpPr>
          <p:nvPr>
            <p:ph type="sldNum" sz="quarter" idx="12"/>
          </p:nvPr>
        </p:nvSpPr>
        <p:spPr/>
        <p:txBody>
          <a:bodyPr/>
          <a:lstStyle>
            <a:lvl1pPr>
              <a:defRPr/>
            </a:lvl1pPr>
          </a:lstStyle>
          <a:p>
            <a:pPr>
              <a:defRPr/>
            </a:pPr>
            <a:fld id="{1167205F-B6DB-4FEC-A92B-40D7E1CCC645}" type="slidenum">
              <a:rPr lang="en-US" altLang="en-US"/>
              <a:pPr>
                <a:defRPr/>
              </a:pPr>
              <a:t>‹#›</a:t>
            </a:fld>
            <a:endParaRPr lang="en-US" altLang="en-US"/>
          </a:p>
        </p:txBody>
      </p:sp>
    </p:spTree>
    <p:extLst>
      <p:ext uri="{BB962C8B-B14F-4D97-AF65-F5344CB8AC3E}">
        <p14:creationId xmlns:p14="http://schemas.microsoft.com/office/powerpoint/2010/main" val="1241637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Default 01" type="tx">
  <p:cSld name="Default 01">
    <p:bg>
      <p:bgPr>
        <a:solidFill>
          <a:srgbClr val="FFFFFF"/>
        </a:solidFill>
        <a:effectLst/>
      </p:bgPr>
    </p:bg>
    <p:spTree>
      <p:nvGrpSpPr>
        <p:cNvPr id="1" name="Shape 15"/>
        <p:cNvGrpSpPr/>
        <p:nvPr/>
      </p:nvGrpSpPr>
      <p:grpSpPr>
        <a:xfrm>
          <a:off x="0" y="0"/>
          <a:ext cx="0" cy="0"/>
          <a:chOff x="0" y="0"/>
          <a:chExt cx="0" cy="0"/>
        </a:xfrm>
      </p:grpSpPr>
      <p:sp>
        <p:nvSpPr>
          <p:cNvPr id="2" name="Google Shape;16;p2">
            <a:extLst>
              <a:ext uri="{FF2B5EF4-FFF2-40B4-BE49-F238E27FC236}">
                <a16:creationId xmlns:a16="http://schemas.microsoft.com/office/drawing/2014/main" id="{A1935EDA-1A64-A457-DF3F-6DB55E95D811}"/>
              </a:ext>
            </a:extLst>
          </p:cNvPr>
          <p:cNvSpPr txBox="1">
            <a:spLocks noChangeArrowheads="1"/>
          </p:cNvSpPr>
          <p:nvPr/>
        </p:nvSpPr>
        <p:spPr bwMode="auto">
          <a:xfrm>
            <a:off x="301625" y="6438900"/>
            <a:ext cx="2320925" cy="263525"/>
          </a:xfrm>
          <a:prstGeom prst="rect">
            <a:avLst/>
          </a:prstGeom>
          <a:noFill/>
          <a:ln>
            <a:noFill/>
          </a:ln>
        </p:spPr>
        <p:txBody>
          <a:bodyPr lIns="39125" tIns="39125" rIns="39125" bIns="39125">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r>
              <a:rPr lang="en-US" altLang="en-US" sz="1200">
                <a:solidFill>
                  <a:srgbClr val="535353"/>
                </a:solidFill>
                <a:latin typeface="Open Sans SemiBold"/>
                <a:ea typeface="Open Sans SemiBold"/>
                <a:cs typeface="Open Sans SemiBold"/>
                <a:sym typeface="Open Sans SemiBold"/>
              </a:rPr>
              <a:t>PEER | CSSR | INDIA</a:t>
            </a:r>
            <a:endParaRPr lang="en-US" altLang="en-US"/>
          </a:p>
        </p:txBody>
      </p:sp>
      <p:sp>
        <p:nvSpPr>
          <p:cNvPr id="3" name="Google Shape;17;p2">
            <a:extLst>
              <a:ext uri="{FF2B5EF4-FFF2-40B4-BE49-F238E27FC236}">
                <a16:creationId xmlns:a16="http://schemas.microsoft.com/office/drawing/2014/main" id="{C8ED4EA5-4D62-8685-33B4-C8FCBD9469C0}"/>
              </a:ext>
            </a:extLst>
          </p:cNvPr>
          <p:cNvSpPr>
            <a:spLocks noChangeArrowheads="1"/>
          </p:cNvSpPr>
          <p:nvPr/>
        </p:nvSpPr>
        <p:spPr bwMode="auto">
          <a:xfrm>
            <a:off x="508000" y="6756400"/>
            <a:ext cx="1908175" cy="101600"/>
          </a:xfrm>
          <a:prstGeom prst="rect">
            <a:avLst/>
          </a:prstGeom>
          <a:solidFill>
            <a:srgbClr val="C00000"/>
          </a:solidFill>
          <a:ln>
            <a:noFill/>
          </a:ln>
        </p:spPr>
        <p:txBody>
          <a:bodyPr lIns="39125" tIns="39125" rIns="39125" bIns="39125"/>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defRPr/>
            </a:pPr>
            <a:endParaRPr lang="en-US" altLang="en-US" sz="900">
              <a:solidFill>
                <a:srgbClr val="000000"/>
              </a:solidFill>
              <a:latin typeface="Calibri" panose="020F0502020204030204" pitchFamily="34" charset="0"/>
              <a:cs typeface="Calibri" panose="020F0502020204030204" pitchFamily="34" charset="0"/>
              <a:sym typeface="Calibri" panose="020F0502020204030204" pitchFamily="34" charset="0"/>
            </a:endParaRPr>
          </a:p>
        </p:txBody>
      </p:sp>
      <p:sp>
        <p:nvSpPr>
          <p:cNvPr id="4" name="Google Shape;18;p2">
            <a:extLst>
              <a:ext uri="{FF2B5EF4-FFF2-40B4-BE49-F238E27FC236}">
                <a16:creationId xmlns:a16="http://schemas.microsoft.com/office/drawing/2014/main" id="{409A4C49-3958-8847-7B4C-4F0F0DA75AB0}"/>
              </a:ext>
            </a:extLst>
          </p:cNvPr>
          <p:cNvSpPr txBox="1">
            <a:spLocks noChangeArrowheads="1"/>
          </p:cNvSpPr>
          <p:nvPr/>
        </p:nvSpPr>
        <p:spPr bwMode="auto">
          <a:xfrm>
            <a:off x="10756900" y="6407150"/>
            <a:ext cx="698500" cy="309563"/>
          </a:xfrm>
          <a:prstGeom prst="rect">
            <a:avLst/>
          </a:prstGeom>
          <a:noFill/>
          <a:ln>
            <a:noFill/>
          </a:ln>
        </p:spPr>
        <p:txBody>
          <a:bodyPr lIns="39125" tIns="39125" rIns="39125" bIns="39125">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defRPr/>
            </a:pPr>
            <a:r>
              <a:rPr lang="en-US" altLang="en-US" sz="1500" b="1">
                <a:solidFill>
                  <a:srgbClr val="535353"/>
                </a:solidFill>
                <a:latin typeface="Open Sans" panose="020B0606030504020204" pitchFamily="34" charset="0"/>
                <a:cs typeface="Open Sans" panose="020B0606030504020204" pitchFamily="34" charset="0"/>
                <a:sym typeface="Open Sans" panose="020B0606030504020204" pitchFamily="34" charset="0"/>
              </a:rPr>
              <a:t>PPT 2 -</a:t>
            </a:r>
            <a:endParaRPr lang="en-US" altLang="en-US"/>
          </a:p>
        </p:txBody>
      </p:sp>
      <p:sp>
        <p:nvSpPr>
          <p:cNvPr id="5" name="Google Shape;19;p2">
            <a:extLst>
              <a:ext uri="{FF2B5EF4-FFF2-40B4-BE49-F238E27FC236}">
                <a16:creationId xmlns:a16="http://schemas.microsoft.com/office/drawing/2014/main" id="{D6DA7B38-1D20-58C3-01C2-BC4B119319D5}"/>
              </a:ext>
            </a:extLst>
          </p:cNvPr>
          <p:cNvSpPr>
            <a:spLocks noChangeArrowheads="1"/>
          </p:cNvSpPr>
          <p:nvPr/>
        </p:nvSpPr>
        <p:spPr bwMode="auto">
          <a:xfrm>
            <a:off x="10769600" y="6756400"/>
            <a:ext cx="939800" cy="101600"/>
          </a:xfrm>
          <a:prstGeom prst="rect">
            <a:avLst/>
          </a:prstGeom>
          <a:solidFill>
            <a:srgbClr val="C00000"/>
          </a:solidFill>
          <a:ln>
            <a:noFill/>
          </a:ln>
        </p:spPr>
        <p:txBody>
          <a:bodyPr lIns="39125" tIns="39125" rIns="39125" bIns="39125"/>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defRPr/>
            </a:pPr>
            <a:endParaRPr lang="en-US" altLang="en-US" sz="900">
              <a:solidFill>
                <a:srgbClr val="000000"/>
              </a:solidFill>
              <a:latin typeface="Calibri" panose="020F0502020204030204" pitchFamily="34" charset="0"/>
              <a:cs typeface="Calibri" panose="020F0502020204030204" pitchFamily="34" charset="0"/>
              <a:sym typeface="Calibri" panose="020F0502020204030204" pitchFamily="34" charset="0"/>
            </a:endParaRPr>
          </a:p>
        </p:txBody>
      </p:sp>
      <p:pic>
        <p:nvPicPr>
          <p:cNvPr id="6" name="Picture 10">
            <a:extLst>
              <a:ext uri="{FF2B5EF4-FFF2-40B4-BE49-F238E27FC236}">
                <a16:creationId xmlns:a16="http://schemas.microsoft.com/office/drawing/2014/main" id="{ACA37A85-590A-76DE-241A-CC2577989B5F}"/>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01638" y="282575"/>
            <a:ext cx="1525587" cy="1039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Google Shape;20;p2">
            <a:extLst>
              <a:ext uri="{FF2B5EF4-FFF2-40B4-BE49-F238E27FC236}">
                <a16:creationId xmlns:a16="http://schemas.microsoft.com/office/drawing/2014/main" id="{4F380F2B-3C5C-4118-7390-BE9CA8BE695A}"/>
              </a:ext>
            </a:extLst>
          </p:cNvPr>
          <p:cNvSpPr txBox="1">
            <a:spLocks noGrp="1"/>
          </p:cNvSpPr>
          <p:nvPr>
            <p:ph type="sldNum" idx="10"/>
          </p:nvPr>
        </p:nvSpPr>
        <p:spPr>
          <a:xfrm>
            <a:off x="11383963" y="6407150"/>
            <a:ext cx="303212" cy="338138"/>
          </a:xfrm>
        </p:spPr>
        <p:txBody>
          <a:bodyPr lIns="78275" tIns="78275" rIns="78275" bIns="78275" anchor="t">
            <a:noAutofit/>
          </a:bodyPr>
          <a:lstStyle>
            <a:lvl1pPr algn="ctr">
              <a:defRPr sz="1500" b="1" smtClean="0">
                <a:solidFill>
                  <a:srgbClr val="535353"/>
                </a:solidFill>
                <a:latin typeface="Open Sans" panose="020B0606030504020204" pitchFamily="34" charset="0"/>
                <a:cs typeface="Open Sans" panose="020B0606030504020204" pitchFamily="34" charset="0"/>
                <a:sym typeface="Open Sans" panose="020B0606030504020204" pitchFamily="34" charset="0"/>
              </a:defRPr>
            </a:lvl1pPr>
          </a:lstStyle>
          <a:p>
            <a:pPr>
              <a:defRPr/>
            </a:pPr>
            <a:fld id="{B9D3BA63-7AD0-4EF8-B10D-8EEE3E068F72}" type="slidenum">
              <a:rPr lang="en-US" altLang="en-US"/>
              <a:pPr>
                <a:defRPr/>
              </a:pPr>
              <a:t>‹#›</a:t>
            </a:fld>
            <a:endParaRPr lang="en-US" altLang="en-US"/>
          </a:p>
        </p:txBody>
      </p:sp>
    </p:spTree>
    <p:extLst>
      <p:ext uri="{BB962C8B-B14F-4D97-AF65-F5344CB8AC3E}">
        <p14:creationId xmlns:p14="http://schemas.microsoft.com/office/powerpoint/2010/main" val="28005320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Picture with Caption" type="picTx">
  <p:cSld name="1_Picture with Caption">
    <p:spTree>
      <p:nvGrpSpPr>
        <p:cNvPr id="1" name="Shape 71"/>
        <p:cNvGrpSpPr/>
        <p:nvPr/>
      </p:nvGrpSpPr>
      <p:grpSpPr>
        <a:xfrm>
          <a:off x="0" y="0"/>
          <a:ext cx="0" cy="0"/>
          <a:chOff x="0" y="0"/>
          <a:chExt cx="0" cy="0"/>
        </a:xfrm>
      </p:grpSpPr>
      <p:sp>
        <p:nvSpPr>
          <p:cNvPr id="72" name="Google Shape;72;p11"/>
          <p:cNvSpPr txBox="1">
            <a:spLocks noGrp="1"/>
          </p:cNvSpPr>
          <p:nvPr>
            <p:ph type="title"/>
          </p:nvPr>
        </p:nvSpPr>
        <p:spPr>
          <a:xfrm>
            <a:off x="839788" y="457200"/>
            <a:ext cx="3932237" cy="1600200"/>
          </a:xfrm>
          <a:prstGeom prst="rect">
            <a:avLst/>
          </a:prstGeom>
          <a:noFill/>
          <a:ln>
            <a:noFill/>
          </a:ln>
        </p:spPr>
        <p:txBody>
          <a:bodyPr spcFirstLastPara="1" lIns="91425" tIns="45700" rIns="91425" bIns="45700" anchor="b">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11"/>
          <p:cNvSpPr>
            <a:spLocks noGrp="1"/>
          </p:cNvSpPr>
          <p:nvPr>
            <p:ph type="pic" idx="2"/>
          </p:nvPr>
        </p:nvSpPr>
        <p:spPr>
          <a:xfrm>
            <a:off x="5183188" y="987425"/>
            <a:ext cx="6172200" cy="4873625"/>
          </a:xfrm>
          <a:prstGeom prst="rect">
            <a:avLst/>
          </a:prstGeom>
          <a:noFill/>
          <a:ln>
            <a:noFill/>
          </a:ln>
        </p:spPr>
      </p:sp>
      <p:sp>
        <p:nvSpPr>
          <p:cNvPr id="74" name="Google Shape;74;p11"/>
          <p:cNvSpPr txBox="1">
            <a:spLocks noGrp="1"/>
          </p:cNvSpPr>
          <p:nvPr>
            <p:ph type="body" idx="1"/>
          </p:nvPr>
        </p:nvSpPr>
        <p:spPr>
          <a:xfrm>
            <a:off x="839788" y="2057400"/>
            <a:ext cx="3932237" cy="3811588"/>
          </a:xfrm>
          <a:prstGeom prst="rect">
            <a:avLst/>
          </a:prstGeom>
          <a:noFill/>
          <a:ln>
            <a:noFill/>
          </a:ln>
        </p:spPr>
        <p:txBody>
          <a:bodyPr spcFirstLastPara="1" lIns="91425" tIns="45700" rIns="91425" bIns="4570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2" name="Google Shape;75;p11">
            <a:extLst>
              <a:ext uri="{FF2B5EF4-FFF2-40B4-BE49-F238E27FC236}">
                <a16:creationId xmlns:a16="http://schemas.microsoft.com/office/drawing/2014/main" id="{B73FC559-C313-5316-A4FB-ED17D9953238}"/>
              </a:ext>
            </a:extLst>
          </p:cNvPr>
          <p:cNvSpPr txBox="1">
            <a:spLocks noGrp="1"/>
          </p:cNvSpPr>
          <p:nvPr>
            <p:ph type="dt" idx="10"/>
          </p:nvPr>
        </p:nvSpPr>
        <p:spPr>
          <a:xfrm>
            <a:off x="838200" y="6356350"/>
            <a:ext cx="2743200" cy="365125"/>
          </a:xfrm>
        </p:spPr>
        <p:txBody>
          <a:bodyPr spcFirstLastPara="1" wrap="square" lIns="91425" tIns="45700" rIns="91425" bIns="45700"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a:defRPr/>
            </a:pPr>
            <a:endParaRPr/>
          </a:p>
        </p:txBody>
      </p:sp>
      <p:sp>
        <p:nvSpPr>
          <p:cNvPr id="3" name="Google Shape;76;p11">
            <a:extLst>
              <a:ext uri="{FF2B5EF4-FFF2-40B4-BE49-F238E27FC236}">
                <a16:creationId xmlns:a16="http://schemas.microsoft.com/office/drawing/2014/main" id="{E29F76CF-AE2A-1B43-6043-4DC42438F617}"/>
              </a:ext>
            </a:extLst>
          </p:cNvPr>
          <p:cNvSpPr txBox="1">
            <a:spLocks noGrp="1"/>
          </p:cNvSpPr>
          <p:nvPr>
            <p:ph type="ftr" idx="11"/>
          </p:nvPr>
        </p:nvSpPr>
        <p:spPr>
          <a:xfrm>
            <a:off x="4038600" y="6356350"/>
            <a:ext cx="4114800" cy="365125"/>
          </a:xfrm>
        </p:spPr>
        <p:txBody>
          <a:bodyPr spcFirstLastPara="1" wrap="square" lIns="91425" tIns="45700" rIns="91425" bIns="45700"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pPr>
              <a:defRPr/>
            </a:pPr>
            <a:endParaRPr/>
          </a:p>
        </p:txBody>
      </p:sp>
      <p:sp>
        <p:nvSpPr>
          <p:cNvPr id="4" name="Google Shape;77;p11">
            <a:extLst>
              <a:ext uri="{FF2B5EF4-FFF2-40B4-BE49-F238E27FC236}">
                <a16:creationId xmlns:a16="http://schemas.microsoft.com/office/drawing/2014/main" id="{7F57BC04-B14F-CA12-01AA-D21754D5D606}"/>
              </a:ext>
            </a:extLst>
          </p:cNvPr>
          <p:cNvSpPr txBox="1">
            <a:spLocks noGrp="1"/>
          </p:cNvSpPr>
          <p:nvPr>
            <p:ph type="sldNum" idx="12"/>
          </p:nvPr>
        </p:nvSpPr>
        <p:spPr>
          <a:xfrm>
            <a:off x="8610600" y="6356350"/>
            <a:ext cx="2743200" cy="365125"/>
          </a:xfrm>
        </p:spPr>
        <p:txBody>
          <a:bodyPr lIns="91425" tIns="45700" rIns="91425" bIns="45700">
            <a:noAutofit/>
          </a:bodyPr>
          <a:lstStyle>
            <a:lvl1pPr>
              <a:defRPr smtClean="0"/>
            </a:lvl1pPr>
          </a:lstStyle>
          <a:p>
            <a:pPr>
              <a:defRPr/>
            </a:pPr>
            <a:fld id="{91E773DA-B31E-4C26-A90F-C84577093F24}" type="slidenum">
              <a:rPr lang="en-US" altLang="en-US"/>
              <a:pPr>
                <a:defRPr/>
              </a:pPr>
              <a:t>‹#›</a:t>
            </a:fld>
            <a:endParaRPr lang="en-US" altLang="en-US"/>
          </a:p>
        </p:txBody>
      </p:sp>
    </p:spTree>
    <p:extLst>
      <p:ext uri="{BB962C8B-B14F-4D97-AF65-F5344CB8AC3E}">
        <p14:creationId xmlns:p14="http://schemas.microsoft.com/office/powerpoint/2010/main" val="1287511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73FFA8-DEDD-E0AA-7656-446D08731258}"/>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5C3260F8-00BE-F2D0-7E55-BCA8BC2C035A}"/>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7D7EC33E-6310-47FA-88A4-C785DD9D8F61}"/>
              </a:ext>
            </a:extLst>
          </p:cNvPr>
          <p:cNvSpPr>
            <a:spLocks noGrp="1"/>
          </p:cNvSpPr>
          <p:nvPr>
            <p:ph type="sldNum" sz="quarter" idx="12"/>
          </p:nvPr>
        </p:nvSpPr>
        <p:spPr/>
        <p:txBody>
          <a:bodyPr/>
          <a:lstStyle>
            <a:lvl1pPr>
              <a:defRPr/>
            </a:lvl1pPr>
          </a:lstStyle>
          <a:p>
            <a:pPr>
              <a:defRPr/>
            </a:pPr>
            <a:fld id="{47BA5894-8322-4E51-A1F9-E40EB9E39CA9}" type="slidenum">
              <a:rPr lang="en-US" altLang="en-US"/>
              <a:pPr>
                <a:defRPr/>
              </a:pPr>
              <a:t>‹#›</a:t>
            </a:fld>
            <a:endParaRPr lang="en-US" altLang="en-US"/>
          </a:p>
        </p:txBody>
      </p:sp>
    </p:spTree>
    <p:extLst>
      <p:ext uri="{BB962C8B-B14F-4D97-AF65-F5344CB8AC3E}">
        <p14:creationId xmlns:p14="http://schemas.microsoft.com/office/powerpoint/2010/main" val="3687475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1"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1"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278E920-2E8C-22AB-113D-EA08947D43D8}"/>
              </a:ext>
            </a:extLst>
          </p:cNvPr>
          <p:cNvSpPr>
            <a:spLocks noGrp="1"/>
          </p:cNvSpPr>
          <p:nvPr>
            <p:ph type="dt" sz="half" idx="10"/>
          </p:nvPr>
        </p:nvSpPr>
        <p:spPr/>
        <p:txBody>
          <a:bodyPr/>
          <a:lstStyle>
            <a:lvl1pPr>
              <a:defRPr/>
            </a:lvl1pPr>
          </a:lstStyle>
          <a:p>
            <a:pPr>
              <a:defRPr/>
            </a:pPr>
            <a:endParaRPr lang="en-US"/>
          </a:p>
        </p:txBody>
      </p:sp>
      <p:sp>
        <p:nvSpPr>
          <p:cNvPr id="5" name="Footer Placeholder 4">
            <a:extLst>
              <a:ext uri="{FF2B5EF4-FFF2-40B4-BE49-F238E27FC236}">
                <a16:creationId xmlns:a16="http://schemas.microsoft.com/office/drawing/2014/main" id="{FFACEFF8-1042-BEF4-4551-C97647B8A17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46F53BC-4E02-4B13-DF41-6E57A237010B}"/>
              </a:ext>
            </a:extLst>
          </p:cNvPr>
          <p:cNvSpPr>
            <a:spLocks noGrp="1"/>
          </p:cNvSpPr>
          <p:nvPr>
            <p:ph type="sldNum" sz="quarter" idx="12"/>
          </p:nvPr>
        </p:nvSpPr>
        <p:spPr/>
        <p:txBody>
          <a:bodyPr/>
          <a:lstStyle>
            <a:lvl1pPr>
              <a:defRPr/>
            </a:lvl1pPr>
          </a:lstStyle>
          <a:p>
            <a:pPr>
              <a:defRPr/>
            </a:pPr>
            <a:fld id="{D6D984F1-BE37-4BCA-A9D7-B479341AFCD5}" type="slidenum">
              <a:rPr lang="en-US" altLang="en-US"/>
              <a:pPr>
                <a:defRPr/>
              </a:pPr>
              <a:t>‹#›</a:t>
            </a:fld>
            <a:endParaRPr lang="en-US" altLang="en-US"/>
          </a:p>
        </p:txBody>
      </p:sp>
    </p:spTree>
    <p:extLst>
      <p:ext uri="{BB962C8B-B14F-4D97-AF65-F5344CB8AC3E}">
        <p14:creationId xmlns:p14="http://schemas.microsoft.com/office/powerpoint/2010/main" val="40419444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A1B4C10C-E83E-0E6C-1913-120375227BE7}"/>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B3FD45C5-F02F-9C3C-D137-9BF608C2C23E}"/>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B8FC95D8-F4C4-1901-7CFC-33858A035E12}"/>
              </a:ext>
            </a:extLst>
          </p:cNvPr>
          <p:cNvSpPr>
            <a:spLocks noGrp="1"/>
          </p:cNvSpPr>
          <p:nvPr>
            <p:ph type="sldNum" sz="quarter" idx="12"/>
          </p:nvPr>
        </p:nvSpPr>
        <p:spPr/>
        <p:txBody>
          <a:bodyPr/>
          <a:lstStyle>
            <a:lvl1pPr>
              <a:defRPr/>
            </a:lvl1pPr>
          </a:lstStyle>
          <a:p>
            <a:pPr>
              <a:defRPr/>
            </a:pPr>
            <a:fld id="{66D3F52E-C294-462A-93AC-DA96CF9EC9FC}" type="slidenum">
              <a:rPr lang="en-US" altLang="en-US"/>
              <a:pPr>
                <a:defRPr/>
              </a:pPr>
              <a:t>‹#›</a:t>
            </a:fld>
            <a:endParaRPr lang="en-US" altLang="en-US"/>
          </a:p>
        </p:txBody>
      </p:sp>
    </p:spTree>
    <p:extLst>
      <p:ext uri="{BB962C8B-B14F-4D97-AF65-F5344CB8AC3E}">
        <p14:creationId xmlns:p14="http://schemas.microsoft.com/office/powerpoint/2010/main" val="13285991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2"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2"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0D347770-BB9F-43F2-4670-EBEF4C1191AA}"/>
              </a:ext>
            </a:extLst>
          </p:cNvPr>
          <p:cNvSpPr>
            <a:spLocks noGrp="1"/>
          </p:cNvSpPr>
          <p:nvPr>
            <p:ph type="dt" sz="half" idx="10"/>
          </p:nvPr>
        </p:nvSpPr>
        <p:spPr/>
        <p:txBody>
          <a:bodyPr/>
          <a:lstStyle>
            <a:lvl1pPr>
              <a:defRPr/>
            </a:lvl1pPr>
          </a:lstStyle>
          <a:p>
            <a:pPr>
              <a:defRPr/>
            </a:pPr>
            <a:endParaRPr lang="en-US"/>
          </a:p>
        </p:txBody>
      </p:sp>
      <p:sp>
        <p:nvSpPr>
          <p:cNvPr id="8" name="Footer Placeholder 4">
            <a:extLst>
              <a:ext uri="{FF2B5EF4-FFF2-40B4-BE49-F238E27FC236}">
                <a16:creationId xmlns:a16="http://schemas.microsoft.com/office/drawing/2014/main" id="{7230F5CF-4185-454D-07F1-5E7BBB6F18DA}"/>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6F9BC90B-CE39-287C-8055-2BD1FB91BE5E}"/>
              </a:ext>
            </a:extLst>
          </p:cNvPr>
          <p:cNvSpPr>
            <a:spLocks noGrp="1"/>
          </p:cNvSpPr>
          <p:nvPr>
            <p:ph type="sldNum" sz="quarter" idx="12"/>
          </p:nvPr>
        </p:nvSpPr>
        <p:spPr/>
        <p:txBody>
          <a:bodyPr/>
          <a:lstStyle>
            <a:lvl1pPr>
              <a:defRPr/>
            </a:lvl1pPr>
          </a:lstStyle>
          <a:p>
            <a:pPr>
              <a:defRPr/>
            </a:pPr>
            <a:fld id="{09D0B002-DD73-4546-8D55-AB26AC57DCD9}" type="slidenum">
              <a:rPr lang="en-US" altLang="en-US"/>
              <a:pPr>
                <a:defRPr/>
              </a:pPr>
              <a:t>‹#›</a:t>
            </a:fld>
            <a:endParaRPr lang="en-US" altLang="en-US"/>
          </a:p>
        </p:txBody>
      </p:sp>
    </p:spTree>
    <p:extLst>
      <p:ext uri="{BB962C8B-B14F-4D97-AF65-F5344CB8AC3E}">
        <p14:creationId xmlns:p14="http://schemas.microsoft.com/office/powerpoint/2010/main" val="37066285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A46D3695-6CD5-B1FB-CFA3-7DD602E3887C}"/>
              </a:ext>
            </a:extLst>
          </p:cNvPr>
          <p:cNvSpPr>
            <a:spLocks noGrp="1"/>
          </p:cNvSpPr>
          <p:nvPr>
            <p:ph type="dt" sz="half" idx="10"/>
          </p:nvPr>
        </p:nvSpPr>
        <p:spPr/>
        <p:txBody>
          <a:bodyPr/>
          <a:lstStyle>
            <a:lvl1pPr>
              <a:defRPr/>
            </a:lvl1pPr>
          </a:lstStyle>
          <a:p>
            <a:pPr>
              <a:defRPr/>
            </a:pPr>
            <a:endParaRPr lang="en-US"/>
          </a:p>
        </p:txBody>
      </p:sp>
      <p:sp>
        <p:nvSpPr>
          <p:cNvPr id="4" name="Footer Placeholder 4">
            <a:extLst>
              <a:ext uri="{FF2B5EF4-FFF2-40B4-BE49-F238E27FC236}">
                <a16:creationId xmlns:a16="http://schemas.microsoft.com/office/drawing/2014/main" id="{831A41FA-2597-A77B-83BD-E38B48100D36}"/>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343BFF43-40E7-302B-C1D5-DC7FDCE9E015}"/>
              </a:ext>
            </a:extLst>
          </p:cNvPr>
          <p:cNvSpPr>
            <a:spLocks noGrp="1"/>
          </p:cNvSpPr>
          <p:nvPr>
            <p:ph type="sldNum" sz="quarter" idx="12"/>
          </p:nvPr>
        </p:nvSpPr>
        <p:spPr/>
        <p:txBody>
          <a:bodyPr/>
          <a:lstStyle>
            <a:lvl1pPr>
              <a:defRPr/>
            </a:lvl1pPr>
          </a:lstStyle>
          <a:p>
            <a:pPr>
              <a:defRPr/>
            </a:pPr>
            <a:fld id="{0CB61F01-9545-43E4-AB89-EC8E8A7B6236}" type="slidenum">
              <a:rPr lang="en-US" altLang="en-US"/>
              <a:pPr>
                <a:defRPr/>
              </a:pPr>
              <a:t>‹#›</a:t>
            </a:fld>
            <a:endParaRPr lang="en-US" altLang="en-US"/>
          </a:p>
        </p:txBody>
      </p:sp>
    </p:spTree>
    <p:extLst>
      <p:ext uri="{BB962C8B-B14F-4D97-AF65-F5344CB8AC3E}">
        <p14:creationId xmlns:p14="http://schemas.microsoft.com/office/powerpoint/2010/main" val="24118833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60710CE-99C2-152D-F0B5-0B12C93F6436}"/>
              </a:ext>
            </a:extLst>
          </p:cNvPr>
          <p:cNvSpPr>
            <a:spLocks noGrp="1"/>
          </p:cNvSpPr>
          <p:nvPr>
            <p:ph type="dt" sz="half" idx="10"/>
          </p:nvPr>
        </p:nvSpPr>
        <p:spPr/>
        <p:txBody>
          <a:bodyPr/>
          <a:lstStyle>
            <a:lvl1pPr>
              <a:defRPr/>
            </a:lvl1pPr>
          </a:lstStyle>
          <a:p>
            <a:pPr>
              <a:defRPr/>
            </a:pPr>
            <a:endParaRPr lang="en-US"/>
          </a:p>
        </p:txBody>
      </p:sp>
      <p:sp>
        <p:nvSpPr>
          <p:cNvPr id="3" name="Footer Placeholder 4">
            <a:extLst>
              <a:ext uri="{FF2B5EF4-FFF2-40B4-BE49-F238E27FC236}">
                <a16:creationId xmlns:a16="http://schemas.microsoft.com/office/drawing/2014/main" id="{6CD4DE03-F790-CD5A-C2AD-806F0ADFD528}"/>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82C48858-155C-102C-68A4-9137B084F8B6}"/>
              </a:ext>
            </a:extLst>
          </p:cNvPr>
          <p:cNvSpPr>
            <a:spLocks noGrp="1"/>
          </p:cNvSpPr>
          <p:nvPr>
            <p:ph type="sldNum" sz="quarter" idx="12"/>
          </p:nvPr>
        </p:nvSpPr>
        <p:spPr/>
        <p:txBody>
          <a:bodyPr/>
          <a:lstStyle>
            <a:lvl1pPr>
              <a:defRPr/>
            </a:lvl1pPr>
          </a:lstStyle>
          <a:p>
            <a:pPr>
              <a:defRPr/>
            </a:pPr>
            <a:fld id="{5C19A42B-6A95-4258-B762-B54E6A680D3F}" type="slidenum">
              <a:rPr lang="en-US" altLang="en-US"/>
              <a:pPr>
                <a:defRPr/>
              </a:pPr>
              <a:t>‹#›</a:t>
            </a:fld>
            <a:endParaRPr lang="en-US" altLang="en-US"/>
          </a:p>
        </p:txBody>
      </p:sp>
    </p:spTree>
    <p:extLst>
      <p:ext uri="{BB962C8B-B14F-4D97-AF65-F5344CB8AC3E}">
        <p14:creationId xmlns:p14="http://schemas.microsoft.com/office/powerpoint/2010/main" val="12859321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4"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33F8557E-6F76-910B-9F7A-473C21D8F1F4}"/>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14AAD55C-B0FE-0F38-04EE-0CB401013470}"/>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1735BC3-4AAB-556E-2300-696E1475DABF}"/>
              </a:ext>
            </a:extLst>
          </p:cNvPr>
          <p:cNvSpPr>
            <a:spLocks noGrp="1"/>
          </p:cNvSpPr>
          <p:nvPr>
            <p:ph type="sldNum" sz="quarter" idx="12"/>
          </p:nvPr>
        </p:nvSpPr>
        <p:spPr/>
        <p:txBody>
          <a:bodyPr/>
          <a:lstStyle>
            <a:lvl1pPr>
              <a:defRPr/>
            </a:lvl1pPr>
          </a:lstStyle>
          <a:p>
            <a:pPr>
              <a:defRPr/>
            </a:pPr>
            <a:fld id="{A121614A-BC04-45D9-937D-4E39C89E859D}" type="slidenum">
              <a:rPr lang="en-US" altLang="en-US"/>
              <a:pPr>
                <a:defRPr/>
              </a:pPr>
              <a:t>‹#›</a:t>
            </a:fld>
            <a:endParaRPr lang="en-US" altLang="en-US"/>
          </a:p>
        </p:txBody>
      </p:sp>
    </p:spTree>
    <p:extLst>
      <p:ext uri="{BB962C8B-B14F-4D97-AF65-F5344CB8AC3E}">
        <p14:creationId xmlns:p14="http://schemas.microsoft.com/office/powerpoint/2010/main" val="2035101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F5E36153-86EB-40EC-E026-745AF8A46C6C}"/>
              </a:ext>
            </a:extLst>
          </p:cNvPr>
          <p:cNvSpPr>
            <a:spLocks noGrp="1"/>
          </p:cNvSpPr>
          <p:nvPr>
            <p:ph type="dt" sz="half" idx="10"/>
          </p:nvPr>
        </p:nvSpPr>
        <p:spPr/>
        <p:txBody>
          <a:bodyPr/>
          <a:lstStyle>
            <a:lvl1pPr>
              <a:defRPr/>
            </a:lvl1pPr>
          </a:lstStyle>
          <a:p>
            <a:pPr>
              <a:defRPr/>
            </a:pPr>
            <a:endParaRPr lang="en-US"/>
          </a:p>
        </p:txBody>
      </p:sp>
      <p:sp>
        <p:nvSpPr>
          <p:cNvPr id="6" name="Footer Placeholder 4">
            <a:extLst>
              <a:ext uri="{FF2B5EF4-FFF2-40B4-BE49-F238E27FC236}">
                <a16:creationId xmlns:a16="http://schemas.microsoft.com/office/drawing/2014/main" id="{2F1DC6A1-8111-58D9-0342-08618A79BA41}"/>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1EE84A77-ABC5-17F6-7425-B76FAA6A40EC}"/>
              </a:ext>
            </a:extLst>
          </p:cNvPr>
          <p:cNvSpPr>
            <a:spLocks noGrp="1"/>
          </p:cNvSpPr>
          <p:nvPr>
            <p:ph type="sldNum" sz="quarter" idx="12"/>
          </p:nvPr>
        </p:nvSpPr>
        <p:spPr/>
        <p:txBody>
          <a:bodyPr/>
          <a:lstStyle>
            <a:lvl1pPr>
              <a:defRPr/>
            </a:lvl1pPr>
          </a:lstStyle>
          <a:p>
            <a:pPr>
              <a:defRPr/>
            </a:pPr>
            <a:fld id="{66670094-882A-40F7-B097-5EDB9A492A1D}" type="slidenum">
              <a:rPr lang="en-US" altLang="en-US"/>
              <a:pPr>
                <a:defRPr/>
              </a:pPr>
              <a:t>‹#›</a:t>
            </a:fld>
            <a:endParaRPr lang="en-US" altLang="en-US"/>
          </a:p>
        </p:txBody>
      </p:sp>
    </p:spTree>
    <p:extLst>
      <p:ext uri="{BB962C8B-B14F-4D97-AF65-F5344CB8AC3E}">
        <p14:creationId xmlns:p14="http://schemas.microsoft.com/office/powerpoint/2010/main" val="4173268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03E476FF-6463-571E-424D-0CB4136940EE}"/>
              </a:ext>
            </a:extLst>
          </p:cNvPr>
          <p:cNvSpPr>
            <a:spLocks noGrp="1"/>
          </p:cNvSpPr>
          <p:nvPr>
            <p:ph type="title"/>
          </p:nvPr>
        </p:nvSpPr>
        <p:spPr bwMode="auto">
          <a:xfrm>
            <a:off x="611188" y="274638"/>
            <a:ext cx="109696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158DCE28-6D9D-CA2F-23A2-09C81286BDD9}"/>
              </a:ext>
            </a:extLst>
          </p:cNvPr>
          <p:cNvSpPr>
            <a:spLocks noGrp="1"/>
          </p:cNvSpPr>
          <p:nvPr>
            <p:ph type="body" idx="1"/>
          </p:nvPr>
        </p:nvSpPr>
        <p:spPr bwMode="auto">
          <a:xfrm>
            <a:off x="611188" y="1600200"/>
            <a:ext cx="10969625"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DF226388-7AB6-9E9C-25D7-34FA722143CA}"/>
              </a:ext>
            </a:extLst>
          </p:cNvPr>
          <p:cNvSpPr>
            <a:spLocks noGrp="1"/>
          </p:cNvSpPr>
          <p:nvPr>
            <p:ph type="dt" sz="half" idx="2"/>
          </p:nvPr>
        </p:nvSpPr>
        <p:spPr>
          <a:xfrm>
            <a:off x="611188" y="6356350"/>
            <a:ext cx="2843212"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endParaRPr lang="en-US"/>
          </a:p>
        </p:txBody>
      </p:sp>
      <p:sp>
        <p:nvSpPr>
          <p:cNvPr id="5" name="Footer Placeholder 4">
            <a:extLst>
              <a:ext uri="{FF2B5EF4-FFF2-40B4-BE49-F238E27FC236}">
                <a16:creationId xmlns:a16="http://schemas.microsoft.com/office/drawing/2014/main" id="{2DD93F96-3890-ECB5-42DB-EF4E79A8EEB0}"/>
              </a:ext>
            </a:extLst>
          </p:cNvPr>
          <p:cNvSpPr>
            <a:spLocks noGrp="1"/>
          </p:cNvSpPr>
          <p:nvPr>
            <p:ph type="ftr" sz="quarter" idx="3"/>
          </p:nvPr>
        </p:nvSpPr>
        <p:spPr>
          <a:xfrm>
            <a:off x="4165600" y="6356350"/>
            <a:ext cx="38608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endParaRPr lang="en-US"/>
          </a:p>
        </p:txBody>
      </p:sp>
      <p:sp>
        <p:nvSpPr>
          <p:cNvPr id="6" name="Slide Number Placeholder 5">
            <a:extLst>
              <a:ext uri="{FF2B5EF4-FFF2-40B4-BE49-F238E27FC236}">
                <a16:creationId xmlns:a16="http://schemas.microsoft.com/office/drawing/2014/main" id="{ED05D8A4-E271-FD34-5F85-9852C105A388}"/>
              </a:ext>
            </a:extLst>
          </p:cNvPr>
          <p:cNvSpPr>
            <a:spLocks noGrp="1"/>
          </p:cNvSpPr>
          <p:nvPr>
            <p:ph type="sldNum" sz="quarter" idx="4"/>
          </p:nvPr>
        </p:nvSpPr>
        <p:spPr>
          <a:xfrm>
            <a:off x="8737600" y="6356350"/>
            <a:ext cx="2843213" cy="365125"/>
          </a:xfrm>
          <a:prstGeom prst="rect">
            <a:avLst/>
          </a:prstGeom>
        </p:spPr>
        <p:txBody>
          <a:bodyPr vert="horz" wrap="square" lIns="91440" tIns="45720" rIns="91440" bIns="45720" numCol="1" anchor="ctr" anchorCtr="0" compatLnSpc="1">
            <a:prstTxWarp prst="textNoShape">
              <a:avLst/>
            </a:prstTxWarp>
          </a:bodyPr>
          <a:lstStyle>
            <a:lvl1pPr algn="r">
              <a:defRPr sz="1200" smtClean="0">
                <a:solidFill>
                  <a:srgbClr val="898989"/>
                </a:solidFill>
              </a:defRPr>
            </a:lvl1pPr>
          </a:lstStyle>
          <a:p>
            <a:pPr>
              <a:defRPr/>
            </a:pPr>
            <a:fld id="{4B3036E2-DE8D-441E-BD07-3E7D1455124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39" r:id="rId1"/>
    <p:sldLayoutId id="2147483840" r:id="rId2"/>
    <p:sldLayoutId id="2147483841" r:id="rId3"/>
    <p:sldLayoutId id="2147483842" r:id="rId4"/>
    <p:sldLayoutId id="2147483843" r:id="rId5"/>
    <p:sldLayoutId id="2147483844" r:id="rId6"/>
    <p:sldLayoutId id="2147483845" r:id="rId7"/>
    <p:sldLayoutId id="2147483846" r:id="rId8"/>
    <p:sldLayoutId id="2147483847" r:id="rId9"/>
    <p:sldLayoutId id="2147483848" r:id="rId10"/>
    <p:sldLayoutId id="2147483849" r:id="rId11"/>
    <p:sldLayoutId id="2147483850" r:id="rId12"/>
    <p:sldLayoutId id="2147483851" r:id="rId13"/>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image" Target="../media/image2.jpeg"/><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0.png"/><Relationship Id="rId4" Type="http://schemas.openxmlformats.org/officeDocument/2006/relationships/image" Target="../media/image9.png"/></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1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16.png"/><Relationship Id="rId4" Type="http://schemas.openxmlformats.org/officeDocument/2006/relationships/image" Target="../media/image15.jpeg"/></Relationships>
</file>

<file path=ppt/slides/_rels/slide1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7.wmf"/></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2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 Id="rId4" Type="http://schemas.openxmlformats.org/officeDocument/2006/relationships/image" Target="../media/image21.png"/></Relationships>
</file>

<file path=ppt/slides/_rels/slide31.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 Id="rId5" Type="http://schemas.openxmlformats.org/officeDocument/2006/relationships/image" Target="../media/image22.png"/><Relationship Id="rId4" Type="http://schemas.openxmlformats.org/officeDocument/2006/relationships/image" Target="../media/image21.png"/></Relationships>
</file>

<file path=ppt/slides/_rels/slide32.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19.png"/><Relationship Id="rId1" Type="http://schemas.openxmlformats.org/officeDocument/2006/relationships/slideLayout" Target="../slideLayouts/slideLayout12.xml"/><Relationship Id="rId4" Type="http://schemas.openxmlformats.org/officeDocument/2006/relationships/image" Target="../media/image21.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6" descr="Sticker Atom. Elementary particle. 3D Background of nuclear physics -  PIXERS.UK">
            <a:extLst>
              <a:ext uri="{FF2B5EF4-FFF2-40B4-BE49-F238E27FC236}">
                <a16:creationId xmlns:a16="http://schemas.microsoft.com/office/drawing/2014/main" id="{54D41828-F58B-FDDE-FBA2-3B74E2BFD8BD}"/>
              </a:ext>
            </a:extLst>
          </p:cNvPr>
          <p:cNvPicPr>
            <a:picLocks noChangeAspect="1" noChangeArrowheads="1"/>
          </p:cNvPicPr>
          <p:nvPr/>
        </p:nvPicPr>
        <p:blipFill rotWithShape="1">
          <a:blip r:embed="rId2">
            <a:duotone>
              <a:schemeClr val="accent5">
                <a:shade val="45000"/>
                <a:satMod val="135000"/>
              </a:schemeClr>
              <a:prstClr val="white"/>
            </a:duotone>
          </a:blip>
          <a:srcRect b="5618"/>
          <a:stretch/>
        </p:blipFill>
        <p:spPr bwMode="auto">
          <a:xfrm>
            <a:off x="42986" y="-117475"/>
            <a:ext cx="12192000" cy="6858000"/>
          </a:xfrm>
          <a:prstGeom prst="rect">
            <a:avLst/>
          </a:prstGeom>
          <a:noFill/>
        </p:spPr>
      </p:pic>
      <p:sp>
        <p:nvSpPr>
          <p:cNvPr id="5" name="Rectangle 4">
            <a:extLst>
              <a:ext uri="{FF2B5EF4-FFF2-40B4-BE49-F238E27FC236}">
                <a16:creationId xmlns:a16="http://schemas.microsoft.com/office/drawing/2014/main" id="{989F3B9E-8208-091C-4A69-CC5F998567C2}"/>
              </a:ext>
            </a:extLst>
          </p:cNvPr>
          <p:cNvSpPr/>
          <p:nvPr/>
        </p:nvSpPr>
        <p:spPr>
          <a:xfrm>
            <a:off x="1919536" y="404664"/>
            <a:ext cx="8302150" cy="6453336"/>
          </a:xfrm>
          <a:prstGeom prst="rect">
            <a:avLst/>
          </a:prstGeom>
          <a:noFill/>
          <a:ln>
            <a:solidFill>
              <a:schemeClr val="accent4">
                <a:lumMod val="75000"/>
              </a:schemeClr>
            </a:solidFill>
          </a:ln>
          <a:effectLst>
            <a:softEdge rad="1270000"/>
          </a:effectLst>
        </p:spPr>
        <p:txBody>
          <a:bodyPr spcFirstLastPara="1" wrap="none">
            <a:prstTxWarp prst="textArchUp">
              <a:avLst>
                <a:gd name="adj" fmla="val 10800000"/>
              </a:avLst>
            </a:prstTxWarp>
            <a:spAutoFit/>
          </a:bodyPr>
          <a:lstStyle/>
          <a:p>
            <a:pPr algn="ctr" eaLnBrk="1" fontAlgn="auto" hangingPunct="1">
              <a:spcBef>
                <a:spcPts val="0"/>
              </a:spcBef>
              <a:spcAft>
                <a:spcPts val="0"/>
              </a:spcAft>
              <a:defRPr/>
            </a:pPr>
            <a:endParaRPr lang="en-IN" sz="9600" b="1" dirty="0">
              <a:ln w="22225">
                <a:solidFill>
                  <a:schemeClr val="accent2"/>
                </a:solidFill>
                <a:prstDash val="solid"/>
              </a:ln>
              <a:solidFill>
                <a:schemeClr val="accent2">
                  <a:lumMod val="40000"/>
                  <a:lumOff val="60000"/>
                </a:schemeClr>
              </a:solidFill>
              <a:latin typeface="+mn-lt"/>
            </a:endParaRPr>
          </a:p>
        </p:txBody>
      </p:sp>
      <p:pic>
        <p:nvPicPr>
          <p:cNvPr id="6150" name="Picture 5">
            <a:extLst>
              <a:ext uri="{FF2B5EF4-FFF2-40B4-BE49-F238E27FC236}">
                <a16:creationId xmlns:a16="http://schemas.microsoft.com/office/drawing/2014/main" id="{E02549D0-2467-00F2-7455-8AB4EABC9E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038" y="1935163"/>
            <a:ext cx="7162801" cy="86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1" name="object 4">
            <a:extLst>
              <a:ext uri="{FF2B5EF4-FFF2-40B4-BE49-F238E27FC236}">
                <a16:creationId xmlns:a16="http://schemas.microsoft.com/office/drawing/2014/main" id="{20903E01-C2FD-53EB-0922-7F4CC698F68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2" name="Picture 7">
            <a:extLst>
              <a:ext uri="{FF2B5EF4-FFF2-40B4-BE49-F238E27FC236}">
                <a16:creationId xmlns:a16="http://schemas.microsoft.com/office/drawing/2014/main" id="{CE3B8A77-6B1D-7087-49E1-5C8F8230FD2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3" name="Picture 2" descr="Federal Emergency Management Agency (FEMA) Chemical, Biological,  Radiological, and Nuclear (CBRN) Office: Chemical Portfolio Ove">
            <a:extLst>
              <a:ext uri="{FF2B5EF4-FFF2-40B4-BE49-F238E27FC236}">
                <a16:creationId xmlns:a16="http://schemas.microsoft.com/office/drawing/2014/main" id="{C8AD6DCD-6096-DE77-8D74-42E91015BFD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68888" y="0"/>
            <a:ext cx="1849437" cy="184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4" name="Picture 9">
            <a:extLst>
              <a:ext uri="{FF2B5EF4-FFF2-40B4-BE49-F238E27FC236}">
                <a16:creationId xmlns:a16="http://schemas.microsoft.com/office/drawing/2014/main" id="{6A3AF4C0-4D35-5527-C443-84F7565C5B22}"/>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2863" y="5645150"/>
            <a:ext cx="12192001" cy="1262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5" name="Rectangle 1">
            <a:extLst>
              <a:ext uri="{FF2B5EF4-FFF2-40B4-BE49-F238E27FC236}">
                <a16:creationId xmlns:a16="http://schemas.microsoft.com/office/drawing/2014/main" id="{EEF8425D-CE80-FD23-382D-2A2D47528821}"/>
              </a:ext>
            </a:extLst>
          </p:cNvPr>
          <p:cNvSpPr>
            <a:spLocks noChangeArrowheads="1"/>
          </p:cNvSpPr>
          <p:nvPr/>
        </p:nvSpPr>
        <p:spPr bwMode="auto">
          <a:xfrm>
            <a:off x="457200" y="1920875"/>
            <a:ext cx="64008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hi-IN" altLang="en-US" sz="4000"/>
              <a:t>मूलभूत नाभिकीय भौतिकी</a:t>
            </a:r>
            <a:endParaRPr lang="en-IN" altLang="en-US" sz="4000" b="1">
              <a:solidFill>
                <a:schemeClr val="bg1"/>
              </a:solidFill>
              <a:latin typeface="Open Sans" panose="020B0606030504020204" pitchFamily="34" charset="0"/>
            </a:endParaRPr>
          </a:p>
        </p:txBody>
      </p:sp>
      <p:sp>
        <p:nvSpPr>
          <p:cNvPr id="6156" name="TextBox 2">
            <a:extLst>
              <a:ext uri="{FF2B5EF4-FFF2-40B4-BE49-F238E27FC236}">
                <a16:creationId xmlns:a16="http://schemas.microsoft.com/office/drawing/2014/main" id="{58721B8C-0DC9-C63F-48D8-1DE893D8CF6C}"/>
              </a:ext>
            </a:extLst>
          </p:cNvPr>
          <p:cNvSpPr txBox="1">
            <a:spLocks noChangeArrowheads="1"/>
          </p:cNvSpPr>
          <p:nvPr/>
        </p:nvSpPr>
        <p:spPr bwMode="auto">
          <a:xfrm>
            <a:off x="6781800" y="6008688"/>
            <a:ext cx="6181725" cy="54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lgn="ctr">
              <a:lnSpc>
                <a:spcPct val="107000"/>
              </a:lnSpc>
              <a:spcAft>
                <a:spcPts val="800"/>
              </a:spcAft>
            </a:pPr>
            <a:r>
              <a:rPr lang="hi-IN" altLang="en-US" sz="2800"/>
              <a:t>निरीक्षक/जीडी राजू रॉय</a:t>
            </a:r>
            <a:endParaRPr lang="en-IN" altLang="en-US" sz="5400">
              <a:latin typeface="Calibri" panose="020F0502020204030204" pitchFamily="34" charset="0"/>
              <a:ea typeface="Calibri" panose="020F0502020204030204" pitchFamily="34" charset="0"/>
              <a:cs typeface="Mangal" panose="02040503050203030202"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B7C2CA89-88C1-9DBF-3FC3-5742973393C3}"/>
              </a:ext>
            </a:extLst>
          </p:cNvPr>
          <p:cNvSpPr>
            <a:spLocks noGrp="1"/>
          </p:cNvSpPr>
          <p:nvPr>
            <p:ph type="title"/>
          </p:nvPr>
        </p:nvSpPr>
        <p:spPr>
          <a:xfrm>
            <a:off x="762000" y="2819400"/>
            <a:ext cx="3124200" cy="1371600"/>
          </a:xfrm>
        </p:spPr>
        <p:txBody>
          <a:bodyPr/>
          <a:lstStyle/>
          <a:p>
            <a:r>
              <a:rPr lang="hi-IN" altLang="en-US" sz="4000" b="1">
                <a:solidFill>
                  <a:srgbClr val="C00000"/>
                </a:solidFill>
              </a:rPr>
              <a:t>आयनकारी विकिरण</a:t>
            </a:r>
            <a:r>
              <a:rPr lang="hi-IN" altLang="en-US" sz="4000">
                <a:solidFill>
                  <a:srgbClr val="C00000"/>
                </a:solidFill>
              </a:rPr>
              <a:t> </a:t>
            </a:r>
            <a:endParaRPr lang="en-US" altLang="en-US" sz="4000" b="1">
              <a:solidFill>
                <a:srgbClr val="C00000"/>
              </a:solidFill>
              <a:latin typeface="Open Sans" panose="020B0606030504020204" pitchFamily="34" charset="0"/>
              <a:cs typeface="Arial" panose="020B0604020202020204" pitchFamily="34" charset="0"/>
            </a:endParaRPr>
          </a:p>
        </p:txBody>
      </p:sp>
      <p:sp>
        <p:nvSpPr>
          <p:cNvPr id="16387" name="Content Placeholder 2">
            <a:extLst>
              <a:ext uri="{FF2B5EF4-FFF2-40B4-BE49-F238E27FC236}">
                <a16:creationId xmlns:a16="http://schemas.microsoft.com/office/drawing/2014/main" id="{B96F711F-920F-92D0-CA39-C59A1453558B}"/>
              </a:ext>
            </a:extLst>
          </p:cNvPr>
          <p:cNvSpPr>
            <a:spLocks noGrp="1"/>
          </p:cNvSpPr>
          <p:nvPr>
            <p:ph idx="1"/>
          </p:nvPr>
        </p:nvSpPr>
        <p:spPr>
          <a:xfrm>
            <a:off x="4191000" y="1219200"/>
            <a:ext cx="7162800" cy="2008188"/>
          </a:xfrm>
        </p:spPr>
        <p:txBody>
          <a:bodyPr/>
          <a:lstStyle/>
          <a:p>
            <a:pPr marL="179388" lvl="1" indent="0" algn="just" eaLnBrk="1" hangingPunct="1">
              <a:buFont typeface="Arial" panose="020B0604020202020204" pitchFamily="34" charset="0"/>
              <a:buNone/>
              <a:tabLst>
                <a:tab pos="542925" algn="l"/>
              </a:tabLst>
            </a:pPr>
            <a:r>
              <a:rPr lang="en-GB" altLang="en-US">
                <a:latin typeface="Open Sans" panose="020B0606030504020204" pitchFamily="34" charset="0"/>
                <a:cs typeface="Arial" panose="020B0604020202020204" pitchFamily="34" charset="0"/>
              </a:rPr>
              <a:t>	</a:t>
            </a:r>
            <a:r>
              <a:rPr lang="hi-IN" altLang="en-US"/>
              <a:t>एक अस्थिर नाभिक कुछ अपनी ऊर्जा को बाहर निकालकर स्थिर होने का प्रयास करता है, जो </a:t>
            </a:r>
            <a:r>
              <a:rPr lang="hi-IN" altLang="en-US" b="1"/>
              <a:t>अल्फा, बीटा या गामा विकिरण</a:t>
            </a:r>
            <a:r>
              <a:rPr lang="hi-IN" altLang="en-US"/>
              <a:t> के उत्सर्जन द्वारा होता है। </a:t>
            </a:r>
            <a:endParaRPr lang="en-IN" altLang="en-US" sz="2600">
              <a:latin typeface="Open Sans" panose="020B0606030504020204" pitchFamily="34" charset="0"/>
              <a:cs typeface="Times New Roman" panose="02020603050405020304" pitchFamily="18" charset="0"/>
            </a:endParaRPr>
          </a:p>
        </p:txBody>
      </p:sp>
      <p:pic>
        <p:nvPicPr>
          <p:cNvPr id="16388" name="object 4">
            <a:extLst>
              <a:ext uri="{FF2B5EF4-FFF2-40B4-BE49-F238E27FC236}">
                <a16:creationId xmlns:a16="http://schemas.microsoft.com/office/drawing/2014/main" id="{9A15B1C4-9DE0-3E4D-2C06-80B4CE0090E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89" name="Picture 8">
            <a:extLst>
              <a:ext uri="{FF2B5EF4-FFF2-40B4-BE49-F238E27FC236}">
                <a16:creationId xmlns:a16="http://schemas.microsoft.com/office/drawing/2014/main" id="{4D39AF87-41FB-1B35-FFF0-59B569A7D02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4">
            <a:extLst>
              <a:ext uri="{FF2B5EF4-FFF2-40B4-BE49-F238E27FC236}">
                <a16:creationId xmlns:a16="http://schemas.microsoft.com/office/drawing/2014/main" id="{812EA4B1-43AB-AA4D-8956-043353D4C3CB}"/>
              </a:ext>
            </a:extLst>
          </p:cNvPr>
          <p:cNvGrpSpPr>
            <a:grpSpLocks/>
          </p:cNvGrpSpPr>
          <p:nvPr/>
        </p:nvGrpSpPr>
        <p:grpSpPr bwMode="auto">
          <a:xfrm>
            <a:off x="4724400" y="2971800"/>
            <a:ext cx="6629400" cy="3429000"/>
            <a:chOff x="2160" y="5887"/>
            <a:chExt cx="8352" cy="3329"/>
          </a:xfrm>
        </p:grpSpPr>
        <p:grpSp>
          <p:nvGrpSpPr>
            <p:cNvPr id="16391" name="Group 5">
              <a:extLst>
                <a:ext uri="{FF2B5EF4-FFF2-40B4-BE49-F238E27FC236}">
                  <a16:creationId xmlns:a16="http://schemas.microsoft.com/office/drawing/2014/main" id="{FE8C16EF-A6B1-039A-B35D-DA7751324793}"/>
                </a:ext>
              </a:extLst>
            </p:cNvPr>
            <p:cNvGrpSpPr>
              <a:grpSpLocks/>
            </p:cNvGrpSpPr>
            <p:nvPr/>
          </p:nvGrpSpPr>
          <p:grpSpPr bwMode="auto">
            <a:xfrm>
              <a:off x="3168" y="6624"/>
              <a:ext cx="785" cy="864"/>
              <a:chOff x="3456" y="12384"/>
              <a:chExt cx="864" cy="864"/>
            </a:xfrm>
          </p:grpSpPr>
          <p:sp>
            <p:nvSpPr>
              <p:cNvPr id="16417" name="Oval 6">
                <a:extLst>
                  <a:ext uri="{FF2B5EF4-FFF2-40B4-BE49-F238E27FC236}">
                    <a16:creationId xmlns:a16="http://schemas.microsoft.com/office/drawing/2014/main" id="{772A4109-0125-F6A0-27AA-651EA95A9066}"/>
                  </a:ext>
                </a:extLst>
              </p:cNvPr>
              <p:cNvSpPr>
                <a:spLocks noChangeArrowheads="1"/>
              </p:cNvSpPr>
              <p:nvPr/>
            </p:nvSpPr>
            <p:spPr bwMode="auto">
              <a:xfrm>
                <a:off x="3744" y="12384"/>
                <a:ext cx="288" cy="288"/>
              </a:xfrm>
              <a:prstGeom prst="ellipse">
                <a:avLst/>
              </a:prstGeom>
              <a:solidFill>
                <a:srgbClr val="FF0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grpSp>
            <p:nvGrpSpPr>
              <p:cNvPr id="16418" name="Group 7">
                <a:extLst>
                  <a:ext uri="{FF2B5EF4-FFF2-40B4-BE49-F238E27FC236}">
                    <a16:creationId xmlns:a16="http://schemas.microsoft.com/office/drawing/2014/main" id="{7BD82DEB-37AA-1883-6F2F-4CB4EA25A932}"/>
                  </a:ext>
                </a:extLst>
              </p:cNvPr>
              <p:cNvGrpSpPr>
                <a:grpSpLocks/>
              </p:cNvGrpSpPr>
              <p:nvPr/>
            </p:nvGrpSpPr>
            <p:grpSpPr bwMode="auto">
              <a:xfrm>
                <a:off x="3456" y="12384"/>
                <a:ext cx="864" cy="864"/>
                <a:chOff x="3456" y="12384"/>
                <a:chExt cx="864" cy="864"/>
              </a:xfrm>
            </p:grpSpPr>
            <p:sp>
              <p:nvSpPr>
                <p:cNvPr id="16419" name="Oval 8">
                  <a:extLst>
                    <a:ext uri="{FF2B5EF4-FFF2-40B4-BE49-F238E27FC236}">
                      <a16:creationId xmlns:a16="http://schemas.microsoft.com/office/drawing/2014/main" id="{F6138383-E8AC-E764-2402-0BF433BD58BD}"/>
                    </a:ext>
                  </a:extLst>
                </p:cNvPr>
                <p:cNvSpPr>
                  <a:spLocks noChangeArrowheads="1"/>
                </p:cNvSpPr>
                <p:nvPr/>
              </p:nvSpPr>
              <p:spPr bwMode="auto">
                <a:xfrm>
                  <a:off x="3744" y="12960"/>
                  <a:ext cx="288" cy="288"/>
                </a:xfrm>
                <a:prstGeom prst="ellipse">
                  <a:avLst/>
                </a:prstGeom>
                <a:solidFill>
                  <a:srgbClr val="008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grpSp>
              <p:nvGrpSpPr>
                <p:cNvPr id="16420" name="Group 9">
                  <a:extLst>
                    <a:ext uri="{FF2B5EF4-FFF2-40B4-BE49-F238E27FC236}">
                      <a16:creationId xmlns:a16="http://schemas.microsoft.com/office/drawing/2014/main" id="{67D28BCB-0BA3-B389-3C5A-FE77556354CE}"/>
                    </a:ext>
                  </a:extLst>
                </p:cNvPr>
                <p:cNvGrpSpPr>
                  <a:grpSpLocks/>
                </p:cNvGrpSpPr>
                <p:nvPr/>
              </p:nvGrpSpPr>
              <p:grpSpPr bwMode="auto">
                <a:xfrm>
                  <a:off x="3456" y="12384"/>
                  <a:ext cx="864" cy="720"/>
                  <a:chOff x="3456" y="12240"/>
                  <a:chExt cx="864" cy="720"/>
                </a:xfrm>
              </p:grpSpPr>
              <p:sp>
                <p:nvSpPr>
                  <p:cNvPr id="16421" name="Oval 10">
                    <a:extLst>
                      <a:ext uri="{FF2B5EF4-FFF2-40B4-BE49-F238E27FC236}">
                        <a16:creationId xmlns:a16="http://schemas.microsoft.com/office/drawing/2014/main" id="{F754D617-8395-E70D-9F27-748B1DCC36A0}"/>
                      </a:ext>
                    </a:extLst>
                  </p:cNvPr>
                  <p:cNvSpPr>
                    <a:spLocks noChangeArrowheads="1"/>
                  </p:cNvSpPr>
                  <p:nvPr/>
                </p:nvSpPr>
                <p:spPr bwMode="auto">
                  <a:xfrm>
                    <a:off x="3792" y="12432"/>
                    <a:ext cx="288" cy="288"/>
                  </a:xfrm>
                  <a:prstGeom prst="ellipse">
                    <a:avLst/>
                  </a:prstGeom>
                  <a:solidFill>
                    <a:srgbClr val="FF0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22" name="Oval 11">
                    <a:extLst>
                      <a:ext uri="{FF2B5EF4-FFF2-40B4-BE49-F238E27FC236}">
                        <a16:creationId xmlns:a16="http://schemas.microsoft.com/office/drawing/2014/main" id="{6AC8CEBB-A092-42D4-4105-EAF9397F4EC3}"/>
                      </a:ext>
                    </a:extLst>
                  </p:cNvPr>
                  <p:cNvSpPr>
                    <a:spLocks noChangeArrowheads="1"/>
                  </p:cNvSpPr>
                  <p:nvPr/>
                </p:nvSpPr>
                <p:spPr bwMode="auto">
                  <a:xfrm>
                    <a:off x="4032" y="12672"/>
                    <a:ext cx="288" cy="288"/>
                  </a:xfrm>
                  <a:prstGeom prst="ellipse">
                    <a:avLst/>
                  </a:prstGeom>
                  <a:solidFill>
                    <a:srgbClr val="FF0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23" name="Oval 12">
                    <a:extLst>
                      <a:ext uri="{FF2B5EF4-FFF2-40B4-BE49-F238E27FC236}">
                        <a16:creationId xmlns:a16="http://schemas.microsoft.com/office/drawing/2014/main" id="{C34FF10B-6403-5E9B-1F9B-A2EEEF9B2221}"/>
                      </a:ext>
                    </a:extLst>
                  </p:cNvPr>
                  <p:cNvSpPr>
                    <a:spLocks noChangeArrowheads="1"/>
                  </p:cNvSpPr>
                  <p:nvPr/>
                </p:nvSpPr>
                <p:spPr bwMode="auto">
                  <a:xfrm>
                    <a:off x="4032" y="12384"/>
                    <a:ext cx="288" cy="288"/>
                  </a:xfrm>
                  <a:prstGeom prst="ellipse">
                    <a:avLst/>
                  </a:prstGeom>
                  <a:solidFill>
                    <a:srgbClr val="008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24" name="Oval 13">
                    <a:extLst>
                      <a:ext uri="{FF2B5EF4-FFF2-40B4-BE49-F238E27FC236}">
                        <a16:creationId xmlns:a16="http://schemas.microsoft.com/office/drawing/2014/main" id="{17BF5923-08F3-D15E-20BB-901838E88C88}"/>
                      </a:ext>
                    </a:extLst>
                  </p:cNvPr>
                  <p:cNvSpPr>
                    <a:spLocks noChangeArrowheads="1"/>
                  </p:cNvSpPr>
                  <p:nvPr/>
                </p:nvSpPr>
                <p:spPr bwMode="auto">
                  <a:xfrm>
                    <a:off x="3600" y="12672"/>
                    <a:ext cx="288" cy="288"/>
                  </a:xfrm>
                  <a:prstGeom prst="ellipse">
                    <a:avLst/>
                  </a:prstGeom>
                  <a:solidFill>
                    <a:srgbClr val="008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25" name="Oval 14">
                    <a:extLst>
                      <a:ext uri="{FF2B5EF4-FFF2-40B4-BE49-F238E27FC236}">
                        <a16:creationId xmlns:a16="http://schemas.microsoft.com/office/drawing/2014/main" id="{CF0D45BF-D018-E430-B8D7-D87324FC79F9}"/>
                      </a:ext>
                    </a:extLst>
                  </p:cNvPr>
                  <p:cNvSpPr>
                    <a:spLocks noChangeArrowheads="1"/>
                  </p:cNvSpPr>
                  <p:nvPr/>
                </p:nvSpPr>
                <p:spPr bwMode="auto">
                  <a:xfrm>
                    <a:off x="3456" y="12528"/>
                    <a:ext cx="288" cy="288"/>
                  </a:xfrm>
                  <a:prstGeom prst="ellipse">
                    <a:avLst/>
                  </a:prstGeom>
                  <a:solidFill>
                    <a:srgbClr val="FF0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26" name="Oval 15">
                    <a:extLst>
                      <a:ext uri="{FF2B5EF4-FFF2-40B4-BE49-F238E27FC236}">
                        <a16:creationId xmlns:a16="http://schemas.microsoft.com/office/drawing/2014/main" id="{5AC28D96-04A2-155A-D714-3272C068E55E}"/>
                      </a:ext>
                    </a:extLst>
                  </p:cNvPr>
                  <p:cNvSpPr>
                    <a:spLocks noChangeArrowheads="1"/>
                  </p:cNvSpPr>
                  <p:nvPr/>
                </p:nvSpPr>
                <p:spPr bwMode="auto">
                  <a:xfrm>
                    <a:off x="3600" y="12240"/>
                    <a:ext cx="288" cy="288"/>
                  </a:xfrm>
                  <a:prstGeom prst="ellipse">
                    <a:avLst/>
                  </a:prstGeom>
                  <a:solidFill>
                    <a:srgbClr val="008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27" name="Oval 16">
                    <a:extLst>
                      <a:ext uri="{FF2B5EF4-FFF2-40B4-BE49-F238E27FC236}">
                        <a16:creationId xmlns:a16="http://schemas.microsoft.com/office/drawing/2014/main" id="{EF8BB5D7-813C-3FDE-E10A-F294F583A97A}"/>
                      </a:ext>
                    </a:extLst>
                  </p:cNvPr>
                  <p:cNvSpPr>
                    <a:spLocks noChangeArrowheads="1"/>
                  </p:cNvSpPr>
                  <p:nvPr/>
                </p:nvSpPr>
                <p:spPr bwMode="auto">
                  <a:xfrm>
                    <a:off x="3888" y="12240"/>
                    <a:ext cx="288" cy="288"/>
                  </a:xfrm>
                  <a:prstGeom prst="ellipse">
                    <a:avLst/>
                  </a:prstGeom>
                  <a:solidFill>
                    <a:srgbClr val="008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28" name="Oval 17">
                    <a:extLst>
                      <a:ext uri="{FF2B5EF4-FFF2-40B4-BE49-F238E27FC236}">
                        <a16:creationId xmlns:a16="http://schemas.microsoft.com/office/drawing/2014/main" id="{9B4F27D8-81D9-DBE5-F780-6F5CE3BFAEA8}"/>
                      </a:ext>
                    </a:extLst>
                  </p:cNvPr>
                  <p:cNvSpPr>
                    <a:spLocks noChangeArrowheads="1"/>
                  </p:cNvSpPr>
                  <p:nvPr/>
                </p:nvSpPr>
                <p:spPr bwMode="auto">
                  <a:xfrm>
                    <a:off x="3456" y="12384"/>
                    <a:ext cx="288" cy="288"/>
                  </a:xfrm>
                  <a:prstGeom prst="ellipse">
                    <a:avLst/>
                  </a:prstGeom>
                  <a:solidFill>
                    <a:srgbClr val="FF0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29" name="Oval 18">
                    <a:extLst>
                      <a:ext uri="{FF2B5EF4-FFF2-40B4-BE49-F238E27FC236}">
                        <a16:creationId xmlns:a16="http://schemas.microsoft.com/office/drawing/2014/main" id="{39592755-9736-E530-EF2C-F640D191AA60}"/>
                      </a:ext>
                    </a:extLst>
                  </p:cNvPr>
                  <p:cNvSpPr>
                    <a:spLocks noChangeArrowheads="1"/>
                  </p:cNvSpPr>
                  <p:nvPr/>
                </p:nvSpPr>
                <p:spPr bwMode="auto">
                  <a:xfrm>
                    <a:off x="3600" y="12384"/>
                    <a:ext cx="288" cy="288"/>
                  </a:xfrm>
                  <a:prstGeom prst="ellipse">
                    <a:avLst/>
                  </a:prstGeom>
                  <a:solidFill>
                    <a:srgbClr val="008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30" name="Oval 19">
                    <a:extLst>
                      <a:ext uri="{FF2B5EF4-FFF2-40B4-BE49-F238E27FC236}">
                        <a16:creationId xmlns:a16="http://schemas.microsoft.com/office/drawing/2014/main" id="{C8089345-0890-4B58-0339-5FFFE1B347FC}"/>
                      </a:ext>
                    </a:extLst>
                  </p:cNvPr>
                  <p:cNvSpPr>
                    <a:spLocks noChangeArrowheads="1"/>
                  </p:cNvSpPr>
                  <p:nvPr/>
                </p:nvSpPr>
                <p:spPr bwMode="auto">
                  <a:xfrm>
                    <a:off x="3888" y="12672"/>
                    <a:ext cx="288" cy="288"/>
                  </a:xfrm>
                  <a:prstGeom prst="ellipse">
                    <a:avLst/>
                  </a:prstGeom>
                  <a:solidFill>
                    <a:srgbClr val="FF0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grpSp>
          </p:grpSp>
        </p:grpSp>
        <p:grpSp>
          <p:nvGrpSpPr>
            <p:cNvPr id="16392" name="Group 20">
              <a:extLst>
                <a:ext uri="{FF2B5EF4-FFF2-40B4-BE49-F238E27FC236}">
                  <a16:creationId xmlns:a16="http://schemas.microsoft.com/office/drawing/2014/main" id="{CBF803FF-1982-B119-9786-0F5E1A990382}"/>
                </a:ext>
              </a:extLst>
            </p:cNvPr>
            <p:cNvGrpSpPr>
              <a:grpSpLocks/>
            </p:cNvGrpSpPr>
            <p:nvPr/>
          </p:nvGrpSpPr>
          <p:grpSpPr bwMode="auto">
            <a:xfrm>
              <a:off x="4896" y="7920"/>
              <a:ext cx="785" cy="864"/>
              <a:chOff x="3456" y="12384"/>
              <a:chExt cx="864" cy="864"/>
            </a:xfrm>
          </p:grpSpPr>
          <p:sp>
            <p:nvSpPr>
              <p:cNvPr id="16403" name="Oval 21">
                <a:extLst>
                  <a:ext uri="{FF2B5EF4-FFF2-40B4-BE49-F238E27FC236}">
                    <a16:creationId xmlns:a16="http://schemas.microsoft.com/office/drawing/2014/main" id="{C4D627B8-0E04-94F1-D6C3-98C0A6BD3DA2}"/>
                  </a:ext>
                </a:extLst>
              </p:cNvPr>
              <p:cNvSpPr>
                <a:spLocks noChangeArrowheads="1"/>
              </p:cNvSpPr>
              <p:nvPr/>
            </p:nvSpPr>
            <p:spPr bwMode="auto">
              <a:xfrm>
                <a:off x="3744" y="12384"/>
                <a:ext cx="288" cy="288"/>
              </a:xfrm>
              <a:prstGeom prst="ellipse">
                <a:avLst/>
              </a:prstGeom>
              <a:solidFill>
                <a:srgbClr val="FF0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grpSp>
            <p:nvGrpSpPr>
              <p:cNvPr id="16404" name="Group 22">
                <a:extLst>
                  <a:ext uri="{FF2B5EF4-FFF2-40B4-BE49-F238E27FC236}">
                    <a16:creationId xmlns:a16="http://schemas.microsoft.com/office/drawing/2014/main" id="{6C16DF51-4D30-B1C2-422E-2D2F117712E8}"/>
                  </a:ext>
                </a:extLst>
              </p:cNvPr>
              <p:cNvGrpSpPr>
                <a:grpSpLocks/>
              </p:cNvGrpSpPr>
              <p:nvPr/>
            </p:nvGrpSpPr>
            <p:grpSpPr bwMode="auto">
              <a:xfrm>
                <a:off x="3456" y="12384"/>
                <a:ext cx="864" cy="864"/>
                <a:chOff x="3456" y="12384"/>
                <a:chExt cx="864" cy="864"/>
              </a:xfrm>
            </p:grpSpPr>
            <p:sp>
              <p:nvSpPr>
                <p:cNvPr id="16405" name="Oval 23">
                  <a:extLst>
                    <a:ext uri="{FF2B5EF4-FFF2-40B4-BE49-F238E27FC236}">
                      <a16:creationId xmlns:a16="http://schemas.microsoft.com/office/drawing/2014/main" id="{C342BF2E-606A-3922-8C36-1BDEA619957A}"/>
                    </a:ext>
                  </a:extLst>
                </p:cNvPr>
                <p:cNvSpPr>
                  <a:spLocks noChangeArrowheads="1"/>
                </p:cNvSpPr>
                <p:nvPr/>
              </p:nvSpPr>
              <p:spPr bwMode="auto">
                <a:xfrm>
                  <a:off x="3744" y="12960"/>
                  <a:ext cx="288" cy="288"/>
                </a:xfrm>
                <a:prstGeom prst="ellipse">
                  <a:avLst/>
                </a:prstGeom>
                <a:solidFill>
                  <a:srgbClr val="008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grpSp>
              <p:nvGrpSpPr>
                <p:cNvPr id="16406" name="Group 24">
                  <a:extLst>
                    <a:ext uri="{FF2B5EF4-FFF2-40B4-BE49-F238E27FC236}">
                      <a16:creationId xmlns:a16="http://schemas.microsoft.com/office/drawing/2014/main" id="{EB7A30DE-F2D8-31AE-7583-62B4B5450311}"/>
                    </a:ext>
                  </a:extLst>
                </p:cNvPr>
                <p:cNvGrpSpPr>
                  <a:grpSpLocks/>
                </p:cNvGrpSpPr>
                <p:nvPr/>
              </p:nvGrpSpPr>
              <p:grpSpPr bwMode="auto">
                <a:xfrm>
                  <a:off x="3456" y="12384"/>
                  <a:ext cx="864" cy="720"/>
                  <a:chOff x="3456" y="12240"/>
                  <a:chExt cx="864" cy="720"/>
                </a:xfrm>
              </p:grpSpPr>
              <p:sp>
                <p:nvSpPr>
                  <p:cNvPr id="16407" name="Oval 25">
                    <a:extLst>
                      <a:ext uri="{FF2B5EF4-FFF2-40B4-BE49-F238E27FC236}">
                        <a16:creationId xmlns:a16="http://schemas.microsoft.com/office/drawing/2014/main" id="{F426C37C-E6B9-990B-C6A8-A27082256C2E}"/>
                      </a:ext>
                    </a:extLst>
                  </p:cNvPr>
                  <p:cNvSpPr>
                    <a:spLocks noChangeArrowheads="1"/>
                  </p:cNvSpPr>
                  <p:nvPr/>
                </p:nvSpPr>
                <p:spPr bwMode="auto">
                  <a:xfrm>
                    <a:off x="3792" y="12432"/>
                    <a:ext cx="288" cy="288"/>
                  </a:xfrm>
                  <a:prstGeom prst="ellipse">
                    <a:avLst/>
                  </a:prstGeom>
                  <a:solidFill>
                    <a:srgbClr val="FF0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08" name="Oval 26">
                    <a:extLst>
                      <a:ext uri="{FF2B5EF4-FFF2-40B4-BE49-F238E27FC236}">
                        <a16:creationId xmlns:a16="http://schemas.microsoft.com/office/drawing/2014/main" id="{7937F87F-B6FC-DF37-BA27-803A440850F3}"/>
                      </a:ext>
                    </a:extLst>
                  </p:cNvPr>
                  <p:cNvSpPr>
                    <a:spLocks noChangeArrowheads="1"/>
                  </p:cNvSpPr>
                  <p:nvPr/>
                </p:nvSpPr>
                <p:spPr bwMode="auto">
                  <a:xfrm>
                    <a:off x="4032" y="12672"/>
                    <a:ext cx="288" cy="288"/>
                  </a:xfrm>
                  <a:prstGeom prst="ellipse">
                    <a:avLst/>
                  </a:prstGeom>
                  <a:solidFill>
                    <a:srgbClr val="FF0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09" name="Oval 27">
                    <a:extLst>
                      <a:ext uri="{FF2B5EF4-FFF2-40B4-BE49-F238E27FC236}">
                        <a16:creationId xmlns:a16="http://schemas.microsoft.com/office/drawing/2014/main" id="{92CDFBB7-A47F-D205-A298-526728D7F9B7}"/>
                      </a:ext>
                    </a:extLst>
                  </p:cNvPr>
                  <p:cNvSpPr>
                    <a:spLocks noChangeArrowheads="1"/>
                  </p:cNvSpPr>
                  <p:nvPr/>
                </p:nvSpPr>
                <p:spPr bwMode="auto">
                  <a:xfrm>
                    <a:off x="4032" y="12384"/>
                    <a:ext cx="288" cy="288"/>
                  </a:xfrm>
                  <a:prstGeom prst="ellipse">
                    <a:avLst/>
                  </a:prstGeom>
                  <a:solidFill>
                    <a:srgbClr val="008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10" name="Oval 28">
                    <a:extLst>
                      <a:ext uri="{FF2B5EF4-FFF2-40B4-BE49-F238E27FC236}">
                        <a16:creationId xmlns:a16="http://schemas.microsoft.com/office/drawing/2014/main" id="{8CFC9A62-5F5F-5190-9420-A36DC655F974}"/>
                      </a:ext>
                    </a:extLst>
                  </p:cNvPr>
                  <p:cNvSpPr>
                    <a:spLocks noChangeArrowheads="1"/>
                  </p:cNvSpPr>
                  <p:nvPr/>
                </p:nvSpPr>
                <p:spPr bwMode="auto">
                  <a:xfrm>
                    <a:off x="3600" y="12672"/>
                    <a:ext cx="288" cy="288"/>
                  </a:xfrm>
                  <a:prstGeom prst="ellipse">
                    <a:avLst/>
                  </a:prstGeom>
                  <a:solidFill>
                    <a:srgbClr val="008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11" name="Oval 29">
                    <a:extLst>
                      <a:ext uri="{FF2B5EF4-FFF2-40B4-BE49-F238E27FC236}">
                        <a16:creationId xmlns:a16="http://schemas.microsoft.com/office/drawing/2014/main" id="{CCB71CBE-2E87-1611-F6AE-9B35D170D690}"/>
                      </a:ext>
                    </a:extLst>
                  </p:cNvPr>
                  <p:cNvSpPr>
                    <a:spLocks noChangeArrowheads="1"/>
                  </p:cNvSpPr>
                  <p:nvPr/>
                </p:nvSpPr>
                <p:spPr bwMode="auto">
                  <a:xfrm>
                    <a:off x="3456" y="12528"/>
                    <a:ext cx="288" cy="288"/>
                  </a:xfrm>
                  <a:prstGeom prst="ellipse">
                    <a:avLst/>
                  </a:prstGeom>
                  <a:solidFill>
                    <a:srgbClr val="FF0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12" name="Oval 30">
                    <a:extLst>
                      <a:ext uri="{FF2B5EF4-FFF2-40B4-BE49-F238E27FC236}">
                        <a16:creationId xmlns:a16="http://schemas.microsoft.com/office/drawing/2014/main" id="{7C950B0D-2586-D856-36FB-7D048997AD9C}"/>
                      </a:ext>
                    </a:extLst>
                  </p:cNvPr>
                  <p:cNvSpPr>
                    <a:spLocks noChangeArrowheads="1"/>
                  </p:cNvSpPr>
                  <p:nvPr/>
                </p:nvSpPr>
                <p:spPr bwMode="auto">
                  <a:xfrm>
                    <a:off x="3600" y="12240"/>
                    <a:ext cx="288" cy="288"/>
                  </a:xfrm>
                  <a:prstGeom prst="ellipse">
                    <a:avLst/>
                  </a:prstGeom>
                  <a:solidFill>
                    <a:srgbClr val="008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13" name="Oval 31">
                    <a:extLst>
                      <a:ext uri="{FF2B5EF4-FFF2-40B4-BE49-F238E27FC236}">
                        <a16:creationId xmlns:a16="http://schemas.microsoft.com/office/drawing/2014/main" id="{2782793B-80A7-13B1-F033-EAB698EDE6F5}"/>
                      </a:ext>
                    </a:extLst>
                  </p:cNvPr>
                  <p:cNvSpPr>
                    <a:spLocks noChangeArrowheads="1"/>
                  </p:cNvSpPr>
                  <p:nvPr/>
                </p:nvSpPr>
                <p:spPr bwMode="auto">
                  <a:xfrm>
                    <a:off x="3888" y="12240"/>
                    <a:ext cx="288" cy="288"/>
                  </a:xfrm>
                  <a:prstGeom prst="ellipse">
                    <a:avLst/>
                  </a:prstGeom>
                  <a:solidFill>
                    <a:srgbClr val="008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14" name="Oval 32">
                    <a:extLst>
                      <a:ext uri="{FF2B5EF4-FFF2-40B4-BE49-F238E27FC236}">
                        <a16:creationId xmlns:a16="http://schemas.microsoft.com/office/drawing/2014/main" id="{DCCAB975-670A-FD17-CEE8-C5A5614C5248}"/>
                      </a:ext>
                    </a:extLst>
                  </p:cNvPr>
                  <p:cNvSpPr>
                    <a:spLocks noChangeArrowheads="1"/>
                  </p:cNvSpPr>
                  <p:nvPr/>
                </p:nvSpPr>
                <p:spPr bwMode="auto">
                  <a:xfrm>
                    <a:off x="3456" y="12384"/>
                    <a:ext cx="288" cy="288"/>
                  </a:xfrm>
                  <a:prstGeom prst="ellipse">
                    <a:avLst/>
                  </a:prstGeom>
                  <a:solidFill>
                    <a:srgbClr val="FF0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15" name="Oval 33">
                    <a:extLst>
                      <a:ext uri="{FF2B5EF4-FFF2-40B4-BE49-F238E27FC236}">
                        <a16:creationId xmlns:a16="http://schemas.microsoft.com/office/drawing/2014/main" id="{11C19BE5-57AB-23A3-3651-BB64F77AF0EC}"/>
                      </a:ext>
                    </a:extLst>
                  </p:cNvPr>
                  <p:cNvSpPr>
                    <a:spLocks noChangeArrowheads="1"/>
                  </p:cNvSpPr>
                  <p:nvPr/>
                </p:nvSpPr>
                <p:spPr bwMode="auto">
                  <a:xfrm>
                    <a:off x="3600" y="12384"/>
                    <a:ext cx="288" cy="288"/>
                  </a:xfrm>
                  <a:prstGeom prst="ellipse">
                    <a:avLst/>
                  </a:prstGeom>
                  <a:solidFill>
                    <a:srgbClr val="008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416" name="Oval 34">
                    <a:extLst>
                      <a:ext uri="{FF2B5EF4-FFF2-40B4-BE49-F238E27FC236}">
                        <a16:creationId xmlns:a16="http://schemas.microsoft.com/office/drawing/2014/main" id="{F729E20D-C6AB-68F9-AA02-807FB387D04C}"/>
                      </a:ext>
                    </a:extLst>
                  </p:cNvPr>
                  <p:cNvSpPr>
                    <a:spLocks noChangeArrowheads="1"/>
                  </p:cNvSpPr>
                  <p:nvPr/>
                </p:nvSpPr>
                <p:spPr bwMode="auto">
                  <a:xfrm>
                    <a:off x="3888" y="12672"/>
                    <a:ext cx="288" cy="288"/>
                  </a:xfrm>
                  <a:prstGeom prst="ellipse">
                    <a:avLst/>
                  </a:prstGeom>
                  <a:solidFill>
                    <a:srgbClr val="FF0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grpSp>
          </p:grpSp>
        </p:grpSp>
        <p:sp>
          <p:nvSpPr>
            <p:cNvPr id="16393" name="AutoShape 35">
              <a:extLst>
                <a:ext uri="{FF2B5EF4-FFF2-40B4-BE49-F238E27FC236}">
                  <a16:creationId xmlns:a16="http://schemas.microsoft.com/office/drawing/2014/main" id="{BE8FCF22-3360-23AF-11DA-28D11A63A017}"/>
                </a:ext>
              </a:extLst>
            </p:cNvPr>
            <p:cNvSpPr>
              <a:spLocks noChangeArrowheads="1"/>
            </p:cNvSpPr>
            <p:nvPr/>
          </p:nvSpPr>
          <p:spPr bwMode="auto">
            <a:xfrm rot="2304706">
              <a:off x="4032" y="7344"/>
              <a:ext cx="720" cy="576"/>
            </a:xfrm>
            <a:prstGeom prst="rightArrow">
              <a:avLst>
                <a:gd name="adj1" fmla="val 50000"/>
                <a:gd name="adj2" fmla="val 31250"/>
              </a:avLst>
            </a:prstGeom>
            <a:solidFill>
              <a:srgbClr val="000000"/>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394" name="Text Box 36">
              <a:extLst>
                <a:ext uri="{FF2B5EF4-FFF2-40B4-BE49-F238E27FC236}">
                  <a16:creationId xmlns:a16="http://schemas.microsoft.com/office/drawing/2014/main" id="{B4719F40-5994-F572-35AA-F53C1F94DBCF}"/>
                </a:ext>
              </a:extLst>
            </p:cNvPr>
            <p:cNvSpPr txBox="1">
              <a:spLocks noChangeArrowheads="1"/>
            </p:cNvSpPr>
            <p:nvPr/>
          </p:nvSpPr>
          <p:spPr bwMode="auto">
            <a:xfrm>
              <a:off x="2160" y="6336"/>
              <a:ext cx="1008" cy="4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1400" b="1">
                  <a:latin typeface="Arial" panose="020B0604020202020204" pitchFamily="34" charset="0"/>
                  <a:cs typeface="Arial" panose="020B0604020202020204" pitchFamily="34" charset="0"/>
                </a:rPr>
                <a:t>U-238</a:t>
              </a:r>
            </a:p>
          </p:txBody>
        </p:sp>
        <p:sp>
          <p:nvSpPr>
            <p:cNvPr id="16395" name="Text Box 37">
              <a:extLst>
                <a:ext uri="{FF2B5EF4-FFF2-40B4-BE49-F238E27FC236}">
                  <a16:creationId xmlns:a16="http://schemas.microsoft.com/office/drawing/2014/main" id="{39AB205D-06CF-3EA0-D028-2AD4EA05E222}"/>
                </a:ext>
              </a:extLst>
            </p:cNvPr>
            <p:cNvSpPr txBox="1">
              <a:spLocks noChangeArrowheads="1"/>
            </p:cNvSpPr>
            <p:nvPr/>
          </p:nvSpPr>
          <p:spPr bwMode="auto">
            <a:xfrm>
              <a:off x="3888" y="8064"/>
              <a:ext cx="1152"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1400" b="1">
                  <a:latin typeface="Arial" panose="020B0604020202020204" pitchFamily="34" charset="0"/>
                  <a:cs typeface="Arial" panose="020B0604020202020204" pitchFamily="34" charset="0"/>
                </a:rPr>
                <a:t>Th-234</a:t>
              </a:r>
            </a:p>
          </p:txBody>
        </p:sp>
        <p:sp>
          <p:nvSpPr>
            <p:cNvPr id="16396" name="Oval 38">
              <a:extLst>
                <a:ext uri="{FF2B5EF4-FFF2-40B4-BE49-F238E27FC236}">
                  <a16:creationId xmlns:a16="http://schemas.microsoft.com/office/drawing/2014/main" id="{A153D9E0-ED52-D30E-CE33-1BBFED0AF05A}"/>
                </a:ext>
              </a:extLst>
            </p:cNvPr>
            <p:cNvSpPr>
              <a:spLocks noChangeArrowheads="1"/>
            </p:cNvSpPr>
            <p:nvPr/>
          </p:nvSpPr>
          <p:spPr bwMode="auto">
            <a:xfrm>
              <a:off x="7200" y="8784"/>
              <a:ext cx="144" cy="144"/>
            </a:xfrm>
            <a:prstGeom prst="ellipse">
              <a:avLst/>
            </a:prstGeom>
            <a:solidFill>
              <a:srgbClr val="000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397" name="AutoShape 39">
              <a:extLst>
                <a:ext uri="{FF2B5EF4-FFF2-40B4-BE49-F238E27FC236}">
                  <a16:creationId xmlns:a16="http://schemas.microsoft.com/office/drawing/2014/main" id="{22E368BA-E967-7B5B-BDEB-D388BFFFD6DA}"/>
                </a:ext>
              </a:extLst>
            </p:cNvPr>
            <p:cNvSpPr>
              <a:spLocks noChangeArrowheads="1"/>
            </p:cNvSpPr>
            <p:nvPr/>
          </p:nvSpPr>
          <p:spPr bwMode="auto">
            <a:xfrm rot="-2019653">
              <a:off x="5744" y="7579"/>
              <a:ext cx="2592" cy="720"/>
            </a:xfrm>
            <a:prstGeom prst="lightningBolt">
              <a:avLst/>
            </a:prstGeom>
            <a:solidFill>
              <a:srgbClr val="FFFF00"/>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398" name="AutoShape 40">
              <a:extLst>
                <a:ext uri="{FF2B5EF4-FFF2-40B4-BE49-F238E27FC236}">
                  <a16:creationId xmlns:a16="http://schemas.microsoft.com/office/drawing/2014/main" id="{890E19F1-04B7-3BEA-EA4F-161E66F904DB}"/>
                </a:ext>
              </a:extLst>
            </p:cNvPr>
            <p:cNvSpPr>
              <a:spLocks noChangeArrowheads="1"/>
            </p:cNvSpPr>
            <p:nvPr/>
          </p:nvSpPr>
          <p:spPr bwMode="auto">
            <a:xfrm rot="-2978383">
              <a:off x="5386" y="6751"/>
              <a:ext cx="2592" cy="864"/>
            </a:xfrm>
            <a:prstGeom prst="lightningBolt">
              <a:avLst/>
            </a:prstGeom>
            <a:solidFill>
              <a:srgbClr val="FFFF00"/>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cs typeface="Arial" panose="020B0604020202020204" pitchFamily="34" charset="0"/>
              </a:endParaRPr>
            </a:p>
          </p:txBody>
        </p:sp>
        <p:sp>
          <p:nvSpPr>
            <p:cNvPr id="16399" name="Text Box 41">
              <a:extLst>
                <a:ext uri="{FF2B5EF4-FFF2-40B4-BE49-F238E27FC236}">
                  <a16:creationId xmlns:a16="http://schemas.microsoft.com/office/drawing/2014/main" id="{C7B20B55-96DB-A90F-1D78-2B0004506481}"/>
                </a:ext>
              </a:extLst>
            </p:cNvPr>
            <p:cNvSpPr txBox="1">
              <a:spLocks noChangeArrowheads="1"/>
            </p:cNvSpPr>
            <p:nvPr/>
          </p:nvSpPr>
          <p:spPr bwMode="auto">
            <a:xfrm>
              <a:off x="8064" y="6192"/>
              <a:ext cx="2160"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1200" b="1">
                  <a:latin typeface="Arial" panose="020B0604020202020204" pitchFamily="34" charset="0"/>
                  <a:cs typeface="Arial" panose="020B0604020202020204" pitchFamily="34" charset="0"/>
                  <a:sym typeface="Symbol" panose="05050102010706020507" pitchFamily="18" charset="2"/>
                </a:rPr>
                <a:t></a:t>
              </a:r>
              <a:endParaRPr lang="en-GB" altLang="en-US" sz="1200">
                <a:latin typeface="Arial" panose="020B0604020202020204" pitchFamily="34" charset="0"/>
                <a:cs typeface="Arial" panose="020B0604020202020204" pitchFamily="34" charset="0"/>
              </a:endParaRPr>
            </a:p>
          </p:txBody>
        </p:sp>
        <p:sp>
          <p:nvSpPr>
            <p:cNvPr id="16400" name="Text Box 42">
              <a:extLst>
                <a:ext uri="{FF2B5EF4-FFF2-40B4-BE49-F238E27FC236}">
                  <a16:creationId xmlns:a16="http://schemas.microsoft.com/office/drawing/2014/main" id="{38112013-7711-54D5-C1C8-B1AF1510132A}"/>
                </a:ext>
              </a:extLst>
            </p:cNvPr>
            <p:cNvSpPr txBox="1">
              <a:spLocks noChangeArrowheads="1"/>
            </p:cNvSpPr>
            <p:nvPr/>
          </p:nvSpPr>
          <p:spPr bwMode="auto">
            <a:xfrm>
              <a:off x="8352" y="7200"/>
              <a:ext cx="2160"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1200" b="1">
                  <a:latin typeface="Arial" panose="020B0604020202020204" pitchFamily="34" charset="0"/>
                  <a:cs typeface="Arial" panose="020B0604020202020204" pitchFamily="34" charset="0"/>
                  <a:sym typeface="Symbol" panose="05050102010706020507" pitchFamily="18" charset="2"/>
                </a:rPr>
                <a:t></a:t>
              </a:r>
              <a:endParaRPr lang="en-GB" altLang="en-US" sz="1200">
                <a:latin typeface="Arial" panose="020B0604020202020204" pitchFamily="34" charset="0"/>
                <a:cs typeface="Arial" panose="020B0604020202020204" pitchFamily="34" charset="0"/>
              </a:endParaRPr>
            </a:p>
          </p:txBody>
        </p:sp>
        <p:sp>
          <p:nvSpPr>
            <p:cNvPr id="16401" name="Text Box 43">
              <a:extLst>
                <a:ext uri="{FF2B5EF4-FFF2-40B4-BE49-F238E27FC236}">
                  <a16:creationId xmlns:a16="http://schemas.microsoft.com/office/drawing/2014/main" id="{96598B16-9A2B-46C5-D318-F34D6A1863AB}"/>
                </a:ext>
              </a:extLst>
            </p:cNvPr>
            <p:cNvSpPr txBox="1">
              <a:spLocks noChangeArrowheads="1"/>
            </p:cNvSpPr>
            <p:nvPr/>
          </p:nvSpPr>
          <p:spPr bwMode="auto">
            <a:xfrm>
              <a:off x="8064" y="8496"/>
              <a:ext cx="2448" cy="7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1200" b="1">
                  <a:latin typeface="Arial" panose="020B0604020202020204" pitchFamily="34" charset="0"/>
                  <a:cs typeface="Arial" panose="020B0604020202020204" pitchFamily="34" charset="0"/>
                  <a:sym typeface="Symbol" panose="05050102010706020507" pitchFamily="18" charset="2"/>
                </a:rPr>
                <a:t>Alpha</a:t>
              </a:r>
              <a:r>
                <a:rPr lang="en-GB" altLang="en-US" sz="1200" b="1" baseline="30000">
                  <a:latin typeface="Arial" panose="020B0604020202020204" pitchFamily="34" charset="0"/>
                  <a:cs typeface="Arial" panose="020B0604020202020204" pitchFamily="34" charset="0"/>
                </a:rPr>
                <a:t>2+</a:t>
              </a:r>
              <a:endParaRPr lang="en-GB" altLang="en-US" sz="1200">
                <a:latin typeface="Arial" panose="020B0604020202020204" pitchFamily="34" charset="0"/>
                <a:cs typeface="Arial" panose="020B0604020202020204" pitchFamily="34" charset="0"/>
              </a:endParaRPr>
            </a:p>
          </p:txBody>
        </p:sp>
        <p:sp>
          <p:nvSpPr>
            <p:cNvPr id="16402" name="Line 44">
              <a:extLst>
                <a:ext uri="{FF2B5EF4-FFF2-40B4-BE49-F238E27FC236}">
                  <a16:creationId xmlns:a16="http://schemas.microsoft.com/office/drawing/2014/main" id="{03CD0369-10D1-D15C-E0A3-3DA91DB8B423}"/>
                </a:ext>
              </a:extLst>
            </p:cNvPr>
            <p:cNvSpPr>
              <a:spLocks noChangeShapeType="1"/>
            </p:cNvSpPr>
            <p:nvPr/>
          </p:nvSpPr>
          <p:spPr bwMode="auto">
            <a:xfrm>
              <a:off x="5904" y="8640"/>
              <a:ext cx="1152" cy="144"/>
            </a:xfrm>
            <a:prstGeom prst="line">
              <a:avLst/>
            </a:prstGeom>
            <a:noFill/>
            <a:ln w="9525">
              <a:solidFill>
                <a:srgbClr val="C0C0C0"/>
              </a:solidFill>
              <a:prstDash val="dash"/>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mph" presetSubtype="0" fill="hold" nodeType="withEffect">
                                  <p:stCondLst>
                                    <p:cond delay="0"/>
                                  </p:stCondLst>
                                  <p:childTnLst>
                                    <p:animRot by="21600000">
                                      <p:cBhvr>
                                        <p:cTn id="6" dur="2000" fill="hold"/>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FC9FDEDF-EEE4-6E27-87C4-83D8AC032B31}"/>
              </a:ext>
            </a:extLst>
          </p:cNvPr>
          <p:cNvSpPr>
            <a:spLocks noGrp="1"/>
          </p:cNvSpPr>
          <p:nvPr>
            <p:ph type="title"/>
          </p:nvPr>
        </p:nvSpPr>
        <p:spPr>
          <a:xfrm>
            <a:off x="234950" y="2133600"/>
            <a:ext cx="3651250" cy="1828800"/>
          </a:xfrm>
        </p:spPr>
        <p:txBody>
          <a:bodyPr/>
          <a:lstStyle/>
          <a:p>
            <a:r>
              <a:rPr lang="hi-IN" altLang="en-US" sz="4000" b="1">
                <a:solidFill>
                  <a:srgbClr val="C00000"/>
                </a:solidFill>
              </a:rPr>
              <a:t>ग़ैर-आयनीकरण विकिरण</a:t>
            </a:r>
            <a:endParaRPr lang="en-US" altLang="en-US" sz="4000" b="1">
              <a:solidFill>
                <a:srgbClr val="C00000"/>
              </a:solidFill>
              <a:latin typeface="Open Sans" panose="020B0606030504020204" pitchFamily="34" charset="0"/>
              <a:cs typeface="Arial" panose="020B0604020202020204" pitchFamily="34" charset="0"/>
            </a:endParaRPr>
          </a:p>
        </p:txBody>
      </p:sp>
      <p:sp>
        <p:nvSpPr>
          <p:cNvPr id="17411" name="Content Placeholder 2">
            <a:extLst>
              <a:ext uri="{FF2B5EF4-FFF2-40B4-BE49-F238E27FC236}">
                <a16:creationId xmlns:a16="http://schemas.microsoft.com/office/drawing/2014/main" id="{746C9BB4-7A0F-ED6C-9467-B7B408CE5857}"/>
              </a:ext>
            </a:extLst>
          </p:cNvPr>
          <p:cNvSpPr>
            <a:spLocks noGrp="1"/>
          </p:cNvSpPr>
          <p:nvPr>
            <p:ph idx="1"/>
          </p:nvPr>
        </p:nvSpPr>
        <p:spPr>
          <a:xfrm>
            <a:off x="4191000" y="1447800"/>
            <a:ext cx="7162800" cy="3581400"/>
          </a:xfrm>
        </p:spPr>
        <p:txBody>
          <a:bodyPr/>
          <a:lstStyle/>
          <a:p>
            <a:pPr algn="just" eaLnBrk="1" hangingPunct="1">
              <a:lnSpc>
                <a:spcPct val="150000"/>
              </a:lnSpc>
              <a:buFont typeface="Arial" panose="020B0604020202020204" pitchFamily="34" charset="0"/>
              <a:buNone/>
            </a:pPr>
            <a:r>
              <a:rPr lang="en-US" altLang="en-US" sz="2800">
                <a:latin typeface="Open Sans" panose="020B0606030504020204" pitchFamily="34" charset="0"/>
                <a:cs typeface="Arial" panose="020B0604020202020204" pitchFamily="34" charset="0"/>
              </a:rPr>
              <a:t>		</a:t>
            </a:r>
            <a:r>
              <a:rPr lang="hi-IN" altLang="en-US" sz="2800"/>
              <a:t>इसका अर्थ है किसी भी प्रकार का विद्युतचुंबकीय विकिरण जो परमाणु या अणु को आयनीकृत करने के लिए पर्याप्त ऊर्जा नहीं ले जाता, अर्थात् किसी परमाणु से इलेक्ट्रॉन को पूरी तरह हटाने में सक्षम नहीं होता।</a:t>
            </a:r>
            <a:endParaRPr lang="en-IN" altLang="en-US" sz="2600">
              <a:latin typeface="Open Sans" panose="020B0606030504020204" pitchFamily="34" charset="0"/>
              <a:cs typeface="Times New Roman" panose="02020603050405020304" pitchFamily="18" charset="0"/>
            </a:endParaRPr>
          </a:p>
        </p:txBody>
      </p:sp>
      <p:pic>
        <p:nvPicPr>
          <p:cNvPr id="17412" name="object 4">
            <a:extLst>
              <a:ext uri="{FF2B5EF4-FFF2-40B4-BE49-F238E27FC236}">
                <a16:creationId xmlns:a16="http://schemas.microsoft.com/office/drawing/2014/main" id="{7645A836-EDE3-5FA2-E130-1F0098C3A8B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413" name="Picture 8">
            <a:extLst>
              <a:ext uri="{FF2B5EF4-FFF2-40B4-BE49-F238E27FC236}">
                <a16:creationId xmlns:a16="http://schemas.microsoft.com/office/drawing/2014/main" id="{EEE90CA3-3F0B-7345-05BD-EA811A671E8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179D577A-183E-8D9A-25FD-56E7E094933F}"/>
              </a:ext>
            </a:extLst>
          </p:cNvPr>
          <p:cNvSpPr>
            <a:spLocks noGrp="1"/>
          </p:cNvSpPr>
          <p:nvPr>
            <p:ph type="title"/>
          </p:nvPr>
        </p:nvSpPr>
        <p:spPr>
          <a:xfrm>
            <a:off x="762000" y="2133600"/>
            <a:ext cx="3124200" cy="1828800"/>
          </a:xfrm>
        </p:spPr>
        <p:txBody>
          <a:bodyPr/>
          <a:lstStyle/>
          <a:p>
            <a:r>
              <a:rPr lang="hi-IN" altLang="en-US" sz="4000" b="1">
                <a:solidFill>
                  <a:srgbClr val="C00000"/>
                </a:solidFill>
              </a:rPr>
              <a:t>विकिरण और सक्रियता</a:t>
            </a:r>
            <a:endParaRPr lang="en-US" altLang="en-US" sz="4000" b="1">
              <a:solidFill>
                <a:srgbClr val="C00000"/>
              </a:solidFill>
              <a:latin typeface="Open Sans" panose="020B0606030504020204" pitchFamily="34" charset="0"/>
              <a:cs typeface="Arial" panose="020B0604020202020204" pitchFamily="34" charset="0"/>
            </a:endParaRPr>
          </a:p>
        </p:txBody>
      </p:sp>
      <p:sp>
        <p:nvSpPr>
          <p:cNvPr id="18435" name="Content Placeholder 2">
            <a:extLst>
              <a:ext uri="{FF2B5EF4-FFF2-40B4-BE49-F238E27FC236}">
                <a16:creationId xmlns:a16="http://schemas.microsoft.com/office/drawing/2014/main" id="{4E6DDE05-7ED5-5FFB-A878-561160F8B16C}"/>
              </a:ext>
            </a:extLst>
          </p:cNvPr>
          <p:cNvSpPr>
            <a:spLocks noGrp="1"/>
          </p:cNvSpPr>
          <p:nvPr>
            <p:ph idx="1"/>
          </p:nvPr>
        </p:nvSpPr>
        <p:spPr>
          <a:xfrm>
            <a:off x="4191000" y="1143000"/>
            <a:ext cx="7162800" cy="5181600"/>
          </a:xfrm>
        </p:spPr>
        <p:txBody>
          <a:bodyPr/>
          <a:lstStyle/>
          <a:p>
            <a:pPr algn="just">
              <a:lnSpc>
                <a:spcPct val="150000"/>
              </a:lnSpc>
              <a:spcBef>
                <a:spcPct val="0"/>
              </a:spcBef>
              <a:buFontTx/>
              <a:buNone/>
            </a:pPr>
            <a:r>
              <a:rPr lang="en-US" altLang="en-US" sz="2800" b="1">
                <a:latin typeface="Open Sans" panose="020B0606030504020204" pitchFamily="34" charset="0"/>
              </a:rPr>
              <a:t>	</a:t>
            </a:r>
            <a:r>
              <a:rPr lang="hi-IN" altLang="en-US" sz="2800"/>
              <a:t>परमाणु के नाभिक से ऊर्जा का कणों के रूप में या विद्युतचुंबकीय तरंगों के रूप में संचरण को </a:t>
            </a:r>
            <a:r>
              <a:rPr lang="hi-IN" altLang="en-US" sz="2800" b="1"/>
              <a:t>विकिरण</a:t>
            </a:r>
            <a:r>
              <a:rPr lang="hi-IN" altLang="en-US" sz="2800"/>
              <a:t> कहते हैं। </a:t>
            </a:r>
            <a:endParaRPr lang="en-US" altLang="en-US" sz="2800"/>
          </a:p>
          <a:p>
            <a:pPr algn="just">
              <a:lnSpc>
                <a:spcPct val="150000"/>
              </a:lnSpc>
              <a:spcBef>
                <a:spcPct val="0"/>
              </a:spcBef>
              <a:buFontTx/>
              <a:buNone/>
            </a:pPr>
            <a:r>
              <a:rPr lang="en-US" altLang="en-US" sz="2800">
                <a:latin typeface="Open Sans" panose="020B0606030504020204" pitchFamily="34" charset="0"/>
              </a:rPr>
              <a:t>	</a:t>
            </a:r>
            <a:r>
              <a:rPr lang="hi-IN" altLang="en-US" sz="2800"/>
              <a:t>रेडियोधर्मी पदार्थ की </a:t>
            </a:r>
            <a:r>
              <a:rPr lang="hi-IN" altLang="en-US" sz="2800" b="1"/>
              <a:t>सक्रियता</a:t>
            </a:r>
            <a:r>
              <a:rPr lang="hi-IN" altLang="en-US" sz="2800"/>
              <a:t> उसकी ऊर्जा के स्वस्फूर्त रूपांतरण का मापन है। इसे प्रति सेकंड नाभिकीय रूपांतरण (विघटन) के रूप में परिभाषित किया जाता है। </a:t>
            </a:r>
            <a:endParaRPr lang="en-US" altLang="en-US" sz="2800">
              <a:latin typeface="Arial" panose="020B0604020202020204" pitchFamily="34" charset="0"/>
            </a:endParaRPr>
          </a:p>
          <a:p>
            <a:pPr algn="just">
              <a:lnSpc>
                <a:spcPct val="150000"/>
              </a:lnSpc>
              <a:buFont typeface="Arial" panose="020B0604020202020204" pitchFamily="34" charset="0"/>
              <a:buNone/>
            </a:pPr>
            <a:endParaRPr lang="en-IN" altLang="en-US" sz="2600">
              <a:latin typeface="Open Sans" panose="020B0606030504020204" pitchFamily="34" charset="0"/>
              <a:cs typeface="Times New Roman" panose="02020603050405020304" pitchFamily="18" charset="0"/>
            </a:endParaRPr>
          </a:p>
        </p:txBody>
      </p:sp>
      <p:pic>
        <p:nvPicPr>
          <p:cNvPr id="18436" name="object 4">
            <a:extLst>
              <a:ext uri="{FF2B5EF4-FFF2-40B4-BE49-F238E27FC236}">
                <a16:creationId xmlns:a16="http://schemas.microsoft.com/office/drawing/2014/main" id="{8DBFFA4F-B99F-03A3-48A8-6CA7C10637E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8">
            <a:extLst>
              <a:ext uri="{FF2B5EF4-FFF2-40B4-BE49-F238E27FC236}">
                <a16:creationId xmlns:a16="http://schemas.microsoft.com/office/drawing/2014/main" id="{B155D133-AB9F-193B-A001-A2B254D1AC4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B613E69A-33F2-E156-9959-3F8D9B5A4CE5}"/>
              </a:ext>
            </a:extLst>
          </p:cNvPr>
          <p:cNvSpPr>
            <a:spLocks noGrp="1"/>
          </p:cNvSpPr>
          <p:nvPr>
            <p:ph type="title"/>
          </p:nvPr>
        </p:nvSpPr>
        <p:spPr>
          <a:xfrm>
            <a:off x="776288" y="2286000"/>
            <a:ext cx="3124200" cy="1828800"/>
          </a:xfrm>
        </p:spPr>
        <p:txBody>
          <a:bodyPr/>
          <a:lstStyle/>
          <a:p>
            <a:r>
              <a:rPr lang="hi-IN" altLang="en-US" sz="4000" b="1">
                <a:solidFill>
                  <a:srgbClr val="C00000"/>
                </a:solidFill>
              </a:rPr>
              <a:t>विकिरण के प्रकार </a:t>
            </a:r>
            <a:endParaRPr lang="en-US" altLang="en-US" sz="4000" b="1">
              <a:solidFill>
                <a:srgbClr val="C00000"/>
              </a:solidFill>
              <a:latin typeface="Open Sans" panose="020B0606030504020204" pitchFamily="34" charset="0"/>
              <a:cs typeface="Arial" panose="020B0604020202020204" pitchFamily="34" charset="0"/>
            </a:endParaRPr>
          </a:p>
        </p:txBody>
      </p:sp>
      <p:sp>
        <p:nvSpPr>
          <p:cNvPr id="19459" name="Content Placeholder 2">
            <a:extLst>
              <a:ext uri="{FF2B5EF4-FFF2-40B4-BE49-F238E27FC236}">
                <a16:creationId xmlns:a16="http://schemas.microsoft.com/office/drawing/2014/main" id="{4FDCED4E-135B-388F-56CC-AC6FAB61DC08}"/>
              </a:ext>
            </a:extLst>
          </p:cNvPr>
          <p:cNvSpPr>
            <a:spLocks noGrp="1"/>
          </p:cNvSpPr>
          <p:nvPr>
            <p:ph idx="1"/>
          </p:nvPr>
        </p:nvSpPr>
        <p:spPr>
          <a:xfrm>
            <a:off x="4191000" y="1143000"/>
            <a:ext cx="7162800" cy="5486400"/>
          </a:xfrm>
        </p:spPr>
        <p:txBody>
          <a:bodyPr/>
          <a:lstStyle/>
          <a:p>
            <a:pPr lvl="1">
              <a:lnSpc>
                <a:spcPct val="200000"/>
              </a:lnSpc>
              <a:buFont typeface="Wingdings" panose="05000000000000000000" pitchFamily="2" charset="2"/>
              <a:buChar char="Ø"/>
            </a:pPr>
            <a:r>
              <a:rPr lang="hi-IN" altLang="en-US"/>
              <a:t>कण उत्सर्जन (</a:t>
            </a:r>
            <a:r>
              <a:rPr lang="el-GR" altLang="en-US"/>
              <a:t>α, β) </a:t>
            </a:r>
            <a:endParaRPr lang="en-US" altLang="en-US"/>
          </a:p>
          <a:p>
            <a:pPr lvl="1">
              <a:lnSpc>
                <a:spcPct val="200000"/>
              </a:lnSpc>
              <a:buFont typeface="Wingdings" panose="05000000000000000000" pitchFamily="2" charset="2"/>
              <a:buChar char="Ø"/>
            </a:pPr>
            <a:r>
              <a:rPr lang="hi-IN" altLang="en-US"/>
              <a:t>फोटॉन उत्सर्जन </a:t>
            </a:r>
            <a:r>
              <a:rPr lang="en-US" altLang="en-US">
                <a:latin typeface="Open Sans" panose="020B0606030504020204" pitchFamily="34" charset="0"/>
              </a:rPr>
              <a:t>(</a:t>
            </a:r>
            <a:r>
              <a:rPr lang="en-US" altLang="en-US">
                <a:latin typeface="Open Sans" panose="020B0606030504020204" pitchFamily="34" charset="0"/>
                <a:sym typeface="Symbol" panose="05050102010706020507" pitchFamily="18" charset="2"/>
              </a:rPr>
              <a:t> , x-ray)</a:t>
            </a:r>
          </a:p>
          <a:p>
            <a:pPr algn="just">
              <a:spcBef>
                <a:spcPct val="0"/>
              </a:spcBef>
              <a:buFontTx/>
              <a:buNone/>
            </a:pPr>
            <a:endParaRPr lang="en-US" altLang="en-US" sz="2800">
              <a:latin typeface="Arial" panose="020B0604020202020204" pitchFamily="34" charset="0"/>
            </a:endParaRPr>
          </a:p>
          <a:p>
            <a:pPr algn="just">
              <a:lnSpc>
                <a:spcPct val="150000"/>
              </a:lnSpc>
              <a:buFont typeface="Arial" panose="020B0604020202020204" pitchFamily="34" charset="0"/>
              <a:buNone/>
            </a:pPr>
            <a:endParaRPr lang="en-IN" altLang="en-US" sz="2600">
              <a:latin typeface="Open Sans" panose="020B0606030504020204" pitchFamily="34" charset="0"/>
              <a:cs typeface="Times New Roman" panose="02020603050405020304" pitchFamily="18" charset="0"/>
            </a:endParaRPr>
          </a:p>
        </p:txBody>
      </p:sp>
      <p:pic>
        <p:nvPicPr>
          <p:cNvPr id="19460" name="object 4">
            <a:extLst>
              <a:ext uri="{FF2B5EF4-FFF2-40B4-BE49-F238E27FC236}">
                <a16:creationId xmlns:a16="http://schemas.microsoft.com/office/drawing/2014/main" id="{1CFF6E58-840D-6586-7E96-2B8B9D8E290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1" name="Picture 8">
            <a:extLst>
              <a:ext uri="{FF2B5EF4-FFF2-40B4-BE49-F238E27FC236}">
                <a16:creationId xmlns:a16="http://schemas.microsoft.com/office/drawing/2014/main" id="{1120E042-F940-001A-5478-EBE22FF8FE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Picture 4" descr="Atom Alpha-Beta-Gamma">
            <a:extLst>
              <a:ext uri="{FF2B5EF4-FFF2-40B4-BE49-F238E27FC236}">
                <a16:creationId xmlns:a16="http://schemas.microsoft.com/office/drawing/2014/main" id="{7043E619-AD28-E86E-F2A5-672956AEFA0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0" y="3200400"/>
            <a:ext cx="6242050" cy="3163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0537C049-B262-C1C7-EDEF-0CFA7E18A7E5}"/>
              </a:ext>
            </a:extLst>
          </p:cNvPr>
          <p:cNvSpPr>
            <a:spLocks noGrp="1"/>
          </p:cNvSpPr>
          <p:nvPr>
            <p:ph type="title"/>
          </p:nvPr>
        </p:nvSpPr>
        <p:spPr>
          <a:xfrm>
            <a:off x="762000" y="2133600"/>
            <a:ext cx="3124200" cy="1828800"/>
          </a:xfrm>
        </p:spPr>
        <p:txBody>
          <a:bodyPr/>
          <a:lstStyle/>
          <a:p>
            <a:r>
              <a:rPr lang="hi-IN" altLang="en-US" sz="4000" b="1">
                <a:solidFill>
                  <a:srgbClr val="C00000"/>
                </a:solidFill>
              </a:rPr>
              <a:t>अल्फा कण</a:t>
            </a:r>
            <a:endParaRPr lang="en-US" altLang="en-US" sz="4000" b="1">
              <a:solidFill>
                <a:srgbClr val="C00000"/>
              </a:solidFill>
              <a:latin typeface="Open Sans" panose="020B0606030504020204" pitchFamily="34" charset="0"/>
              <a:cs typeface="Arial" panose="020B0604020202020204" pitchFamily="34" charset="0"/>
            </a:endParaRPr>
          </a:p>
        </p:txBody>
      </p:sp>
      <p:sp>
        <p:nvSpPr>
          <p:cNvPr id="20483" name="Content Placeholder 2">
            <a:extLst>
              <a:ext uri="{FF2B5EF4-FFF2-40B4-BE49-F238E27FC236}">
                <a16:creationId xmlns:a16="http://schemas.microsoft.com/office/drawing/2014/main" id="{D36F2C15-D067-359D-7352-A2785E1DEA80}"/>
              </a:ext>
            </a:extLst>
          </p:cNvPr>
          <p:cNvSpPr>
            <a:spLocks noGrp="1"/>
          </p:cNvSpPr>
          <p:nvPr>
            <p:ph idx="1"/>
          </p:nvPr>
        </p:nvSpPr>
        <p:spPr>
          <a:xfrm>
            <a:off x="4191000" y="1143000"/>
            <a:ext cx="7162800" cy="5486400"/>
          </a:xfrm>
        </p:spPr>
        <p:txBody>
          <a:bodyPr/>
          <a:lstStyle/>
          <a:p>
            <a:pPr>
              <a:buFontTx/>
              <a:buChar char="•"/>
            </a:pPr>
            <a:r>
              <a:rPr lang="hi-IN" altLang="en-US" sz="2800"/>
              <a:t>आवेश:</a:t>
            </a:r>
            <a:r>
              <a:rPr lang="en-US" altLang="en-US" sz="2800">
                <a:latin typeface="Open Sans" panose="020B0606030504020204" pitchFamily="34" charset="0"/>
              </a:rPr>
              <a:t>  + 2          </a:t>
            </a:r>
          </a:p>
          <a:p>
            <a:pPr>
              <a:buFontTx/>
              <a:buChar char="•"/>
            </a:pPr>
            <a:r>
              <a:rPr lang="en-US" altLang="en-US" sz="2800">
                <a:latin typeface="Open Sans" panose="020B0606030504020204" pitchFamily="34" charset="0"/>
              </a:rPr>
              <a:t> </a:t>
            </a:r>
            <a:r>
              <a:rPr lang="hi-IN" altLang="en-US" sz="2800"/>
              <a:t>वजन: भारी</a:t>
            </a:r>
            <a:endParaRPr lang="en-US" altLang="en-US" sz="2800"/>
          </a:p>
          <a:p>
            <a:pPr>
              <a:buFontTx/>
              <a:buChar char="•"/>
            </a:pPr>
            <a:r>
              <a:rPr lang="hi-IN" altLang="en-US" sz="2800"/>
              <a:t>वायु में सीमा: &lt; 5 सेमी</a:t>
            </a:r>
            <a:endParaRPr lang="en-US" altLang="en-US" sz="2800"/>
          </a:p>
          <a:p>
            <a:pPr>
              <a:buFontTx/>
              <a:buChar char="•"/>
            </a:pPr>
            <a:r>
              <a:rPr lang="hi-IN" altLang="en-US" sz="2800"/>
              <a:t>परिरक्षण: कागज़ की एक शीट</a:t>
            </a:r>
            <a:endParaRPr lang="en-US" altLang="en-US" sz="2800"/>
          </a:p>
          <a:p>
            <a:pPr>
              <a:buFontTx/>
              <a:buChar char="•"/>
            </a:pPr>
            <a:r>
              <a:rPr lang="hi-IN" altLang="en-US" sz="2800"/>
              <a:t>हानिकारक प्रभाव: केवल आंतरिक </a:t>
            </a:r>
            <a:endParaRPr lang="en-US" altLang="en-US" sz="2800">
              <a:latin typeface="Arial" panose="020B0604020202020204" pitchFamily="34" charset="0"/>
            </a:endParaRPr>
          </a:p>
          <a:p>
            <a:pPr algn="just">
              <a:lnSpc>
                <a:spcPct val="150000"/>
              </a:lnSpc>
              <a:buFont typeface="Arial" panose="020B0604020202020204" pitchFamily="34" charset="0"/>
              <a:buNone/>
            </a:pPr>
            <a:endParaRPr lang="en-IN" altLang="en-US" sz="2600">
              <a:latin typeface="Open Sans" panose="020B0606030504020204" pitchFamily="34" charset="0"/>
              <a:cs typeface="Times New Roman" panose="02020603050405020304" pitchFamily="18" charset="0"/>
            </a:endParaRPr>
          </a:p>
        </p:txBody>
      </p:sp>
      <p:pic>
        <p:nvPicPr>
          <p:cNvPr id="20484" name="object 4">
            <a:extLst>
              <a:ext uri="{FF2B5EF4-FFF2-40B4-BE49-F238E27FC236}">
                <a16:creationId xmlns:a16="http://schemas.microsoft.com/office/drawing/2014/main" id="{41A1AAD0-172D-42F7-DC42-EA15AF99CE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5" name="Picture 8">
            <a:extLst>
              <a:ext uri="{FF2B5EF4-FFF2-40B4-BE49-F238E27FC236}">
                <a16:creationId xmlns:a16="http://schemas.microsoft.com/office/drawing/2014/main" id="{B4C4D314-FAC0-E6F8-71BE-FD34C1E86B8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86" name="Picture 1030">
            <a:extLst>
              <a:ext uri="{FF2B5EF4-FFF2-40B4-BE49-F238E27FC236}">
                <a16:creationId xmlns:a16="http://schemas.microsoft.com/office/drawing/2014/main" id="{FFB7F2C6-E080-E0BF-9996-7199396FD22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97413" y="4114800"/>
            <a:ext cx="2389187" cy="2111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pic>
        <p:nvPicPr>
          <p:cNvPr id="20487" name="Picture 1031">
            <a:extLst>
              <a:ext uri="{FF2B5EF4-FFF2-40B4-BE49-F238E27FC236}">
                <a16:creationId xmlns:a16="http://schemas.microsoft.com/office/drawing/2014/main" id="{B6A4CF26-D579-00A1-1F14-087EAC9B467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494588" y="3843338"/>
            <a:ext cx="4011612" cy="2566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6E2C37B2-7ABF-322B-B7D3-001D1C852AE9}"/>
              </a:ext>
            </a:extLst>
          </p:cNvPr>
          <p:cNvSpPr>
            <a:spLocks noGrp="1"/>
          </p:cNvSpPr>
          <p:nvPr>
            <p:ph type="title"/>
          </p:nvPr>
        </p:nvSpPr>
        <p:spPr>
          <a:xfrm>
            <a:off x="762000" y="2133600"/>
            <a:ext cx="3124200" cy="1828800"/>
          </a:xfrm>
        </p:spPr>
        <p:txBody>
          <a:bodyPr/>
          <a:lstStyle/>
          <a:p>
            <a:r>
              <a:rPr lang="hi-IN" altLang="en-US" sz="4000" b="1">
                <a:solidFill>
                  <a:srgbClr val="C00000"/>
                </a:solidFill>
              </a:rPr>
              <a:t>बीटा कण</a:t>
            </a:r>
            <a:r>
              <a:rPr lang="hi-IN" altLang="en-US" sz="4000">
                <a:solidFill>
                  <a:srgbClr val="C00000"/>
                </a:solidFill>
              </a:rPr>
              <a:t> </a:t>
            </a:r>
            <a:endParaRPr lang="en-US" altLang="en-US" sz="4000" b="1">
              <a:solidFill>
                <a:srgbClr val="C00000"/>
              </a:solidFill>
              <a:latin typeface="Open Sans" panose="020B0606030504020204" pitchFamily="34" charset="0"/>
              <a:cs typeface="Arial" panose="020B0604020202020204" pitchFamily="34" charset="0"/>
            </a:endParaRPr>
          </a:p>
        </p:txBody>
      </p:sp>
      <p:sp>
        <p:nvSpPr>
          <p:cNvPr id="21507" name="Content Placeholder 2">
            <a:extLst>
              <a:ext uri="{FF2B5EF4-FFF2-40B4-BE49-F238E27FC236}">
                <a16:creationId xmlns:a16="http://schemas.microsoft.com/office/drawing/2014/main" id="{E8400E79-58B6-4B1A-F4CB-7E1D12C5FE1D}"/>
              </a:ext>
            </a:extLst>
          </p:cNvPr>
          <p:cNvSpPr>
            <a:spLocks noGrp="1"/>
          </p:cNvSpPr>
          <p:nvPr>
            <p:ph idx="1"/>
          </p:nvPr>
        </p:nvSpPr>
        <p:spPr>
          <a:xfrm>
            <a:off x="4191000" y="762000"/>
            <a:ext cx="7162800" cy="5715000"/>
          </a:xfrm>
        </p:spPr>
        <p:txBody>
          <a:bodyPr/>
          <a:lstStyle/>
          <a:p>
            <a:pPr>
              <a:spcBef>
                <a:spcPct val="50000"/>
              </a:spcBef>
              <a:buSzPct val="75000"/>
              <a:buFont typeface="Wingdings" panose="05000000000000000000" pitchFamily="2" charset="2"/>
              <a:buChar char="n"/>
            </a:pPr>
            <a:r>
              <a:rPr lang="hi-IN" altLang="en-US" sz="2800"/>
              <a:t>आवेश: -1</a:t>
            </a:r>
            <a:endParaRPr lang="en-US" altLang="en-US" sz="2800">
              <a:latin typeface="Open Sans" panose="020B0606030504020204" pitchFamily="34" charset="0"/>
            </a:endParaRPr>
          </a:p>
          <a:p>
            <a:pPr>
              <a:spcBef>
                <a:spcPct val="50000"/>
              </a:spcBef>
              <a:buSzPct val="75000"/>
              <a:buFont typeface="Wingdings" panose="05000000000000000000" pitchFamily="2" charset="2"/>
              <a:buChar char="n"/>
            </a:pPr>
            <a:r>
              <a:rPr lang="hi-IN" altLang="en-US" sz="2800"/>
              <a:t>वजन: बहुत हल्का </a:t>
            </a:r>
            <a:endParaRPr lang="en-US" altLang="en-US" sz="2800"/>
          </a:p>
          <a:p>
            <a:pPr>
              <a:spcBef>
                <a:spcPct val="50000"/>
              </a:spcBef>
              <a:buSzPct val="75000"/>
              <a:buFont typeface="Wingdings" panose="05000000000000000000" pitchFamily="2" charset="2"/>
              <a:buChar char="n"/>
            </a:pPr>
            <a:r>
              <a:rPr lang="hi-IN" altLang="en-US" sz="2800"/>
              <a:t>हवा में सीमा: ऊर्जा पर निर्भर</a:t>
            </a:r>
            <a:endParaRPr lang="en-US" altLang="en-US" sz="2800" b="1">
              <a:latin typeface="Open Sans" panose="020B0606030504020204" pitchFamily="34" charset="0"/>
            </a:endParaRPr>
          </a:p>
          <a:p>
            <a:pPr>
              <a:spcBef>
                <a:spcPct val="50000"/>
              </a:spcBef>
              <a:buSzPct val="75000"/>
              <a:buFont typeface="Wingdings" panose="05000000000000000000" pitchFamily="2" charset="2"/>
              <a:buChar char="n"/>
            </a:pPr>
            <a:r>
              <a:rPr lang="hi-IN" altLang="en-US" sz="2800"/>
              <a:t>हानि (खतरा): आंतरिक और बाहरी दोनों</a:t>
            </a:r>
            <a:endParaRPr lang="en-US" altLang="en-US" sz="2800"/>
          </a:p>
          <a:p>
            <a:pPr>
              <a:spcBef>
                <a:spcPct val="50000"/>
              </a:spcBef>
              <a:buSzPct val="75000"/>
              <a:buFont typeface="Wingdings" panose="05000000000000000000" pitchFamily="2" charset="2"/>
              <a:buChar char="n"/>
            </a:pPr>
            <a:r>
              <a:rPr lang="hi-IN" altLang="en-US" sz="2800"/>
              <a:t>परिरक्षण (शील्डिंग): कम </a:t>
            </a:r>
            <a:r>
              <a:rPr lang="en-US" altLang="en-US" sz="2800"/>
              <a:t>Z (</a:t>
            </a:r>
            <a:r>
              <a:rPr lang="hi-IN" altLang="en-US" sz="2800"/>
              <a:t>जैसे</a:t>
            </a:r>
            <a:r>
              <a:rPr lang="en-US" altLang="ko-KR" sz="2800"/>
              <a:t> </a:t>
            </a:r>
            <a:r>
              <a:rPr lang="hi-IN" altLang="en-US" sz="2800"/>
              <a:t>प्लास्टिक) </a:t>
            </a:r>
            <a:endParaRPr lang="en-IN" altLang="en-US" sz="2600">
              <a:latin typeface="Open Sans" panose="020B0606030504020204" pitchFamily="34" charset="0"/>
              <a:cs typeface="Times New Roman" panose="02020603050405020304" pitchFamily="18" charset="0"/>
            </a:endParaRPr>
          </a:p>
        </p:txBody>
      </p:sp>
      <p:pic>
        <p:nvPicPr>
          <p:cNvPr id="21508" name="object 4">
            <a:extLst>
              <a:ext uri="{FF2B5EF4-FFF2-40B4-BE49-F238E27FC236}">
                <a16:creationId xmlns:a16="http://schemas.microsoft.com/office/drawing/2014/main" id="{172275E2-0B2C-CF4D-E66B-36465C5F20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09" name="Picture 8">
            <a:extLst>
              <a:ext uri="{FF2B5EF4-FFF2-40B4-BE49-F238E27FC236}">
                <a16:creationId xmlns:a16="http://schemas.microsoft.com/office/drawing/2014/main" id="{B51B8273-D741-7469-EF46-63E70A6FF28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0" name="Picture 7">
            <a:extLst>
              <a:ext uri="{FF2B5EF4-FFF2-40B4-BE49-F238E27FC236}">
                <a16:creationId xmlns:a16="http://schemas.microsoft.com/office/drawing/2014/main" id="{518A4FFF-4931-9D87-71D0-6DF60DFB780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43800" y="4103688"/>
            <a:ext cx="3584575" cy="241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pic>
        <p:nvPicPr>
          <p:cNvPr id="21511" name="Picture 9">
            <a:extLst>
              <a:ext uri="{FF2B5EF4-FFF2-40B4-BE49-F238E27FC236}">
                <a16:creationId xmlns:a16="http://schemas.microsoft.com/office/drawing/2014/main" id="{8AAD2B74-DC64-3C05-B171-CC37556263B5}"/>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21213" y="4267200"/>
            <a:ext cx="2389187" cy="208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9F70C5FB-7CED-5AF2-C755-A84650812F5E}"/>
              </a:ext>
            </a:extLst>
          </p:cNvPr>
          <p:cNvSpPr>
            <a:spLocks noGrp="1"/>
          </p:cNvSpPr>
          <p:nvPr>
            <p:ph type="title"/>
          </p:nvPr>
        </p:nvSpPr>
        <p:spPr>
          <a:xfrm>
            <a:off x="762000" y="2133600"/>
            <a:ext cx="3124200" cy="1828800"/>
          </a:xfrm>
        </p:spPr>
        <p:txBody>
          <a:bodyPr/>
          <a:lstStyle/>
          <a:p>
            <a:r>
              <a:rPr lang="hi-IN" altLang="en-US" sz="4000" b="1">
                <a:solidFill>
                  <a:srgbClr val="C00000"/>
                </a:solidFill>
              </a:rPr>
              <a:t>गामा विकिरण</a:t>
            </a:r>
            <a:endParaRPr lang="en-US" altLang="en-US" sz="4000" b="1">
              <a:solidFill>
                <a:srgbClr val="C00000"/>
              </a:solidFill>
              <a:latin typeface="Open Sans" panose="020B0606030504020204" pitchFamily="34" charset="0"/>
              <a:cs typeface="Arial" panose="020B0604020202020204" pitchFamily="34" charset="0"/>
            </a:endParaRPr>
          </a:p>
        </p:txBody>
      </p:sp>
      <p:sp>
        <p:nvSpPr>
          <p:cNvPr id="22531" name="Content Placeholder 2">
            <a:extLst>
              <a:ext uri="{FF2B5EF4-FFF2-40B4-BE49-F238E27FC236}">
                <a16:creationId xmlns:a16="http://schemas.microsoft.com/office/drawing/2014/main" id="{CE48EBF5-8501-49DA-F8AE-9E1F05B89632}"/>
              </a:ext>
            </a:extLst>
          </p:cNvPr>
          <p:cNvSpPr>
            <a:spLocks noGrp="1"/>
          </p:cNvSpPr>
          <p:nvPr>
            <p:ph idx="1"/>
          </p:nvPr>
        </p:nvSpPr>
        <p:spPr>
          <a:xfrm>
            <a:off x="4191000" y="990600"/>
            <a:ext cx="7162800" cy="5486400"/>
          </a:xfrm>
        </p:spPr>
        <p:txBody>
          <a:bodyPr/>
          <a:lstStyle/>
          <a:p>
            <a:pPr>
              <a:buFont typeface="Wingdings" panose="05000000000000000000" pitchFamily="2" charset="2"/>
              <a:buChar char="Ø"/>
            </a:pPr>
            <a:r>
              <a:rPr lang="hi-IN" altLang="en-US" sz="2800"/>
              <a:t>आवेश (</a:t>
            </a:r>
            <a:r>
              <a:rPr lang="en-US" altLang="en-US" sz="2800"/>
              <a:t>Charge): </a:t>
            </a:r>
            <a:r>
              <a:rPr lang="hi-IN" altLang="en-US" sz="2800"/>
              <a:t>कोई नहीं</a:t>
            </a:r>
            <a:endParaRPr lang="en-US" altLang="en-US" sz="2800"/>
          </a:p>
          <a:p>
            <a:pPr>
              <a:buFont typeface="Wingdings" panose="05000000000000000000" pitchFamily="2" charset="2"/>
              <a:buChar char="Ø"/>
            </a:pPr>
            <a:r>
              <a:rPr lang="hi-IN" altLang="en-US" sz="2800"/>
              <a:t>वजन (</a:t>
            </a:r>
            <a:r>
              <a:rPr lang="en-US" altLang="en-US" sz="2800"/>
              <a:t>Weight): </a:t>
            </a:r>
            <a:r>
              <a:rPr lang="hi-IN" altLang="en-US" sz="2800"/>
              <a:t>कोई नहीं</a:t>
            </a:r>
            <a:endParaRPr lang="en-US" altLang="en-US" sz="2800"/>
          </a:p>
          <a:p>
            <a:pPr>
              <a:buFont typeface="Wingdings" panose="05000000000000000000" pitchFamily="2" charset="2"/>
              <a:buChar char="Ø"/>
            </a:pPr>
            <a:r>
              <a:rPr lang="hi-IN" altLang="en-US" sz="2800"/>
              <a:t>वजन (</a:t>
            </a:r>
            <a:r>
              <a:rPr lang="en-US" altLang="en-US" sz="2800"/>
              <a:t>Weight): </a:t>
            </a:r>
            <a:r>
              <a:rPr lang="hi-IN" altLang="en-US" sz="2800"/>
              <a:t>कोई नहीं</a:t>
            </a:r>
            <a:endParaRPr lang="en-US" altLang="en-US" sz="2800"/>
          </a:p>
          <a:p>
            <a:pPr>
              <a:buFont typeface="Wingdings" panose="05000000000000000000" pitchFamily="2" charset="2"/>
              <a:buChar char="Ø"/>
            </a:pPr>
            <a:r>
              <a:rPr lang="hi-IN" altLang="en-US" sz="2800"/>
              <a:t>सुरक्षा (</a:t>
            </a:r>
            <a:r>
              <a:rPr lang="en-US" altLang="en-US" sz="2800"/>
              <a:t>Shielding): </a:t>
            </a:r>
            <a:r>
              <a:rPr lang="hi-IN" altLang="en-US" sz="2800"/>
              <a:t>उच्च – सीसा (</a:t>
            </a:r>
            <a:r>
              <a:rPr lang="en-US" altLang="en-US" sz="2800"/>
              <a:t>Lead)</a:t>
            </a:r>
          </a:p>
          <a:p>
            <a:pPr>
              <a:buFont typeface="Wingdings" panose="05000000000000000000" pitchFamily="2" charset="2"/>
              <a:buChar char="Ø"/>
            </a:pPr>
            <a:r>
              <a:rPr lang="hi-IN" altLang="en-US" sz="2800"/>
              <a:t>हानि (</a:t>
            </a:r>
            <a:r>
              <a:rPr lang="en-US" altLang="en-US" sz="2800"/>
              <a:t>Hazard): </a:t>
            </a:r>
            <a:r>
              <a:rPr lang="hi-IN" altLang="en-US" sz="2800"/>
              <a:t>आंतरिक और बाहरी दोनों</a:t>
            </a:r>
            <a:endParaRPr lang="en-US" altLang="en-US" sz="2800">
              <a:latin typeface="Arial" panose="020B0604020202020204" pitchFamily="34" charset="0"/>
            </a:endParaRPr>
          </a:p>
          <a:p>
            <a:pPr algn="just">
              <a:lnSpc>
                <a:spcPct val="150000"/>
              </a:lnSpc>
              <a:buFont typeface="Arial" panose="020B0604020202020204" pitchFamily="34" charset="0"/>
              <a:buNone/>
            </a:pPr>
            <a:endParaRPr lang="en-IN" altLang="en-US" sz="2600">
              <a:latin typeface="Open Sans" panose="020B0606030504020204" pitchFamily="34" charset="0"/>
              <a:cs typeface="Times New Roman" panose="02020603050405020304" pitchFamily="18" charset="0"/>
            </a:endParaRPr>
          </a:p>
        </p:txBody>
      </p:sp>
      <p:pic>
        <p:nvPicPr>
          <p:cNvPr id="22532" name="object 4">
            <a:extLst>
              <a:ext uri="{FF2B5EF4-FFF2-40B4-BE49-F238E27FC236}">
                <a16:creationId xmlns:a16="http://schemas.microsoft.com/office/drawing/2014/main" id="{B181038A-A131-1E7C-A677-840882EB3A1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3" name="Picture 8">
            <a:extLst>
              <a:ext uri="{FF2B5EF4-FFF2-40B4-BE49-F238E27FC236}">
                <a16:creationId xmlns:a16="http://schemas.microsoft.com/office/drawing/2014/main" id="{33F12EBF-D8D9-42A6-A935-DB78CA6684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4" name="Picture 3">
            <a:extLst>
              <a:ext uri="{FF2B5EF4-FFF2-40B4-BE49-F238E27FC236}">
                <a16:creationId xmlns:a16="http://schemas.microsoft.com/office/drawing/2014/main" id="{2F85A41B-8EFF-2B1B-90DA-270231AC72C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96200" y="3810000"/>
            <a:ext cx="3581400" cy="228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pic>
        <p:nvPicPr>
          <p:cNvPr id="22535" name="Picture 4">
            <a:extLst>
              <a:ext uri="{FF2B5EF4-FFF2-40B4-BE49-F238E27FC236}">
                <a16:creationId xmlns:a16="http://schemas.microsoft.com/office/drawing/2014/main" id="{54F0DEE6-F4AB-8112-9821-7522025C163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727575" y="3810000"/>
            <a:ext cx="2435225"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type="none" w="sm" len="sm"/>
                <a:tailEnd type="none" w="sm" len="sm"/>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234EFC26-0A63-89D1-85D4-353C9A522ADA}"/>
              </a:ext>
            </a:extLst>
          </p:cNvPr>
          <p:cNvSpPr>
            <a:spLocks noGrp="1"/>
          </p:cNvSpPr>
          <p:nvPr>
            <p:ph type="title"/>
          </p:nvPr>
        </p:nvSpPr>
        <p:spPr>
          <a:xfrm>
            <a:off x="0" y="2438400"/>
            <a:ext cx="4953000" cy="1828800"/>
          </a:xfrm>
        </p:spPr>
        <p:txBody>
          <a:bodyPr/>
          <a:lstStyle/>
          <a:p>
            <a:r>
              <a:rPr lang="hi-IN" altLang="en-US" sz="4000" b="1">
                <a:solidFill>
                  <a:srgbClr val="C00000"/>
                </a:solidFill>
              </a:rPr>
              <a:t>रेडियोधर्मी रूपांतरण</a:t>
            </a:r>
            <a:endParaRPr lang="en-US" altLang="en-US" sz="4000" b="1">
              <a:solidFill>
                <a:srgbClr val="C00000"/>
              </a:solidFill>
              <a:latin typeface="Open Sans" panose="020B0606030504020204" pitchFamily="34" charset="0"/>
              <a:cs typeface="Arial" panose="020B0604020202020204" pitchFamily="34" charset="0"/>
            </a:endParaRPr>
          </a:p>
        </p:txBody>
      </p:sp>
      <p:pic>
        <p:nvPicPr>
          <p:cNvPr id="23555" name="object 4">
            <a:extLst>
              <a:ext uri="{FF2B5EF4-FFF2-40B4-BE49-F238E27FC236}">
                <a16:creationId xmlns:a16="http://schemas.microsoft.com/office/drawing/2014/main" id="{A803A9E9-EE2B-FC9B-24C5-7D1B062C338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556" name="Picture 8">
            <a:extLst>
              <a:ext uri="{FF2B5EF4-FFF2-40B4-BE49-F238E27FC236}">
                <a16:creationId xmlns:a16="http://schemas.microsoft.com/office/drawing/2014/main" id="{42D88881-53EE-1CC2-840F-5B726AEE94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3557" name="Rectangle 1026">
            <a:extLst>
              <a:ext uri="{FF2B5EF4-FFF2-40B4-BE49-F238E27FC236}">
                <a16:creationId xmlns:a16="http://schemas.microsoft.com/office/drawing/2014/main" id="{4B47C76B-14E8-DAB0-9BC3-94A7AFB34BE0}"/>
              </a:ext>
            </a:extLst>
          </p:cNvPr>
          <p:cNvSpPr>
            <a:spLocks noGrp="1"/>
          </p:cNvSpPr>
          <p:nvPr>
            <p:ph idx="1"/>
          </p:nvPr>
        </p:nvSpPr>
        <p:spPr>
          <a:xfrm>
            <a:off x="4800600" y="1295400"/>
            <a:ext cx="6781800" cy="4876800"/>
          </a:xfrm>
        </p:spPr>
        <p:txBody>
          <a:bodyPr/>
          <a:lstStyle/>
          <a:p>
            <a:pPr eaLnBrk="1" hangingPunct="1">
              <a:buFontTx/>
              <a:buNone/>
            </a:pPr>
            <a:r>
              <a:rPr lang="en-US" altLang="en-US" sz="2400" b="1">
                <a:latin typeface="Open Sans" panose="020B0606030504020204" pitchFamily="34" charset="0"/>
              </a:rPr>
              <a:t>	   218	     214		4</a:t>
            </a:r>
          </a:p>
          <a:p>
            <a:pPr eaLnBrk="1" hangingPunct="1"/>
            <a:r>
              <a:rPr lang="en-US" altLang="en-US" sz="2400" b="1">
                <a:latin typeface="Open Sans" panose="020B0606030504020204" pitchFamily="34" charset="0"/>
              </a:rPr>
              <a:t>Po		Pb	+         He</a:t>
            </a:r>
          </a:p>
          <a:p>
            <a:pPr eaLnBrk="1" hangingPunct="1">
              <a:buFontTx/>
              <a:buNone/>
            </a:pPr>
            <a:r>
              <a:rPr lang="en-US" altLang="en-US" sz="2400" b="1">
                <a:latin typeface="Open Sans" panose="020B0606030504020204" pitchFamily="34" charset="0"/>
              </a:rPr>
              <a:t>84	      82		2</a:t>
            </a:r>
          </a:p>
          <a:p>
            <a:pPr eaLnBrk="1" hangingPunct="1">
              <a:buFontTx/>
              <a:buNone/>
            </a:pPr>
            <a:r>
              <a:rPr lang="en-US" altLang="en-US" sz="2400" b="1">
                <a:latin typeface="Open Sans" panose="020B0606030504020204" pitchFamily="34" charset="0"/>
              </a:rPr>
              <a:t>	    </a:t>
            </a:r>
            <a:r>
              <a:rPr lang="en-US" altLang="en-US" sz="2400" b="1">
                <a:solidFill>
                  <a:srgbClr val="FF0000"/>
                </a:solidFill>
                <a:latin typeface="Open Sans" panose="020B0606030504020204" pitchFamily="34" charset="0"/>
              </a:rPr>
              <a:t>214		214			0</a:t>
            </a:r>
          </a:p>
          <a:p>
            <a:pPr eaLnBrk="1" hangingPunct="1"/>
            <a:r>
              <a:rPr lang="en-US" altLang="en-US" sz="2400" b="1">
                <a:solidFill>
                  <a:srgbClr val="FF0000"/>
                </a:solidFill>
                <a:latin typeface="Open Sans" panose="020B0606030504020204" pitchFamily="34" charset="0"/>
              </a:rPr>
              <a:t>Pb		      Bi		+	     e</a:t>
            </a:r>
          </a:p>
          <a:p>
            <a:pPr eaLnBrk="1" hangingPunct="1">
              <a:buFontTx/>
              <a:buNone/>
            </a:pPr>
            <a:r>
              <a:rPr lang="en-US" altLang="en-US" sz="2400" b="1">
                <a:solidFill>
                  <a:srgbClr val="FF0000"/>
                </a:solidFill>
                <a:latin typeface="Open Sans" panose="020B0606030504020204" pitchFamily="34" charset="0"/>
              </a:rPr>
              <a:t>82		83			1</a:t>
            </a:r>
          </a:p>
          <a:p>
            <a:pPr eaLnBrk="1" hangingPunct="1">
              <a:buFontTx/>
              <a:buNone/>
            </a:pPr>
            <a:r>
              <a:rPr lang="en-US" altLang="en-US" sz="2400" b="1">
                <a:latin typeface="Open Sans" panose="020B0606030504020204" pitchFamily="34" charset="0"/>
              </a:rPr>
              <a:t>		 	226	     222     4</a:t>
            </a:r>
          </a:p>
          <a:p>
            <a:pPr eaLnBrk="1" hangingPunct="1">
              <a:buFontTx/>
              <a:buNone/>
            </a:pPr>
            <a:r>
              <a:rPr lang="en-US" altLang="en-US" sz="2400" b="1">
                <a:latin typeface="Open Sans" panose="020B0606030504020204" pitchFamily="34" charset="0"/>
              </a:rPr>
              <a:t>NOTE.	Ra         Rn   + He+ j (0.19 MeV)</a:t>
            </a:r>
          </a:p>
          <a:p>
            <a:pPr eaLnBrk="1" hangingPunct="1">
              <a:buFontTx/>
              <a:buNone/>
            </a:pPr>
            <a:r>
              <a:rPr lang="en-US" altLang="en-US" sz="2800" b="1">
                <a:latin typeface="Open Sans" panose="020B0606030504020204" pitchFamily="34" charset="0"/>
              </a:rPr>
              <a:t>	   		88 	86	   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E058BC01-947A-1C17-D8CE-0C1C7C264F2C}"/>
              </a:ext>
            </a:extLst>
          </p:cNvPr>
          <p:cNvSpPr>
            <a:spLocks noGrp="1"/>
          </p:cNvSpPr>
          <p:nvPr>
            <p:ph type="title"/>
          </p:nvPr>
        </p:nvSpPr>
        <p:spPr>
          <a:xfrm>
            <a:off x="0" y="2438400"/>
            <a:ext cx="3886200" cy="1828800"/>
          </a:xfrm>
        </p:spPr>
        <p:txBody>
          <a:bodyPr/>
          <a:lstStyle/>
          <a:p>
            <a:r>
              <a:rPr lang="hi-IN" altLang="en-US" sz="4000" b="1">
                <a:solidFill>
                  <a:srgbClr val="C00000"/>
                </a:solidFill>
              </a:rPr>
              <a:t>परिरक्षण सारांश</a:t>
            </a:r>
            <a:endParaRPr lang="en-US" altLang="en-US" sz="4000" b="1">
              <a:solidFill>
                <a:srgbClr val="C00000"/>
              </a:solidFill>
              <a:latin typeface="Open Sans" panose="020B0606030504020204" pitchFamily="34" charset="0"/>
              <a:cs typeface="Arial" panose="020B0604020202020204" pitchFamily="34" charset="0"/>
            </a:endParaRPr>
          </a:p>
        </p:txBody>
      </p:sp>
      <p:pic>
        <p:nvPicPr>
          <p:cNvPr id="24579" name="object 4">
            <a:extLst>
              <a:ext uri="{FF2B5EF4-FFF2-40B4-BE49-F238E27FC236}">
                <a16:creationId xmlns:a16="http://schemas.microsoft.com/office/drawing/2014/main" id="{7EF8E518-92DE-72A2-3D66-DA3AE9C6E8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0" name="Picture 8">
            <a:extLst>
              <a:ext uri="{FF2B5EF4-FFF2-40B4-BE49-F238E27FC236}">
                <a16:creationId xmlns:a16="http://schemas.microsoft.com/office/drawing/2014/main" id="{2662FEF2-A75A-8476-3324-08B7CA53E85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1" name="Rectangle 3">
            <a:extLst>
              <a:ext uri="{FF2B5EF4-FFF2-40B4-BE49-F238E27FC236}">
                <a16:creationId xmlns:a16="http://schemas.microsoft.com/office/drawing/2014/main" id="{58DDEBF3-C5D3-15DE-FC5C-73F075428A4B}"/>
              </a:ext>
            </a:extLst>
          </p:cNvPr>
          <p:cNvSpPr>
            <a:spLocks noChangeArrowheads="1"/>
          </p:cNvSpPr>
          <p:nvPr/>
        </p:nvSpPr>
        <p:spPr bwMode="auto">
          <a:xfrm>
            <a:off x="7680325" y="1844675"/>
            <a:ext cx="161925" cy="3430588"/>
          </a:xfrm>
          <a:prstGeom prst="rect">
            <a:avLst/>
          </a:prstGeom>
          <a:solidFill>
            <a:srgbClr val="C0C0C0"/>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endParaRPr>
          </a:p>
        </p:txBody>
      </p:sp>
      <p:sp>
        <p:nvSpPr>
          <p:cNvPr id="24582" name="Rectangle 4">
            <a:extLst>
              <a:ext uri="{FF2B5EF4-FFF2-40B4-BE49-F238E27FC236}">
                <a16:creationId xmlns:a16="http://schemas.microsoft.com/office/drawing/2014/main" id="{30730A37-8E79-A971-6300-8B399E905EF8}"/>
              </a:ext>
            </a:extLst>
          </p:cNvPr>
          <p:cNvSpPr>
            <a:spLocks noChangeArrowheads="1"/>
          </p:cNvSpPr>
          <p:nvPr/>
        </p:nvSpPr>
        <p:spPr bwMode="auto">
          <a:xfrm>
            <a:off x="8969375" y="1844675"/>
            <a:ext cx="482600" cy="3430588"/>
          </a:xfrm>
          <a:prstGeom prst="rect">
            <a:avLst/>
          </a:prstGeom>
          <a:solidFill>
            <a:srgbClr val="969696"/>
          </a:solid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endParaRPr>
          </a:p>
        </p:txBody>
      </p:sp>
      <p:sp>
        <p:nvSpPr>
          <p:cNvPr id="24583" name="Line 5">
            <a:extLst>
              <a:ext uri="{FF2B5EF4-FFF2-40B4-BE49-F238E27FC236}">
                <a16:creationId xmlns:a16="http://schemas.microsoft.com/office/drawing/2014/main" id="{CB325F99-B671-AA0F-0163-1C62F8B1D536}"/>
              </a:ext>
            </a:extLst>
          </p:cNvPr>
          <p:cNvSpPr>
            <a:spLocks noChangeShapeType="1"/>
          </p:cNvSpPr>
          <p:nvPr/>
        </p:nvSpPr>
        <p:spPr bwMode="auto">
          <a:xfrm>
            <a:off x="6792913" y="1916113"/>
            <a:ext cx="0" cy="3430587"/>
          </a:xfrm>
          <a:prstGeom prst="line">
            <a:avLst/>
          </a:prstGeom>
          <a:noFill/>
          <a:ln w="9525">
            <a:solidFill>
              <a:srgbClr val="00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4" name="Rectangle 6" descr="Granite">
            <a:extLst>
              <a:ext uri="{FF2B5EF4-FFF2-40B4-BE49-F238E27FC236}">
                <a16:creationId xmlns:a16="http://schemas.microsoft.com/office/drawing/2014/main" id="{587D7CCB-DFF2-8E4F-F5E2-A3B1891E4580}"/>
              </a:ext>
            </a:extLst>
          </p:cNvPr>
          <p:cNvSpPr>
            <a:spLocks noChangeArrowheads="1"/>
          </p:cNvSpPr>
          <p:nvPr/>
        </p:nvSpPr>
        <p:spPr bwMode="auto">
          <a:xfrm>
            <a:off x="10698163" y="1844675"/>
            <a:ext cx="808037" cy="3430588"/>
          </a:xfrm>
          <a:prstGeom prst="rect">
            <a:avLst/>
          </a:prstGeom>
          <a:blipFill dpi="0" rotWithShape="0">
            <a:blip r:embed="rId4"/>
            <a:srcRect/>
            <a:tile tx="0" ty="0" sx="100000" sy="100000" flip="none" algn="tl"/>
          </a:blipFill>
          <a:ln w="9525">
            <a:solidFill>
              <a:srgbClr val="000000"/>
            </a:solidFill>
            <a:miter lim="800000"/>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endParaRPr>
          </a:p>
        </p:txBody>
      </p:sp>
      <p:sp>
        <p:nvSpPr>
          <p:cNvPr id="24585" name="Text Box 7">
            <a:extLst>
              <a:ext uri="{FF2B5EF4-FFF2-40B4-BE49-F238E27FC236}">
                <a16:creationId xmlns:a16="http://schemas.microsoft.com/office/drawing/2014/main" id="{0C5A5E14-5197-35EF-BF82-3A5CBBA47FD3}"/>
              </a:ext>
            </a:extLst>
          </p:cNvPr>
          <p:cNvSpPr txBox="1">
            <a:spLocks noChangeArrowheads="1"/>
          </p:cNvSpPr>
          <p:nvPr/>
        </p:nvSpPr>
        <p:spPr bwMode="auto">
          <a:xfrm>
            <a:off x="6389688" y="5516563"/>
            <a:ext cx="804862" cy="31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1200">
                <a:latin typeface="Arial" panose="020B0604020202020204" pitchFamily="34" charset="0"/>
                <a:cs typeface="Arial" panose="020B0604020202020204" pitchFamily="34" charset="0"/>
              </a:rPr>
              <a:t>Paper</a:t>
            </a:r>
          </a:p>
        </p:txBody>
      </p:sp>
      <p:sp>
        <p:nvSpPr>
          <p:cNvPr id="24586" name="Text Box 8">
            <a:extLst>
              <a:ext uri="{FF2B5EF4-FFF2-40B4-BE49-F238E27FC236}">
                <a16:creationId xmlns:a16="http://schemas.microsoft.com/office/drawing/2014/main" id="{0C872BDB-4EC4-B5B9-1413-01BE8BF35C40}"/>
              </a:ext>
            </a:extLst>
          </p:cNvPr>
          <p:cNvSpPr txBox="1">
            <a:spLocks noChangeArrowheads="1"/>
          </p:cNvSpPr>
          <p:nvPr/>
        </p:nvSpPr>
        <p:spPr bwMode="auto">
          <a:xfrm>
            <a:off x="7356475" y="5516563"/>
            <a:ext cx="1128713"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1200">
                <a:latin typeface="Arial" panose="020B0604020202020204" pitchFamily="34" charset="0"/>
                <a:cs typeface="Arial" panose="020B0604020202020204" pitchFamily="34" charset="0"/>
              </a:rPr>
              <a:t>Aluminium</a:t>
            </a:r>
          </a:p>
        </p:txBody>
      </p:sp>
      <p:sp>
        <p:nvSpPr>
          <p:cNvPr id="24587" name="Text Box 9">
            <a:extLst>
              <a:ext uri="{FF2B5EF4-FFF2-40B4-BE49-F238E27FC236}">
                <a16:creationId xmlns:a16="http://schemas.microsoft.com/office/drawing/2014/main" id="{8379ABBC-E610-3D73-9BF2-D9840315EDFF}"/>
              </a:ext>
            </a:extLst>
          </p:cNvPr>
          <p:cNvSpPr txBox="1">
            <a:spLocks noChangeArrowheads="1"/>
          </p:cNvSpPr>
          <p:nvPr/>
        </p:nvSpPr>
        <p:spPr bwMode="auto">
          <a:xfrm>
            <a:off x="8809038" y="5516563"/>
            <a:ext cx="727075" cy="387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GB" altLang="en-US" sz="1200">
                <a:latin typeface="Arial" panose="020B0604020202020204" pitchFamily="34" charset="0"/>
                <a:cs typeface="Arial" panose="020B0604020202020204" pitchFamily="34" charset="0"/>
              </a:rPr>
              <a:t>Lead</a:t>
            </a:r>
          </a:p>
        </p:txBody>
      </p:sp>
      <p:grpSp>
        <p:nvGrpSpPr>
          <p:cNvPr id="16" name="Group 11">
            <a:extLst>
              <a:ext uri="{FF2B5EF4-FFF2-40B4-BE49-F238E27FC236}">
                <a16:creationId xmlns:a16="http://schemas.microsoft.com/office/drawing/2014/main" id="{18D33445-2F51-42B6-4DB5-325054F9FFDB}"/>
              </a:ext>
            </a:extLst>
          </p:cNvPr>
          <p:cNvGrpSpPr>
            <a:grpSpLocks/>
          </p:cNvGrpSpPr>
          <p:nvPr/>
        </p:nvGrpSpPr>
        <p:grpSpPr bwMode="auto">
          <a:xfrm>
            <a:off x="5302250" y="2209800"/>
            <a:ext cx="565150" cy="388938"/>
            <a:chOff x="793" y="2251"/>
            <a:chExt cx="318" cy="245"/>
          </a:xfrm>
        </p:grpSpPr>
        <p:sp>
          <p:nvSpPr>
            <p:cNvPr id="24604" name="Text Box 12">
              <a:extLst>
                <a:ext uri="{FF2B5EF4-FFF2-40B4-BE49-F238E27FC236}">
                  <a16:creationId xmlns:a16="http://schemas.microsoft.com/office/drawing/2014/main" id="{FD0A5BF1-E8F4-95ED-635F-86A390222053}"/>
                </a:ext>
              </a:extLst>
            </p:cNvPr>
            <p:cNvSpPr txBox="1">
              <a:spLocks noChangeArrowheads="1"/>
            </p:cNvSpPr>
            <p:nvPr/>
          </p:nvSpPr>
          <p:spPr bwMode="auto">
            <a:xfrm>
              <a:off x="793" y="2251"/>
              <a:ext cx="182" cy="2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1400" b="1">
                  <a:latin typeface="Times New Roman" panose="02020603050405020304" pitchFamily="18" charset="0"/>
                  <a:cs typeface="Arial" panose="020B0604020202020204" pitchFamily="34" charset="0"/>
                  <a:sym typeface="Symbol" panose="05050102010706020507" pitchFamily="18" charset="2"/>
                </a:rPr>
                <a:t></a:t>
              </a:r>
              <a:endParaRPr lang="en-GB" altLang="en-US" sz="2400">
                <a:latin typeface="Times New Roman" panose="02020603050405020304" pitchFamily="18" charset="0"/>
                <a:cs typeface="Arial" panose="020B0604020202020204" pitchFamily="34" charset="0"/>
              </a:endParaRPr>
            </a:p>
          </p:txBody>
        </p:sp>
        <p:grpSp>
          <p:nvGrpSpPr>
            <p:cNvPr id="24605" name="Group 13">
              <a:extLst>
                <a:ext uri="{FF2B5EF4-FFF2-40B4-BE49-F238E27FC236}">
                  <a16:creationId xmlns:a16="http://schemas.microsoft.com/office/drawing/2014/main" id="{305AFE5F-4237-CDB8-D7B5-FFC0CF19455D}"/>
                </a:ext>
              </a:extLst>
            </p:cNvPr>
            <p:cNvGrpSpPr>
              <a:grpSpLocks/>
            </p:cNvGrpSpPr>
            <p:nvPr/>
          </p:nvGrpSpPr>
          <p:grpSpPr bwMode="auto">
            <a:xfrm>
              <a:off x="975" y="2251"/>
              <a:ext cx="136" cy="200"/>
              <a:chOff x="1839" y="1897"/>
              <a:chExt cx="469" cy="544"/>
            </a:xfrm>
          </p:grpSpPr>
          <p:sp>
            <p:nvSpPr>
              <p:cNvPr id="24606" name="Oval 14">
                <a:extLst>
                  <a:ext uri="{FF2B5EF4-FFF2-40B4-BE49-F238E27FC236}">
                    <a16:creationId xmlns:a16="http://schemas.microsoft.com/office/drawing/2014/main" id="{172B8B3F-1C65-F98F-0679-7E4D093F3EE1}"/>
                  </a:ext>
                </a:extLst>
              </p:cNvPr>
              <p:cNvSpPr>
                <a:spLocks noChangeArrowheads="1"/>
              </p:cNvSpPr>
              <p:nvPr/>
            </p:nvSpPr>
            <p:spPr bwMode="auto">
              <a:xfrm>
                <a:off x="1839" y="1897"/>
                <a:ext cx="312" cy="320"/>
              </a:xfrm>
              <a:prstGeom prst="ellipse">
                <a:avLst/>
              </a:prstGeom>
              <a:solidFill>
                <a:srgbClr val="339966"/>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endParaRPr>
              </a:p>
            </p:txBody>
          </p:sp>
          <p:sp>
            <p:nvSpPr>
              <p:cNvPr id="24607" name="Oval 15">
                <a:extLst>
                  <a:ext uri="{FF2B5EF4-FFF2-40B4-BE49-F238E27FC236}">
                    <a16:creationId xmlns:a16="http://schemas.microsoft.com/office/drawing/2014/main" id="{94FBF46C-93BA-B7C0-738B-95BF55D4B405}"/>
                  </a:ext>
                </a:extLst>
              </p:cNvPr>
              <p:cNvSpPr>
                <a:spLocks noChangeArrowheads="1"/>
              </p:cNvSpPr>
              <p:nvPr/>
            </p:nvSpPr>
            <p:spPr bwMode="auto">
              <a:xfrm>
                <a:off x="1995" y="1897"/>
                <a:ext cx="313" cy="320"/>
              </a:xfrm>
              <a:prstGeom prst="ellipse">
                <a:avLst/>
              </a:prstGeom>
              <a:solidFill>
                <a:srgbClr val="FF0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endParaRPr>
              </a:p>
            </p:txBody>
          </p:sp>
          <p:sp>
            <p:nvSpPr>
              <p:cNvPr id="24608" name="Oval 16">
                <a:extLst>
                  <a:ext uri="{FF2B5EF4-FFF2-40B4-BE49-F238E27FC236}">
                    <a16:creationId xmlns:a16="http://schemas.microsoft.com/office/drawing/2014/main" id="{57E46F89-385E-8850-59FB-9B290042C09C}"/>
                  </a:ext>
                </a:extLst>
              </p:cNvPr>
              <p:cNvSpPr>
                <a:spLocks noChangeArrowheads="1"/>
              </p:cNvSpPr>
              <p:nvPr/>
            </p:nvSpPr>
            <p:spPr bwMode="auto">
              <a:xfrm>
                <a:off x="1839" y="2121"/>
                <a:ext cx="313" cy="320"/>
              </a:xfrm>
              <a:prstGeom prst="ellipse">
                <a:avLst/>
              </a:prstGeom>
              <a:solidFill>
                <a:srgbClr val="FF0000"/>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endParaRPr>
              </a:p>
            </p:txBody>
          </p:sp>
          <p:sp>
            <p:nvSpPr>
              <p:cNvPr id="24609" name="Oval 17">
                <a:extLst>
                  <a:ext uri="{FF2B5EF4-FFF2-40B4-BE49-F238E27FC236}">
                    <a16:creationId xmlns:a16="http://schemas.microsoft.com/office/drawing/2014/main" id="{4AC110FE-17A2-19AE-C8B9-71D869C307CD}"/>
                  </a:ext>
                </a:extLst>
              </p:cNvPr>
              <p:cNvSpPr>
                <a:spLocks noChangeArrowheads="1"/>
              </p:cNvSpPr>
              <p:nvPr/>
            </p:nvSpPr>
            <p:spPr bwMode="auto">
              <a:xfrm>
                <a:off x="1995" y="2057"/>
                <a:ext cx="313" cy="320"/>
              </a:xfrm>
              <a:prstGeom prst="ellipse">
                <a:avLst/>
              </a:prstGeom>
              <a:solidFill>
                <a:srgbClr val="339966"/>
              </a:soli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endParaRPr>
              </a:p>
            </p:txBody>
          </p:sp>
        </p:grpSp>
      </p:grpSp>
      <p:grpSp>
        <p:nvGrpSpPr>
          <p:cNvPr id="23" name="Group 18">
            <a:extLst>
              <a:ext uri="{FF2B5EF4-FFF2-40B4-BE49-F238E27FC236}">
                <a16:creationId xmlns:a16="http://schemas.microsoft.com/office/drawing/2014/main" id="{DF4C9897-F676-0938-019D-861A06CD6C7D}"/>
              </a:ext>
            </a:extLst>
          </p:cNvPr>
          <p:cNvGrpSpPr>
            <a:grpSpLocks/>
          </p:cNvGrpSpPr>
          <p:nvPr/>
        </p:nvGrpSpPr>
        <p:grpSpPr bwMode="auto">
          <a:xfrm>
            <a:off x="5302250" y="2959100"/>
            <a:ext cx="536575" cy="433388"/>
            <a:chOff x="839" y="1706"/>
            <a:chExt cx="302" cy="273"/>
          </a:xfrm>
        </p:grpSpPr>
        <p:sp>
          <p:nvSpPr>
            <p:cNvPr id="24602" name="Text Box 19">
              <a:extLst>
                <a:ext uri="{FF2B5EF4-FFF2-40B4-BE49-F238E27FC236}">
                  <a16:creationId xmlns:a16="http://schemas.microsoft.com/office/drawing/2014/main" id="{9B1AE41C-287B-C4B4-32A5-45501AB0B091}"/>
                </a:ext>
              </a:extLst>
            </p:cNvPr>
            <p:cNvSpPr txBox="1">
              <a:spLocks noChangeArrowheads="1"/>
            </p:cNvSpPr>
            <p:nvPr/>
          </p:nvSpPr>
          <p:spPr bwMode="auto">
            <a:xfrm>
              <a:off x="839" y="1706"/>
              <a:ext cx="227" cy="2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1400" b="1">
                  <a:latin typeface="Times New Roman" panose="02020603050405020304" pitchFamily="18" charset="0"/>
                  <a:cs typeface="Arial" panose="020B0604020202020204" pitchFamily="34" charset="0"/>
                  <a:sym typeface="Symbol" panose="05050102010706020507" pitchFamily="18" charset="2"/>
                </a:rPr>
                <a:t>-</a:t>
              </a:r>
              <a:endParaRPr lang="en-GB" altLang="en-US" sz="2400">
                <a:latin typeface="Times New Roman" panose="02020603050405020304" pitchFamily="18" charset="0"/>
                <a:cs typeface="Arial" panose="020B0604020202020204" pitchFamily="34" charset="0"/>
              </a:endParaRPr>
            </a:p>
          </p:txBody>
        </p:sp>
        <p:sp>
          <p:nvSpPr>
            <p:cNvPr id="24603" name="AutoShape 20">
              <a:extLst>
                <a:ext uri="{FF2B5EF4-FFF2-40B4-BE49-F238E27FC236}">
                  <a16:creationId xmlns:a16="http://schemas.microsoft.com/office/drawing/2014/main" id="{EEA23689-B369-3B74-D900-4040C6FC7434}"/>
                </a:ext>
              </a:extLst>
            </p:cNvPr>
            <p:cNvSpPr>
              <a:spLocks noChangeArrowheads="1"/>
            </p:cNvSpPr>
            <p:nvPr/>
          </p:nvSpPr>
          <p:spPr bwMode="auto">
            <a:xfrm>
              <a:off x="1066" y="1752"/>
              <a:ext cx="75" cy="76"/>
            </a:xfrm>
            <a:prstGeom prst="flowChartConnector">
              <a:avLst/>
            </a:prstGeom>
            <a:solidFill>
              <a:srgbClr val="000000"/>
            </a:solidFill>
            <a:ln w="12700">
              <a:solidFill>
                <a:srgbClr val="000000"/>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endParaRPr>
            </a:p>
          </p:txBody>
        </p:sp>
      </p:grpSp>
      <p:grpSp>
        <p:nvGrpSpPr>
          <p:cNvPr id="26" name="Group 21">
            <a:extLst>
              <a:ext uri="{FF2B5EF4-FFF2-40B4-BE49-F238E27FC236}">
                <a16:creationId xmlns:a16="http://schemas.microsoft.com/office/drawing/2014/main" id="{F9D9CFE2-1439-5F3A-38D8-B023370F697E}"/>
              </a:ext>
            </a:extLst>
          </p:cNvPr>
          <p:cNvGrpSpPr>
            <a:grpSpLocks/>
          </p:cNvGrpSpPr>
          <p:nvPr/>
        </p:nvGrpSpPr>
        <p:grpSpPr bwMode="auto">
          <a:xfrm>
            <a:off x="4656138" y="4578350"/>
            <a:ext cx="1049337" cy="396875"/>
            <a:chOff x="476" y="2976"/>
            <a:chExt cx="590" cy="250"/>
          </a:xfrm>
        </p:grpSpPr>
        <p:sp>
          <p:nvSpPr>
            <p:cNvPr id="24600" name="Text Box 22">
              <a:extLst>
                <a:ext uri="{FF2B5EF4-FFF2-40B4-BE49-F238E27FC236}">
                  <a16:creationId xmlns:a16="http://schemas.microsoft.com/office/drawing/2014/main" id="{6FCE78AC-D3A9-3F17-CD34-3ED36A9305DC}"/>
                </a:ext>
              </a:extLst>
            </p:cNvPr>
            <p:cNvSpPr txBox="1">
              <a:spLocks noChangeArrowheads="1"/>
            </p:cNvSpPr>
            <p:nvPr/>
          </p:nvSpPr>
          <p:spPr bwMode="auto">
            <a:xfrm>
              <a:off x="476" y="2976"/>
              <a:ext cx="590" cy="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1200">
                  <a:latin typeface="Arial" panose="020B0604020202020204" pitchFamily="34" charset="0"/>
                  <a:cs typeface="Arial" panose="020B0604020202020204" pitchFamily="34" charset="0"/>
                  <a:sym typeface="Symbol" panose="05050102010706020507" pitchFamily="18" charset="2"/>
                </a:rPr>
                <a:t>Fast </a:t>
              </a:r>
              <a:r>
                <a:rPr lang="en-GB" altLang="en-US" sz="1200" b="1">
                  <a:latin typeface="Times New Roman" panose="02020603050405020304" pitchFamily="18" charset="0"/>
                  <a:cs typeface="Arial" panose="020B0604020202020204" pitchFamily="34" charset="0"/>
                  <a:sym typeface="Symbol" panose="05050102010706020507" pitchFamily="18" charset="2"/>
                </a:rPr>
                <a:t></a:t>
              </a:r>
              <a:endParaRPr lang="en-GB" altLang="en-US" sz="2400" b="1">
                <a:latin typeface="Times New Roman" panose="02020603050405020304" pitchFamily="18" charset="0"/>
                <a:cs typeface="Arial" panose="020B0604020202020204" pitchFamily="34" charset="0"/>
              </a:endParaRPr>
            </a:p>
          </p:txBody>
        </p:sp>
        <p:sp>
          <p:nvSpPr>
            <p:cNvPr id="24601" name="Oval 23">
              <a:extLst>
                <a:ext uri="{FF2B5EF4-FFF2-40B4-BE49-F238E27FC236}">
                  <a16:creationId xmlns:a16="http://schemas.microsoft.com/office/drawing/2014/main" id="{0F900D23-CEF2-608D-B3BF-2B0E426CE26F}"/>
                </a:ext>
              </a:extLst>
            </p:cNvPr>
            <p:cNvSpPr>
              <a:spLocks noChangeArrowheads="1"/>
            </p:cNvSpPr>
            <p:nvPr/>
          </p:nvSpPr>
          <p:spPr bwMode="auto">
            <a:xfrm>
              <a:off x="657" y="3158"/>
              <a:ext cx="68" cy="68"/>
            </a:xfrm>
            <a:prstGeom prst="ellipse">
              <a:avLst/>
            </a:prstGeom>
            <a:gradFill rotWithShape="1">
              <a:gsLst>
                <a:gs pos="0">
                  <a:srgbClr val="595959"/>
                </a:gs>
                <a:gs pos="100000">
                  <a:srgbClr val="C0C0C0">
                    <a:alpha val="89998"/>
                  </a:srgbClr>
                </a:gs>
              </a:gsLst>
              <a:path path="shape">
                <a:fillToRect l="50000" t="50000" r="50000" b="50000"/>
              </a:path>
            </a:gra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endParaRPr>
            </a:p>
          </p:txBody>
        </p:sp>
      </p:grpSp>
      <p:grpSp>
        <p:nvGrpSpPr>
          <p:cNvPr id="29" name="Group 24">
            <a:extLst>
              <a:ext uri="{FF2B5EF4-FFF2-40B4-BE49-F238E27FC236}">
                <a16:creationId xmlns:a16="http://schemas.microsoft.com/office/drawing/2014/main" id="{D20B5093-E2CC-C892-395E-3B164A2A9F85}"/>
              </a:ext>
            </a:extLst>
          </p:cNvPr>
          <p:cNvGrpSpPr>
            <a:grpSpLocks/>
          </p:cNvGrpSpPr>
          <p:nvPr/>
        </p:nvGrpSpPr>
        <p:grpSpPr bwMode="auto">
          <a:xfrm>
            <a:off x="9999663" y="4581525"/>
            <a:ext cx="1049337" cy="431800"/>
            <a:chOff x="239" y="2976"/>
            <a:chExt cx="590" cy="250"/>
          </a:xfrm>
        </p:grpSpPr>
        <p:sp>
          <p:nvSpPr>
            <p:cNvPr id="24598" name="Text Box 25">
              <a:extLst>
                <a:ext uri="{FF2B5EF4-FFF2-40B4-BE49-F238E27FC236}">
                  <a16:creationId xmlns:a16="http://schemas.microsoft.com/office/drawing/2014/main" id="{8C979127-02E9-E766-ECAE-3EB1878EC538}"/>
                </a:ext>
              </a:extLst>
            </p:cNvPr>
            <p:cNvSpPr txBox="1">
              <a:spLocks noChangeArrowheads="1"/>
            </p:cNvSpPr>
            <p:nvPr/>
          </p:nvSpPr>
          <p:spPr bwMode="auto">
            <a:xfrm>
              <a:off x="239" y="2976"/>
              <a:ext cx="590" cy="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1200" b="1">
                  <a:solidFill>
                    <a:srgbClr val="0A0A0A"/>
                  </a:solidFill>
                  <a:latin typeface="Arial" panose="020B0604020202020204" pitchFamily="34" charset="0"/>
                  <a:cs typeface="Arial" panose="020B0604020202020204" pitchFamily="34" charset="0"/>
                  <a:sym typeface="Symbol" panose="05050102010706020507" pitchFamily="18" charset="2"/>
                </a:rPr>
                <a:t>Slow</a:t>
              </a:r>
              <a:r>
                <a:rPr lang="en-GB" altLang="en-US" sz="1200" b="1">
                  <a:latin typeface="Arial" panose="020B0604020202020204" pitchFamily="34" charset="0"/>
                  <a:cs typeface="Arial" panose="020B0604020202020204" pitchFamily="34" charset="0"/>
                  <a:sym typeface="Symbol" panose="05050102010706020507" pitchFamily="18" charset="2"/>
                </a:rPr>
                <a:t> </a:t>
              </a:r>
              <a:r>
                <a:rPr lang="en-GB" altLang="en-US" sz="1200" b="1">
                  <a:latin typeface="Times New Roman" panose="02020603050405020304" pitchFamily="18" charset="0"/>
                  <a:cs typeface="Arial" panose="020B0604020202020204" pitchFamily="34" charset="0"/>
                  <a:sym typeface="Symbol" panose="05050102010706020507" pitchFamily="18" charset="2"/>
                </a:rPr>
                <a:t></a:t>
              </a:r>
              <a:endParaRPr lang="en-GB" altLang="en-US" sz="2400" b="1">
                <a:latin typeface="Times New Roman" panose="02020603050405020304" pitchFamily="18" charset="0"/>
                <a:cs typeface="Arial" panose="020B0604020202020204" pitchFamily="34" charset="0"/>
              </a:endParaRPr>
            </a:p>
          </p:txBody>
        </p:sp>
        <p:sp>
          <p:nvSpPr>
            <p:cNvPr id="24599" name="Oval 26">
              <a:extLst>
                <a:ext uri="{FF2B5EF4-FFF2-40B4-BE49-F238E27FC236}">
                  <a16:creationId xmlns:a16="http://schemas.microsoft.com/office/drawing/2014/main" id="{1BD3BBD4-CCBB-971D-6297-AADFE74A6B50}"/>
                </a:ext>
              </a:extLst>
            </p:cNvPr>
            <p:cNvSpPr>
              <a:spLocks noChangeArrowheads="1"/>
            </p:cNvSpPr>
            <p:nvPr/>
          </p:nvSpPr>
          <p:spPr bwMode="auto">
            <a:xfrm>
              <a:off x="657" y="3158"/>
              <a:ext cx="68" cy="68"/>
            </a:xfrm>
            <a:prstGeom prst="ellipse">
              <a:avLst/>
            </a:prstGeom>
            <a:gradFill rotWithShape="1">
              <a:gsLst>
                <a:gs pos="0">
                  <a:srgbClr val="595959"/>
                </a:gs>
                <a:gs pos="100000">
                  <a:srgbClr val="C0C0C0">
                    <a:alpha val="89998"/>
                  </a:srgbClr>
                </a:gs>
              </a:gsLst>
              <a:path path="shape">
                <a:fillToRect l="50000" t="50000" r="50000" b="50000"/>
              </a:path>
            </a:gra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endParaRPr>
            </a:p>
          </p:txBody>
        </p:sp>
      </p:grpSp>
      <p:grpSp>
        <p:nvGrpSpPr>
          <p:cNvPr id="32" name="Group 27">
            <a:extLst>
              <a:ext uri="{FF2B5EF4-FFF2-40B4-BE49-F238E27FC236}">
                <a16:creationId xmlns:a16="http://schemas.microsoft.com/office/drawing/2014/main" id="{B769577A-9167-6A9A-457F-9F51799B646D}"/>
              </a:ext>
            </a:extLst>
          </p:cNvPr>
          <p:cNvGrpSpPr>
            <a:grpSpLocks/>
          </p:cNvGrpSpPr>
          <p:nvPr/>
        </p:nvGrpSpPr>
        <p:grpSpPr bwMode="auto">
          <a:xfrm>
            <a:off x="4340225" y="3417888"/>
            <a:ext cx="1511300" cy="323850"/>
            <a:chOff x="431" y="1297"/>
            <a:chExt cx="838" cy="1044"/>
          </a:xfrm>
        </p:grpSpPr>
        <p:sp>
          <p:nvSpPr>
            <p:cNvPr id="24596" name="Text Box 28">
              <a:extLst>
                <a:ext uri="{FF2B5EF4-FFF2-40B4-BE49-F238E27FC236}">
                  <a16:creationId xmlns:a16="http://schemas.microsoft.com/office/drawing/2014/main" id="{5337BB04-DBDA-9C01-8805-076A0301AAA6}"/>
                </a:ext>
              </a:extLst>
            </p:cNvPr>
            <p:cNvSpPr txBox="1">
              <a:spLocks noChangeArrowheads="1"/>
            </p:cNvSpPr>
            <p:nvPr/>
          </p:nvSpPr>
          <p:spPr bwMode="auto">
            <a:xfrm>
              <a:off x="431" y="2160"/>
              <a:ext cx="771" cy="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1200">
                  <a:latin typeface="Times New Roman" panose="02020603050405020304" pitchFamily="18" charset="0"/>
                  <a:cs typeface="Arial" panose="020B0604020202020204" pitchFamily="34" charset="0"/>
                  <a:sym typeface="Symbol" panose="05050102010706020507" pitchFamily="18" charset="2"/>
                </a:rPr>
                <a:t> </a:t>
              </a:r>
              <a:r>
                <a:rPr lang="en-GB" altLang="en-US" sz="1200">
                  <a:latin typeface="Arial" panose="020B0604020202020204" pitchFamily="34" charset="0"/>
                  <a:cs typeface="Arial" panose="020B0604020202020204" pitchFamily="34" charset="0"/>
                  <a:sym typeface="Symbol" panose="05050102010706020507" pitchFamily="18" charset="2"/>
                </a:rPr>
                <a:t>and </a:t>
              </a:r>
              <a:r>
                <a:rPr lang="en-GB" altLang="en-US" sz="1200">
                  <a:latin typeface="Times New Roman" panose="02020603050405020304" pitchFamily="18" charset="0"/>
                  <a:cs typeface="Arial" panose="020B0604020202020204" pitchFamily="34" charset="0"/>
                  <a:sym typeface="Symbol" panose="05050102010706020507" pitchFamily="18" charset="2"/>
                </a:rPr>
                <a:t> </a:t>
              </a:r>
              <a:r>
                <a:rPr lang="en-GB" altLang="en-US" sz="1200">
                  <a:latin typeface="Times New Roman" panose="02020603050405020304" pitchFamily="18" charset="0"/>
                  <a:cs typeface="Arial" panose="020B0604020202020204" pitchFamily="34" charset="0"/>
                </a:rPr>
                <a:t> </a:t>
              </a:r>
              <a:r>
                <a:rPr lang="en-GB" altLang="en-US" sz="1200">
                  <a:latin typeface="Arial" panose="020B0604020202020204" pitchFamily="34" charset="0"/>
                  <a:cs typeface="Arial" panose="020B0604020202020204" pitchFamily="34" charset="0"/>
                </a:rPr>
                <a:t>rays</a:t>
              </a:r>
            </a:p>
          </p:txBody>
        </p:sp>
        <p:pic>
          <p:nvPicPr>
            <p:cNvPr id="24597" name="Picture 29" descr="BD14710_">
              <a:extLst>
                <a:ext uri="{FF2B5EF4-FFF2-40B4-BE49-F238E27FC236}">
                  <a16:creationId xmlns:a16="http://schemas.microsoft.com/office/drawing/2014/main" id="{41696F3A-C59C-3F67-6121-948023EFD718}"/>
                </a:ext>
              </a:extLst>
            </p:cNvPr>
            <p:cNvPicPr preferRelativeResize="0">
              <a:picLocks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rot="10800000">
              <a:off x="525" y="1297"/>
              <a:ext cx="744" cy="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5" name="Group 30">
            <a:extLst>
              <a:ext uri="{FF2B5EF4-FFF2-40B4-BE49-F238E27FC236}">
                <a16:creationId xmlns:a16="http://schemas.microsoft.com/office/drawing/2014/main" id="{60203843-8285-BF0F-6247-B8EA9937D949}"/>
              </a:ext>
            </a:extLst>
          </p:cNvPr>
          <p:cNvGrpSpPr>
            <a:grpSpLocks/>
          </p:cNvGrpSpPr>
          <p:nvPr/>
        </p:nvGrpSpPr>
        <p:grpSpPr bwMode="auto">
          <a:xfrm>
            <a:off x="9118600" y="3051175"/>
            <a:ext cx="1701800" cy="693738"/>
            <a:chOff x="3383" y="1569"/>
            <a:chExt cx="1068" cy="2368"/>
          </a:xfrm>
        </p:grpSpPr>
        <p:pic>
          <p:nvPicPr>
            <p:cNvPr id="24594" name="Picture 31" descr="BD14710_">
              <a:extLst>
                <a:ext uri="{FF2B5EF4-FFF2-40B4-BE49-F238E27FC236}">
                  <a16:creationId xmlns:a16="http://schemas.microsoft.com/office/drawing/2014/main" id="{919A72F4-E0DE-1028-551B-4AE5D115D212}"/>
                </a:ext>
              </a:extLst>
            </p:cNvPr>
            <p:cNvPicPr preferRelativeResize="0">
              <a:picLocks noChangeArrowheads="1"/>
            </p:cNvPicPr>
            <p:nvPr/>
          </p:nvPicPr>
          <p:blipFill>
            <a:blip r:embed="rId5">
              <a:lum bright="70000" contrast="-70000"/>
              <a:extLst>
                <a:ext uri="{28A0092B-C50C-407E-A947-70E740481C1C}">
                  <a14:useLocalDpi xmlns:a14="http://schemas.microsoft.com/office/drawing/2010/main" val="0"/>
                </a:ext>
              </a:extLst>
            </a:blip>
            <a:srcRect/>
            <a:stretch>
              <a:fillRect/>
            </a:stretch>
          </p:blipFill>
          <p:spPr bwMode="auto">
            <a:xfrm rot="10800000">
              <a:off x="3383" y="1569"/>
              <a:ext cx="744" cy="2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95" name="Text Box 32">
              <a:extLst>
                <a:ext uri="{FF2B5EF4-FFF2-40B4-BE49-F238E27FC236}">
                  <a16:creationId xmlns:a16="http://schemas.microsoft.com/office/drawing/2014/main" id="{3E133412-EB64-AA45-2DD7-D418991A1F0E}"/>
                </a:ext>
              </a:extLst>
            </p:cNvPr>
            <p:cNvSpPr txBox="1">
              <a:spLocks noChangeArrowheads="1"/>
            </p:cNvSpPr>
            <p:nvPr/>
          </p:nvSpPr>
          <p:spPr bwMode="auto">
            <a:xfrm>
              <a:off x="3586" y="2361"/>
              <a:ext cx="865" cy="1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GB" altLang="en-US" sz="1200" b="1">
                  <a:solidFill>
                    <a:srgbClr val="0A0A0A"/>
                  </a:solidFill>
                  <a:latin typeface="Times New Roman" panose="02020603050405020304" pitchFamily="18" charset="0"/>
                  <a:cs typeface="Arial" panose="020B0604020202020204" pitchFamily="34" charset="0"/>
                  <a:sym typeface="Symbol" panose="05050102010706020507" pitchFamily="18" charset="2"/>
                </a:rPr>
                <a:t> </a:t>
              </a:r>
              <a:r>
                <a:rPr lang="en-GB" altLang="en-US" sz="1200" b="1">
                  <a:solidFill>
                    <a:srgbClr val="0A0A0A"/>
                  </a:solidFill>
                  <a:latin typeface="Arial" panose="020B0604020202020204" pitchFamily="34" charset="0"/>
                  <a:cs typeface="Arial" panose="020B0604020202020204" pitchFamily="34" charset="0"/>
                  <a:sym typeface="Symbol" panose="05050102010706020507" pitchFamily="18" charset="2"/>
                </a:rPr>
                <a:t>and </a:t>
              </a:r>
              <a:r>
                <a:rPr lang="en-GB" altLang="en-US" sz="1200" b="1">
                  <a:solidFill>
                    <a:srgbClr val="0A0A0A"/>
                  </a:solidFill>
                  <a:latin typeface="Times New Roman" panose="02020603050405020304" pitchFamily="18" charset="0"/>
                  <a:cs typeface="Arial" panose="020B0604020202020204" pitchFamily="34" charset="0"/>
                  <a:sym typeface="Symbol" panose="05050102010706020507" pitchFamily="18" charset="2"/>
                </a:rPr>
                <a:t> </a:t>
              </a:r>
              <a:r>
                <a:rPr lang="en-GB" altLang="en-US" sz="1200" b="1">
                  <a:solidFill>
                    <a:srgbClr val="0A0A0A"/>
                  </a:solidFill>
                  <a:latin typeface="Times New Roman" panose="02020603050405020304" pitchFamily="18" charset="0"/>
                  <a:cs typeface="Arial" panose="020B0604020202020204" pitchFamily="34" charset="0"/>
                </a:rPr>
                <a:t> </a:t>
              </a:r>
              <a:r>
                <a:rPr lang="en-GB" altLang="en-US" sz="1200" b="1">
                  <a:solidFill>
                    <a:srgbClr val="0A0A0A"/>
                  </a:solidFill>
                  <a:latin typeface="Arial" panose="020B0604020202020204" pitchFamily="34" charset="0"/>
                  <a:cs typeface="Arial" panose="020B0604020202020204" pitchFamily="34" charset="0"/>
                </a:rPr>
                <a:t>rays of reduced energy</a:t>
              </a:r>
              <a:endParaRPr lang="en-GB" altLang="en-US" sz="2400" b="1">
                <a:solidFill>
                  <a:srgbClr val="0A0A0A"/>
                </a:solidFill>
                <a:latin typeface="Arial" panose="020B0604020202020204" pitchFamily="34" charset="0"/>
                <a:cs typeface="Arial" panose="020B0604020202020204" pitchFamily="34" charset="0"/>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3000"/>
                                        <p:tgtEl>
                                          <p:spTgt spid="16"/>
                                        </p:tgtEl>
                                      </p:cBhvr>
                                    </p:animEffect>
                                  </p:childTnLst>
                                </p:cTn>
                              </p:par>
                              <p:par>
                                <p:cTn id="8" presetID="63" presetClass="path" presetSubtype="0" accel="50000" decel="50000" fill="hold" nodeType="withEffect">
                                  <p:stCondLst>
                                    <p:cond delay="300"/>
                                  </p:stCondLst>
                                  <p:childTnLst>
                                    <p:animMotion origin="layout" path="M -3.88889E-6 1.21387E-6 L 0.18507 0.00324 " pathEditMode="relative" rAng="0" ptsTypes="AA">
                                      <p:cBhvr>
                                        <p:cTn id="9" dur="3000" fill="hold"/>
                                        <p:tgtEl>
                                          <p:spTgt spid="16"/>
                                        </p:tgtEl>
                                        <p:attrNameLst>
                                          <p:attrName>ppt_x</p:attrName>
                                          <p:attrName>ppt_y</p:attrName>
                                        </p:attrNameLst>
                                      </p:cBhvr>
                                      <p:rCtr x="925300" y="16200"/>
                                    </p:animMotion>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nodeType="clickEffect">
                                  <p:stCondLst>
                                    <p:cond delay="0"/>
                                  </p:stCondLst>
                                  <p:childTnLst>
                                    <p:set>
                                      <p:cBhvr>
                                        <p:cTn id="13" dur="1" fill="hold">
                                          <p:stCondLst>
                                            <p:cond delay="0"/>
                                          </p:stCondLst>
                                        </p:cTn>
                                        <p:tgtEl>
                                          <p:spTgt spid="23"/>
                                        </p:tgtEl>
                                        <p:attrNameLst>
                                          <p:attrName>style.visibility</p:attrName>
                                        </p:attrNameLst>
                                      </p:cBhvr>
                                      <p:to>
                                        <p:strVal val="visible"/>
                                      </p:to>
                                    </p:set>
                                    <p:animEffect transition="in" filter="fade">
                                      <p:cBhvr>
                                        <p:cTn id="14" dur="2000"/>
                                        <p:tgtEl>
                                          <p:spTgt spid="23"/>
                                        </p:tgtEl>
                                      </p:cBhvr>
                                    </p:animEffect>
                                  </p:childTnLst>
                                </p:cTn>
                              </p:par>
                              <p:par>
                                <p:cTn id="15" presetID="63" presetClass="path" presetSubtype="0" accel="50000" decel="50000" fill="hold" nodeType="withEffect">
                                  <p:stCondLst>
                                    <p:cond delay="0"/>
                                  </p:stCondLst>
                                  <p:childTnLst>
                                    <p:animMotion origin="layout" path="M 5.E-6 2.65896E-6 L 0.27292 2.65896E-6 " pathEditMode="relative" rAng="0" ptsTypes="AA">
                                      <p:cBhvr>
                                        <p:cTn id="16" dur="2000" fill="hold"/>
                                        <p:tgtEl>
                                          <p:spTgt spid="23"/>
                                        </p:tgtEl>
                                        <p:attrNameLst>
                                          <p:attrName>ppt_x</p:attrName>
                                          <p:attrName>ppt_y</p:attrName>
                                        </p:attrNameLst>
                                      </p:cBhvr>
                                      <p:rCtr x="1364600" y="0"/>
                                    </p:animMotion>
                                  </p:childTnLst>
                                </p:cTn>
                              </p:par>
                            </p:childTnLst>
                          </p:cTn>
                        </p:par>
                      </p:childTnLst>
                    </p:cTn>
                  </p:par>
                  <p:par>
                    <p:cTn id="17" fill="hold" nodeType="clickPar">
                      <p:stCondLst>
                        <p:cond delay="indefinite"/>
                      </p:stCondLst>
                      <p:childTnLst>
                        <p:par>
                          <p:cTn id="18" fill="hold" nodeType="withGroup">
                            <p:stCondLst>
                              <p:cond delay="0"/>
                            </p:stCondLst>
                            <p:childTnLst>
                              <p:par>
                                <p:cTn id="19" presetID="10" presetClass="entr" presetSubtype="0" fill="hold" nodeType="clickEffect">
                                  <p:stCondLst>
                                    <p:cond delay="0"/>
                                  </p:stCondLst>
                                  <p:childTnLst>
                                    <p:set>
                                      <p:cBhvr>
                                        <p:cTn id="20" dur="1" fill="hold">
                                          <p:stCondLst>
                                            <p:cond delay="0"/>
                                          </p:stCondLst>
                                        </p:cTn>
                                        <p:tgtEl>
                                          <p:spTgt spid="26"/>
                                        </p:tgtEl>
                                        <p:attrNameLst>
                                          <p:attrName>style.visibility</p:attrName>
                                        </p:attrNameLst>
                                      </p:cBhvr>
                                      <p:to>
                                        <p:strVal val="visible"/>
                                      </p:to>
                                    </p:set>
                                    <p:animEffect transition="in" filter="fade">
                                      <p:cBhvr>
                                        <p:cTn id="21" dur="1000"/>
                                        <p:tgtEl>
                                          <p:spTgt spid="26"/>
                                        </p:tgtEl>
                                      </p:cBhvr>
                                    </p:animEffect>
                                  </p:childTnLst>
                                </p:cTn>
                              </p:par>
                              <p:par>
                                <p:cTn id="22" presetID="63" presetClass="path" presetSubtype="0" accel="50000" decel="50000" fill="hold" nodeType="withEffect">
                                  <p:stCondLst>
                                    <p:cond delay="0"/>
                                  </p:stCondLst>
                                  <p:childTnLst>
                                    <p:animMotion origin="layout" path="M -4.16667E-6 4.04624E-7 L 0.61025 0.00254 " pathEditMode="relative" rAng="0" ptsTypes="AA">
                                      <p:cBhvr>
                                        <p:cTn id="23" dur="1000" fill="hold"/>
                                        <p:tgtEl>
                                          <p:spTgt spid="26"/>
                                        </p:tgtEl>
                                        <p:attrNameLst>
                                          <p:attrName>ppt_x</p:attrName>
                                          <p:attrName>ppt_y</p:attrName>
                                        </p:attrNameLst>
                                      </p:cBhvr>
                                      <p:rCtr x="3050300" y="11600"/>
                                    </p:animMotion>
                                  </p:childTnLst>
                                </p:cTn>
                              </p:par>
                              <p:par>
                                <p:cTn id="24" presetID="10" presetClass="exit" presetSubtype="0" fill="hold" nodeType="withEffect">
                                  <p:stCondLst>
                                    <p:cond delay="300"/>
                                  </p:stCondLst>
                                  <p:childTnLst>
                                    <p:animEffect transition="out" filter="fade">
                                      <p:cBhvr>
                                        <p:cTn id="25" dur="3000"/>
                                        <p:tgtEl>
                                          <p:spTgt spid="26"/>
                                        </p:tgtEl>
                                      </p:cBhvr>
                                    </p:animEffect>
                                    <p:set>
                                      <p:cBhvr>
                                        <p:cTn id="26" dur="1" fill="hold">
                                          <p:stCondLst>
                                            <p:cond delay="2999"/>
                                          </p:stCondLst>
                                        </p:cTn>
                                        <p:tgtEl>
                                          <p:spTgt spid="26"/>
                                        </p:tgtEl>
                                        <p:attrNameLst>
                                          <p:attrName>style.visibility</p:attrName>
                                        </p:attrNameLst>
                                      </p:cBhvr>
                                      <p:to>
                                        <p:strVal val="hidden"/>
                                      </p:to>
                                    </p:set>
                                  </p:childTnLst>
                                </p:cTn>
                              </p:par>
                              <p:par>
                                <p:cTn id="27" presetID="10" presetClass="entr" presetSubtype="0" fill="hold" nodeType="withEffect">
                                  <p:stCondLst>
                                    <p:cond delay="300"/>
                                  </p:stCondLst>
                                  <p:childTnLst>
                                    <p:set>
                                      <p:cBhvr>
                                        <p:cTn id="28" dur="1" fill="hold">
                                          <p:stCondLst>
                                            <p:cond delay="0"/>
                                          </p:stCondLst>
                                        </p:cTn>
                                        <p:tgtEl>
                                          <p:spTgt spid="29"/>
                                        </p:tgtEl>
                                        <p:attrNameLst>
                                          <p:attrName>style.visibility</p:attrName>
                                        </p:attrNameLst>
                                      </p:cBhvr>
                                      <p:to>
                                        <p:strVal val="visible"/>
                                      </p:to>
                                    </p:set>
                                    <p:animEffect transition="in" filter="fade">
                                      <p:cBhvr>
                                        <p:cTn id="29" dur="2000"/>
                                        <p:tgtEl>
                                          <p:spTgt spid="29"/>
                                        </p:tgtEl>
                                      </p:cBhvr>
                                    </p:animEffect>
                                  </p:childTnLst>
                                </p:cTn>
                              </p:par>
                              <p:par>
                                <p:cTn id="30" presetID="63" presetClass="path" presetSubtype="0" accel="50000" decel="50000" fill="hold" nodeType="withEffect">
                                  <p:stCondLst>
                                    <p:cond delay="500"/>
                                  </p:stCondLst>
                                  <p:childTnLst>
                                    <p:animMotion origin="layout" path="M 1.38889E-6 -2.48555E-6 L 0.09045 -2.48555E-6 " pathEditMode="relative" rAng="0" ptsTypes="AA">
                                      <p:cBhvr>
                                        <p:cTn id="31" dur="2300" fill="hold"/>
                                        <p:tgtEl>
                                          <p:spTgt spid="29"/>
                                        </p:tgtEl>
                                        <p:attrNameLst>
                                          <p:attrName>ppt_x</p:attrName>
                                          <p:attrName>ppt_y</p:attrName>
                                        </p:attrNameLst>
                                      </p:cBhvr>
                                      <p:rCtr x="451400" y="0"/>
                                    </p:animMotion>
                                  </p:childTnLst>
                                </p:cTn>
                              </p:par>
                            </p:childTnLst>
                          </p:cTn>
                        </p:par>
                      </p:childTnLst>
                    </p:cTn>
                  </p:par>
                  <p:par>
                    <p:cTn id="32" fill="hold" nodeType="clickPar">
                      <p:stCondLst>
                        <p:cond delay="indefinite"/>
                      </p:stCondLst>
                      <p:childTnLst>
                        <p:par>
                          <p:cTn id="33" fill="hold" nodeType="withGroup">
                            <p:stCondLst>
                              <p:cond delay="0"/>
                            </p:stCondLst>
                            <p:childTnLst>
                              <p:par>
                                <p:cTn id="34" presetID="10" presetClass="entr" presetSubtype="0" fill="hold" nodeType="clickEffect">
                                  <p:stCondLst>
                                    <p:cond delay="0"/>
                                  </p:stCondLst>
                                  <p:childTnLst>
                                    <p:set>
                                      <p:cBhvr>
                                        <p:cTn id="35" dur="1" fill="hold">
                                          <p:stCondLst>
                                            <p:cond delay="0"/>
                                          </p:stCondLst>
                                        </p:cTn>
                                        <p:tgtEl>
                                          <p:spTgt spid="32"/>
                                        </p:tgtEl>
                                        <p:attrNameLst>
                                          <p:attrName>style.visibility</p:attrName>
                                        </p:attrNameLst>
                                      </p:cBhvr>
                                      <p:to>
                                        <p:strVal val="visible"/>
                                      </p:to>
                                    </p:set>
                                    <p:animEffect transition="in" filter="fade">
                                      <p:cBhvr>
                                        <p:cTn id="36" dur="1000"/>
                                        <p:tgtEl>
                                          <p:spTgt spid="32"/>
                                        </p:tgtEl>
                                      </p:cBhvr>
                                    </p:animEffect>
                                  </p:childTnLst>
                                </p:cTn>
                              </p:par>
                              <p:par>
                                <p:cTn id="37" presetID="63" presetClass="path" presetSubtype="0" accel="50000" decel="50000" fill="hold" nodeType="withEffect">
                                  <p:stCondLst>
                                    <p:cond delay="0"/>
                                  </p:stCondLst>
                                  <p:childTnLst>
                                    <p:animMotion origin="layout" path="M -2.22222E-6 4.85549E-6 L 0.41736 0.00531 " pathEditMode="relative" rAng="0" ptsTypes="AA">
                                      <p:cBhvr>
                                        <p:cTn id="38" dur="1000" fill="hold"/>
                                        <p:tgtEl>
                                          <p:spTgt spid="32"/>
                                        </p:tgtEl>
                                        <p:attrNameLst>
                                          <p:attrName>ppt_x</p:attrName>
                                          <p:attrName>ppt_y</p:attrName>
                                        </p:attrNameLst>
                                      </p:cBhvr>
                                      <p:rCtr x="2086800" y="25400"/>
                                    </p:animMotion>
                                  </p:childTnLst>
                                </p:cTn>
                              </p:par>
                              <p:par>
                                <p:cTn id="39" presetID="10" presetClass="exit" presetSubtype="0" fill="hold" nodeType="withEffect">
                                  <p:stCondLst>
                                    <p:cond delay="800"/>
                                  </p:stCondLst>
                                  <p:childTnLst>
                                    <p:animEffect transition="out" filter="fade">
                                      <p:cBhvr>
                                        <p:cTn id="40" dur="1400"/>
                                        <p:tgtEl>
                                          <p:spTgt spid="32"/>
                                        </p:tgtEl>
                                      </p:cBhvr>
                                    </p:animEffect>
                                    <p:set>
                                      <p:cBhvr>
                                        <p:cTn id="41" dur="1" fill="hold">
                                          <p:stCondLst>
                                            <p:cond delay="1399"/>
                                          </p:stCondLst>
                                        </p:cTn>
                                        <p:tgtEl>
                                          <p:spTgt spid="32"/>
                                        </p:tgtEl>
                                        <p:attrNameLst>
                                          <p:attrName>style.visibility</p:attrName>
                                        </p:attrNameLst>
                                      </p:cBhvr>
                                      <p:to>
                                        <p:strVal val="hidden"/>
                                      </p:to>
                                    </p:set>
                                  </p:childTnLst>
                                </p:cTn>
                              </p:par>
                              <p:par>
                                <p:cTn id="42" presetID="10" presetClass="entr" presetSubtype="0" fill="hold" nodeType="withEffect">
                                  <p:stCondLst>
                                    <p:cond delay="800"/>
                                  </p:stCondLst>
                                  <p:childTnLst>
                                    <p:set>
                                      <p:cBhvr>
                                        <p:cTn id="43" dur="1" fill="hold">
                                          <p:stCondLst>
                                            <p:cond delay="0"/>
                                          </p:stCondLst>
                                        </p:cTn>
                                        <p:tgtEl>
                                          <p:spTgt spid="35"/>
                                        </p:tgtEl>
                                        <p:attrNameLst>
                                          <p:attrName>style.visibility</p:attrName>
                                        </p:attrNameLst>
                                      </p:cBhvr>
                                      <p:to>
                                        <p:strVal val="visible"/>
                                      </p:to>
                                    </p:set>
                                    <p:animEffect transition="in" filter="fade">
                                      <p:cBhvr>
                                        <p:cTn id="44" dur="1400"/>
                                        <p:tgtEl>
                                          <p:spTgt spid="35"/>
                                        </p:tgtEl>
                                      </p:cBhvr>
                                    </p:animEffect>
                                  </p:childTnLst>
                                </p:cTn>
                              </p:par>
                              <p:par>
                                <p:cTn id="45" presetID="63" presetClass="path" presetSubtype="0" accel="50000" decel="50000" fill="hold" nodeType="withEffect">
                                  <p:stCondLst>
                                    <p:cond delay="1000"/>
                                  </p:stCondLst>
                                  <p:childTnLst>
                                    <p:animMotion origin="layout" path="M 3.61111E-6 2.77457E-6 L 0.18125 2.77457E-6 " pathEditMode="relative" rAng="0" ptsTypes="AA">
                                      <p:cBhvr>
                                        <p:cTn id="46" dur="1500" fill="hold"/>
                                        <p:tgtEl>
                                          <p:spTgt spid="35"/>
                                        </p:tgtEl>
                                        <p:attrNameLst>
                                          <p:attrName>ppt_x</p:attrName>
                                          <p:attrName>ppt_y</p:attrName>
                                        </p:attrNameLst>
                                      </p:cBhvr>
                                      <p:rCtr x="906300" y="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B0F66173-CC3A-C082-B092-9B3CA0748238}"/>
              </a:ext>
            </a:extLst>
          </p:cNvPr>
          <p:cNvSpPr>
            <a:spLocks noGrp="1"/>
          </p:cNvSpPr>
          <p:nvPr>
            <p:ph type="title"/>
          </p:nvPr>
        </p:nvSpPr>
        <p:spPr>
          <a:xfrm>
            <a:off x="152400" y="2133600"/>
            <a:ext cx="4038600" cy="1828800"/>
          </a:xfrm>
        </p:spPr>
        <p:txBody>
          <a:bodyPr/>
          <a:lstStyle/>
          <a:p>
            <a:r>
              <a:rPr lang="hi-IN" altLang="en-US" sz="4000" b="1">
                <a:solidFill>
                  <a:srgbClr val="C00000"/>
                </a:solidFill>
              </a:rPr>
              <a:t>रेडियोधर्मिता</a:t>
            </a:r>
            <a:endParaRPr lang="en-US" altLang="en-US" sz="4000" b="1">
              <a:solidFill>
                <a:srgbClr val="C00000"/>
              </a:solidFill>
              <a:latin typeface="Open Sans" panose="020B0606030504020204" pitchFamily="34" charset="0"/>
              <a:cs typeface="Arial" panose="020B0604020202020204" pitchFamily="34" charset="0"/>
            </a:endParaRPr>
          </a:p>
        </p:txBody>
      </p:sp>
      <p:sp>
        <p:nvSpPr>
          <p:cNvPr id="25603" name="Content Placeholder 2">
            <a:extLst>
              <a:ext uri="{FF2B5EF4-FFF2-40B4-BE49-F238E27FC236}">
                <a16:creationId xmlns:a16="http://schemas.microsoft.com/office/drawing/2014/main" id="{9BA746B4-1833-248A-E634-3F15FEB3AB6B}"/>
              </a:ext>
            </a:extLst>
          </p:cNvPr>
          <p:cNvSpPr>
            <a:spLocks noGrp="1"/>
          </p:cNvSpPr>
          <p:nvPr>
            <p:ph idx="1"/>
          </p:nvPr>
        </p:nvSpPr>
        <p:spPr>
          <a:xfrm>
            <a:off x="3984625" y="912813"/>
            <a:ext cx="7315200" cy="5918200"/>
          </a:xfrm>
        </p:spPr>
        <p:txBody>
          <a:bodyPr/>
          <a:lstStyle/>
          <a:p>
            <a:pPr marL="269875" indent="-269875" algn="just">
              <a:lnSpc>
                <a:spcPct val="150000"/>
              </a:lnSpc>
              <a:spcBef>
                <a:spcPct val="0"/>
              </a:spcBef>
              <a:buFont typeface="Wingdings" panose="05000000000000000000" pitchFamily="2" charset="2"/>
              <a:buChar char="Ø"/>
              <a:tabLst>
                <a:tab pos="539750" algn="l"/>
              </a:tabLst>
            </a:pPr>
            <a:r>
              <a:rPr lang="en-US" altLang="en-US" sz="2800">
                <a:latin typeface="Open Sans" panose="020B0606030504020204" pitchFamily="34" charset="0"/>
              </a:rPr>
              <a:t>	</a:t>
            </a:r>
            <a:r>
              <a:rPr lang="hi-IN" altLang="en-US" sz="2800"/>
              <a:t>1980 तक इसकी इकाई क्यूरी (</a:t>
            </a:r>
            <a:r>
              <a:rPr lang="en-US" altLang="en-US" sz="2800"/>
              <a:t>Ci) </a:t>
            </a:r>
            <a:r>
              <a:rPr lang="hi-IN" altLang="en-US" sz="2800"/>
              <a:t>थी।</a:t>
            </a:r>
            <a:r>
              <a:rPr lang="en-US" altLang="en-US" sz="2800" i="1">
                <a:latin typeface="Open Sans" panose="020B0606030504020204" pitchFamily="34" charset="0"/>
              </a:rPr>
              <a:t> </a:t>
            </a:r>
          </a:p>
          <a:p>
            <a:pPr marL="269875" indent="-269875" algn="just">
              <a:lnSpc>
                <a:spcPct val="150000"/>
              </a:lnSpc>
              <a:spcBef>
                <a:spcPct val="0"/>
              </a:spcBef>
              <a:buFont typeface="Wingdings" panose="05000000000000000000" pitchFamily="2" charset="2"/>
              <a:buChar char="Ø"/>
              <a:tabLst>
                <a:tab pos="539750" algn="l"/>
              </a:tabLst>
            </a:pPr>
            <a:r>
              <a:rPr lang="en-US" altLang="en-US" sz="2800">
                <a:latin typeface="Open Sans" panose="020B0606030504020204" pitchFamily="34" charset="0"/>
              </a:rPr>
              <a:t>	</a:t>
            </a:r>
            <a:r>
              <a:rPr lang="hi-IN" altLang="en-US" sz="2800"/>
              <a:t>1 ग्राम 226</a:t>
            </a:r>
            <a:r>
              <a:rPr lang="en-US" altLang="en-US" sz="2800"/>
              <a:t>Ra </a:t>
            </a:r>
            <a:r>
              <a:rPr lang="hi-IN" altLang="en-US" sz="2800"/>
              <a:t>प्रति सेकंड 3.7 × 10¹⁰ बार प्रति सेकंड</a:t>
            </a:r>
            <a:r>
              <a:rPr lang="en-US" altLang="en-US" sz="2800"/>
              <a:t> </a:t>
            </a:r>
            <a:r>
              <a:rPr lang="hi-IN" altLang="en-US" sz="2800"/>
              <a:t>विघटित होता है। </a:t>
            </a:r>
            <a:endParaRPr lang="en-US" altLang="en-US" sz="2800"/>
          </a:p>
          <a:p>
            <a:pPr marL="269875" indent="-269875" algn="just">
              <a:lnSpc>
                <a:spcPct val="150000"/>
              </a:lnSpc>
              <a:spcBef>
                <a:spcPct val="0"/>
              </a:spcBef>
              <a:buFont typeface="Wingdings" panose="05000000000000000000" pitchFamily="2" charset="2"/>
              <a:buChar char="Ø"/>
              <a:tabLst>
                <a:tab pos="539750" algn="l"/>
              </a:tabLst>
            </a:pPr>
            <a:r>
              <a:rPr lang="en-US" altLang="en-US" sz="2800">
                <a:latin typeface="Open Sans" panose="020B0606030504020204" pitchFamily="34" charset="0"/>
              </a:rPr>
              <a:t>	</a:t>
            </a:r>
            <a:r>
              <a:rPr lang="en-US" altLang="en-US" sz="2800"/>
              <a:t>1 Ci = 3.7 × 10¹⁰</a:t>
            </a:r>
          </a:p>
          <a:p>
            <a:pPr marL="269875" indent="-269875" algn="just">
              <a:lnSpc>
                <a:spcPct val="150000"/>
              </a:lnSpc>
              <a:spcBef>
                <a:spcPct val="0"/>
              </a:spcBef>
              <a:buFont typeface="Wingdings" panose="05000000000000000000" pitchFamily="2" charset="2"/>
              <a:buChar char="Ø"/>
              <a:tabLst>
                <a:tab pos="539750" algn="l"/>
              </a:tabLst>
            </a:pPr>
            <a:r>
              <a:rPr lang="hi-IN" altLang="en-US" sz="2800"/>
              <a:t>रेडियोधर्मिता की नई इकाई बेकरल (</a:t>
            </a:r>
            <a:r>
              <a:rPr lang="en-US" altLang="en-US" sz="2800"/>
              <a:t>Bq) </a:t>
            </a:r>
            <a:r>
              <a:rPr lang="hi-IN" altLang="en-US" sz="2800"/>
              <a:t>है।</a:t>
            </a:r>
            <a:endParaRPr lang="en-US" altLang="en-US" sz="2800"/>
          </a:p>
          <a:p>
            <a:pPr marL="269875" indent="-269875" algn="just">
              <a:lnSpc>
                <a:spcPct val="150000"/>
              </a:lnSpc>
              <a:spcBef>
                <a:spcPct val="0"/>
              </a:spcBef>
              <a:buFont typeface="Wingdings" panose="05000000000000000000" pitchFamily="2" charset="2"/>
              <a:buChar char="Ø"/>
              <a:tabLst>
                <a:tab pos="539750" algn="l"/>
              </a:tabLst>
            </a:pPr>
            <a:r>
              <a:rPr lang="en-US" altLang="en-US" sz="2800"/>
              <a:t>1 Bq = 1 </a:t>
            </a:r>
            <a:r>
              <a:rPr lang="hi-IN" altLang="en-US" sz="2800"/>
              <a:t>विघटन प्रति सेकंड (1 </a:t>
            </a:r>
            <a:r>
              <a:rPr lang="en-US" altLang="en-US" sz="2800"/>
              <a:t>dps)</a:t>
            </a:r>
            <a:endParaRPr lang="en-IN" altLang="en-US" sz="2600">
              <a:latin typeface="Open Sans" panose="020B0606030504020204" pitchFamily="34" charset="0"/>
              <a:cs typeface="Times New Roman" panose="02020603050405020304" pitchFamily="18" charset="0"/>
            </a:endParaRPr>
          </a:p>
        </p:txBody>
      </p:sp>
      <p:pic>
        <p:nvPicPr>
          <p:cNvPr id="25604" name="object 4">
            <a:extLst>
              <a:ext uri="{FF2B5EF4-FFF2-40B4-BE49-F238E27FC236}">
                <a16:creationId xmlns:a16="http://schemas.microsoft.com/office/drawing/2014/main" id="{1551FB6A-9441-007E-7FA7-60A30CA991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5605" name="Picture 8">
            <a:extLst>
              <a:ext uri="{FF2B5EF4-FFF2-40B4-BE49-F238E27FC236}">
                <a16:creationId xmlns:a16="http://schemas.microsoft.com/office/drawing/2014/main" id="{C9479D3C-4F4C-3291-7E98-0B941D786EA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object 4">
            <a:extLst>
              <a:ext uri="{FF2B5EF4-FFF2-40B4-BE49-F238E27FC236}">
                <a16:creationId xmlns:a16="http://schemas.microsoft.com/office/drawing/2014/main" id="{2A32BB33-6D29-E532-3A4E-22655F92232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1" name="Picture 5">
            <a:extLst>
              <a:ext uri="{FF2B5EF4-FFF2-40B4-BE49-F238E27FC236}">
                <a16:creationId xmlns:a16="http://schemas.microsoft.com/office/drawing/2014/main" id="{AC4739BE-19F2-A91D-0F76-2CB9DBDE935A}"/>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2" name="Title 1">
            <a:extLst>
              <a:ext uri="{FF2B5EF4-FFF2-40B4-BE49-F238E27FC236}">
                <a16:creationId xmlns:a16="http://schemas.microsoft.com/office/drawing/2014/main" id="{F6993A65-1C6A-D785-5E66-601964ABBEB0}"/>
              </a:ext>
            </a:extLst>
          </p:cNvPr>
          <p:cNvSpPr txBox="1">
            <a:spLocks noChangeArrowheads="1"/>
          </p:cNvSpPr>
          <p:nvPr/>
        </p:nvSpPr>
        <p:spPr bwMode="auto">
          <a:xfrm>
            <a:off x="685800" y="1330325"/>
            <a:ext cx="31242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eaLnBrk="1" hangingPunct="1">
              <a:spcBef>
                <a:spcPct val="0"/>
              </a:spcBef>
              <a:buFontTx/>
              <a:buNone/>
            </a:pPr>
            <a:r>
              <a:rPr lang="hi-IN" altLang="en-US" sz="4000" b="1">
                <a:solidFill>
                  <a:srgbClr val="C00000"/>
                </a:solidFill>
              </a:rPr>
              <a:t>उद्देश्य</a:t>
            </a:r>
            <a:endParaRPr lang="en-US" altLang="en-US" sz="4000" b="1">
              <a:solidFill>
                <a:srgbClr val="C00000"/>
              </a:solidFill>
              <a:latin typeface="Open Sans" panose="020B0606030504020204" pitchFamily="34" charset="0"/>
              <a:cs typeface="Sans Serif Collection" panose="020B0502040504020204" pitchFamily="34" charset="0"/>
            </a:endParaRPr>
          </a:p>
        </p:txBody>
      </p:sp>
      <p:sp>
        <p:nvSpPr>
          <p:cNvPr id="7173" name="Rectangle 7">
            <a:extLst>
              <a:ext uri="{FF2B5EF4-FFF2-40B4-BE49-F238E27FC236}">
                <a16:creationId xmlns:a16="http://schemas.microsoft.com/office/drawing/2014/main" id="{818B8D9C-D249-0737-BF39-22EBB0CFC62E}"/>
              </a:ext>
            </a:extLst>
          </p:cNvPr>
          <p:cNvSpPr>
            <a:spLocks noChangeArrowheads="1"/>
          </p:cNvSpPr>
          <p:nvPr/>
        </p:nvSpPr>
        <p:spPr bwMode="auto">
          <a:xfrm>
            <a:off x="685800" y="2362200"/>
            <a:ext cx="3429000" cy="197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nSpc>
                <a:spcPct val="150000"/>
              </a:lnSpc>
              <a:buFont typeface="Wingdings" panose="05000000000000000000" pitchFamily="2" charset="2"/>
              <a:buChar char="§"/>
            </a:pPr>
            <a:r>
              <a:rPr lang="hi-IN" altLang="en-US" sz="2800" b="1">
                <a:solidFill>
                  <a:srgbClr val="C00000"/>
                </a:solidFill>
              </a:rPr>
              <a:t>इस पाठ को पूरा करने पर आप सक्षम होंगे:</a:t>
            </a:r>
            <a:r>
              <a:rPr lang="hi-IN" altLang="en-US" sz="2800">
                <a:solidFill>
                  <a:srgbClr val="C00000"/>
                </a:solidFill>
              </a:rPr>
              <a:t> </a:t>
            </a:r>
            <a:endParaRPr lang="en-US" altLang="en-US" sz="2800" b="1" u="sng">
              <a:solidFill>
                <a:srgbClr val="C00000"/>
              </a:solidFill>
              <a:latin typeface="Open Sans" panose="020B0606030504020204" pitchFamily="34" charset="0"/>
              <a:cs typeface="Arial" panose="020B0604020202020204" pitchFamily="34" charset="0"/>
            </a:endParaRPr>
          </a:p>
        </p:txBody>
      </p:sp>
      <p:sp>
        <p:nvSpPr>
          <p:cNvPr id="7174" name="Rectangle 1">
            <a:extLst>
              <a:ext uri="{FF2B5EF4-FFF2-40B4-BE49-F238E27FC236}">
                <a16:creationId xmlns:a16="http://schemas.microsoft.com/office/drawing/2014/main" id="{77BF84B7-7A37-A808-D2CB-56D71287E9ED}"/>
              </a:ext>
            </a:extLst>
          </p:cNvPr>
          <p:cNvSpPr>
            <a:spLocks noChangeArrowheads="1"/>
          </p:cNvSpPr>
          <p:nvPr/>
        </p:nvSpPr>
        <p:spPr bwMode="auto">
          <a:xfrm>
            <a:off x="4949825" y="1143000"/>
            <a:ext cx="6632575" cy="5291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457200" indent="-4572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50000"/>
              </a:lnSpc>
              <a:spcBef>
                <a:spcPct val="0"/>
              </a:spcBef>
              <a:buFont typeface="Wingdings" panose="05000000000000000000" pitchFamily="2" charset="2"/>
              <a:buChar char="v"/>
            </a:pPr>
            <a:r>
              <a:rPr lang="hi-IN" altLang="en-US" sz="2800"/>
              <a:t>परमाणु और तत्व क्या हैं।</a:t>
            </a:r>
            <a:endParaRPr lang="en-US" altLang="en-US" sz="2800"/>
          </a:p>
          <a:p>
            <a:pPr eaLnBrk="1" hangingPunct="1">
              <a:lnSpc>
                <a:spcPct val="150000"/>
              </a:lnSpc>
              <a:spcBef>
                <a:spcPct val="0"/>
              </a:spcBef>
              <a:buFont typeface="Wingdings" panose="05000000000000000000" pitchFamily="2" charset="2"/>
              <a:buChar char="v"/>
            </a:pPr>
            <a:r>
              <a:rPr lang="hi-IN" altLang="en-US" sz="2800"/>
              <a:t>परमाणु संख्या, परमाणु द्रव्यमान, समस्थानिक।</a:t>
            </a:r>
            <a:endParaRPr lang="en-US" altLang="en-US" sz="2800"/>
          </a:p>
          <a:p>
            <a:pPr eaLnBrk="1" hangingPunct="1">
              <a:lnSpc>
                <a:spcPct val="150000"/>
              </a:lnSpc>
              <a:spcBef>
                <a:spcPct val="0"/>
              </a:spcBef>
              <a:buFont typeface="Wingdings" panose="05000000000000000000" pitchFamily="2" charset="2"/>
              <a:buChar char="v"/>
            </a:pPr>
            <a:r>
              <a:rPr lang="hi-IN" altLang="en-US" sz="2800"/>
              <a:t>आयनकारी और गैर-आयनकारी विकिरण</a:t>
            </a:r>
            <a:r>
              <a:rPr lang="en-US" altLang="en-US" sz="2800"/>
              <a:t>,</a:t>
            </a:r>
            <a:br>
              <a:rPr lang="hi-IN" altLang="en-US" sz="2800"/>
            </a:br>
            <a:r>
              <a:rPr lang="hi-IN" altLang="en-US" sz="2800"/>
              <a:t>विकिरण के प्रकार</a:t>
            </a:r>
            <a:r>
              <a:rPr lang="en-US" altLang="en-US" sz="2800">
                <a:latin typeface="Open Sans" panose="020B0606030504020204" pitchFamily="34" charset="0"/>
                <a:cs typeface="Arial" panose="020B0604020202020204" pitchFamily="34" charset="0"/>
              </a:rPr>
              <a:t>|</a:t>
            </a:r>
          </a:p>
          <a:p>
            <a:pPr eaLnBrk="1" hangingPunct="1">
              <a:lnSpc>
                <a:spcPct val="150000"/>
              </a:lnSpc>
              <a:spcBef>
                <a:spcPct val="0"/>
              </a:spcBef>
              <a:buFont typeface="Wingdings" panose="05000000000000000000" pitchFamily="2" charset="2"/>
              <a:buChar char="v"/>
            </a:pPr>
            <a:r>
              <a:rPr lang="hi-IN" altLang="en-US" sz="2800"/>
              <a:t>अर्ध-आयु।</a:t>
            </a:r>
            <a:endParaRPr lang="en-US" altLang="en-US" sz="2800"/>
          </a:p>
          <a:p>
            <a:pPr eaLnBrk="1" hangingPunct="1">
              <a:lnSpc>
                <a:spcPct val="150000"/>
              </a:lnSpc>
              <a:spcBef>
                <a:spcPct val="0"/>
              </a:spcBef>
              <a:buFont typeface="Wingdings" panose="05000000000000000000" pitchFamily="2" charset="2"/>
              <a:buChar char="v"/>
            </a:pPr>
            <a:r>
              <a:rPr lang="hi-IN" altLang="en-US" sz="2800"/>
              <a:t>विखंडन और संलयन।</a:t>
            </a:r>
            <a:endParaRPr lang="en-US" altLang="en-US" sz="2800"/>
          </a:p>
          <a:p>
            <a:pPr eaLnBrk="1" hangingPunct="1">
              <a:lnSpc>
                <a:spcPct val="150000"/>
              </a:lnSpc>
              <a:spcBef>
                <a:spcPct val="0"/>
              </a:spcBef>
              <a:buFont typeface="Wingdings" panose="05000000000000000000" pitchFamily="2" charset="2"/>
              <a:buChar char="v"/>
            </a:pPr>
            <a:r>
              <a:rPr lang="hi-IN" altLang="en-US" sz="2800"/>
              <a:t>श्रृंखला अभिक्रिया।</a:t>
            </a:r>
            <a:endParaRPr lang="en-US" altLang="en-US" sz="2800">
              <a:latin typeface="Arial" panose="020B0604020202020204" pitchFamily="34" charset="0"/>
              <a:cs typeface="Arial" panose="020B0604020202020204"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a:extLst>
              <a:ext uri="{FF2B5EF4-FFF2-40B4-BE49-F238E27FC236}">
                <a16:creationId xmlns:a16="http://schemas.microsoft.com/office/drawing/2014/main" id="{AADDFC35-F4A8-37AE-B0F3-B01E9806448E}"/>
              </a:ext>
            </a:extLst>
          </p:cNvPr>
          <p:cNvSpPr>
            <a:spLocks noGrp="1"/>
          </p:cNvSpPr>
          <p:nvPr>
            <p:ph type="title"/>
          </p:nvPr>
        </p:nvSpPr>
        <p:spPr>
          <a:xfrm>
            <a:off x="381000" y="2362200"/>
            <a:ext cx="4038600" cy="1828800"/>
          </a:xfrm>
        </p:spPr>
        <p:txBody>
          <a:bodyPr/>
          <a:lstStyle/>
          <a:p>
            <a:r>
              <a:rPr lang="hi-IN" altLang="en-US" sz="4000" b="1">
                <a:solidFill>
                  <a:srgbClr val="C00000"/>
                </a:solidFill>
              </a:rPr>
              <a:t>रेडियोधर्मिता</a:t>
            </a:r>
            <a:endParaRPr lang="en-US" altLang="en-US" sz="4000" b="1">
              <a:solidFill>
                <a:srgbClr val="C00000"/>
              </a:solidFill>
              <a:latin typeface="Open Sans" panose="020B0606030504020204" pitchFamily="34" charset="0"/>
              <a:cs typeface="Arial" panose="020B0604020202020204" pitchFamily="34" charset="0"/>
            </a:endParaRPr>
          </a:p>
        </p:txBody>
      </p:sp>
      <p:sp>
        <p:nvSpPr>
          <p:cNvPr id="26627" name="Content Placeholder 2">
            <a:extLst>
              <a:ext uri="{FF2B5EF4-FFF2-40B4-BE49-F238E27FC236}">
                <a16:creationId xmlns:a16="http://schemas.microsoft.com/office/drawing/2014/main" id="{85EB0CEE-70F3-8E16-75CE-4B9946A26A37}"/>
              </a:ext>
            </a:extLst>
          </p:cNvPr>
          <p:cNvSpPr>
            <a:spLocks noGrp="1"/>
          </p:cNvSpPr>
          <p:nvPr>
            <p:ph idx="1"/>
          </p:nvPr>
        </p:nvSpPr>
        <p:spPr>
          <a:xfrm>
            <a:off x="4114800" y="1044575"/>
            <a:ext cx="8596313" cy="6254750"/>
          </a:xfrm>
        </p:spPr>
        <p:txBody>
          <a:bodyPr/>
          <a:lstStyle/>
          <a:p>
            <a:pPr>
              <a:lnSpc>
                <a:spcPct val="150000"/>
              </a:lnSpc>
              <a:spcBef>
                <a:spcPct val="0"/>
              </a:spcBef>
              <a:buFont typeface="Wingdings" panose="05000000000000000000" pitchFamily="2" charset="2"/>
              <a:buNone/>
            </a:pPr>
            <a:r>
              <a:rPr lang="hi-IN" altLang="en-US" sz="2800" b="1"/>
              <a:t>व्यावहारिक इकाइयाँ</a:t>
            </a:r>
            <a:endParaRPr lang="en-US" altLang="en-US" sz="2800" b="1"/>
          </a:p>
          <a:p>
            <a:pPr>
              <a:lnSpc>
                <a:spcPct val="150000"/>
              </a:lnSpc>
              <a:spcBef>
                <a:spcPct val="0"/>
              </a:spcBef>
              <a:buFont typeface="Wingdings" panose="05000000000000000000" pitchFamily="2" charset="2"/>
              <a:buNone/>
            </a:pPr>
            <a:r>
              <a:rPr lang="en-US" altLang="en-US" sz="2800">
                <a:latin typeface="Open Sans" panose="020B0606030504020204" pitchFamily="34" charset="0"/>
              </a:rPr>
              <a:t>		</a:t>
            </a:r>
            <a:r>
              <a:rPr lang="hi-IN" altLang="en-US" sz="2800"/>
              <a:t>किलो बेकरल (</a:t>
            </a:r>
            <a:r>
              <a:rPr lang="en-US" altLang="en-US" sz="2800"/>
              <a:t>kBq), </a:t>
            </a:r>
            <a:r>
              <a:rPr lang="hi-IN" altLang="en-US" sz="2800"/>
              <a:t>मेगा बेकरल (</a:t>
            </a:r>
            <a:r>
              <a:rPr lang="en-US" altLang="en-US" sz="2800"/>
              <a:t>MBq), </a:t>
            </a:r>
            <a:r>
              <a:rPr lang="hi-IN" altLang="en-US" sz="2800"/>
              <a:t>गीगा बेकरल (</a:t>
            </a:r>
            <a:r>
              <a:rPr lang="en-US" altLang="en-US" sz="2800"/>
              <a:t>GBq) </a:t>
            </a:r>
            <a:r>
              <a:rPr lang="hi-IN" altLang="en-US" sz="2800"/>
              <a:t>आदि</a:t>
            </a:r>
            <a:endParaRPr lang="en-US" altLang="en-US" sz="2800"/>
          </a:p>
          <a:p>
            <a:pPr>
              <a:lnSpc>
                <a:spcPct val="150000"/>
              </a:lnSpc>
              <a:spcBef>
                <a:spcPct val="0"/>
              </a:spcBef>
              <a:buFont typeface="Wingdings" panose="05000000000000000000" pitchFamily="2" charset="2"/>
              <a:buNone/>
            </a:pPr>
            <a:r>
              <a:rPr lang="hi-IN" altLang="en-US" sz="2800" b="1"/>
              <a:t>पुरानी इकाई </a:t>
            </a:r>
            <a:r>
              <a:rPr lang="en-US" altLang="en-US" sz="2800" b="1"/>
              <a:t>Ci </a:t>
            </a:r>
            <a:r>
              <a:rPr lang="hi-IN" altLang="en-US" sz="2800" b="1"/>
              <a:t>को नई इकाई </a:t>
            </a:r>
            <a:r>
              <a:rPr lang="en-US" altLang="en-US" sz="2800" b="1"/>
              <a:t>Bq </a:t>
            </a:r>
            <a:r>
              <a:rPr lang="hi-IN" altLang="en-US" sz="2800" b="1"/>
              <a:t>में बदलने का गुणांक</a:t>
            </a:r>
            <a:endParaRPr lang="en-US" altLang="en-US" sz="2800" b="1"/>
          </a:p>
          <a:p>
            <a:pPr>
              <a:lnSpc>
                <a:spcPct val="150000"/>
              </a:lnSpc>
              <a:spcBef>
                <a:spcPct val="0"/>
              </a:spcBef>
              <a:buFont typeface="Wingdings" panose="05000000000000000000" pitchFamily="2" charset="2"/>
              <a:buNone/>
            </a:pPr>
            <a:r>
              <a:rPr lang="hi-IN" altLang="en-US" sz="2800"/>
              <a:t>1 क्यूरी (</a:t>
            </a:r>
            <a:r>
              <a:rPr lang="en-US" altLang="en-US" sz="2800"/>
              <a:t>Ci) = 3.7 × 10¹⁰ </a:t>
            </a:r>
            <a:r>
              <a:rPr lang="hi-IN" altLang="en-US" sz="2800"/>
              <a:t>विघटन प्रति सेकंड</a:t>
            </a:r>
            <a:r>
              <a:rPr lang="en-US" altLang="en-US" sz="2800"/>
              <a:t> </a:t>
            </a:r>
            <a:r>
              <a:rPr lang="hi-IN" altLang="en-US" sz="2800"/>
              <a:t>(</a:t>
            </a:r>
            <a:r>
              <a:rPr lang="en-US" altLang="en-US" sz="2800"/>
              <a:t>dps) 1 </a:t>
            </a:r>
            <a:r>
              <a:rPr lang="hi-IN" altLang="en-US" sz="2800"/>
              <a:t>विघटन प्रति सेकंड (</a:t>
            </a:r>
            <a:r>
              <a:rPr lang="en-US" altLang="en-US" sz="2800"/>
              <a:t>dps) = 1 </a:t>
            </a:r>
            <a:r>
              <a:rPr lang="hi-IN" altLang="en-US" sz="2800"/>
              <a:t>बेकरल (</a:t>
            </a:r>
            <a:r>
              <a:rPr lang="en-US" altLang="en-US" sz="2800"/>
              <a:t>Bq)</a:t>
            </a:r>
            <a:br>
              <a:rPr lang="en-US" altLang="en-US" sz="2800"/>
            </a:br>
            <a:r>
              <a:rPr lang="en-US" altLang="en-US" sz="2800"/>
              <a:t>1 </a:t>
            </a:r>
            <a:r>
              <a:rPr lang="hi-IN" altLang="en-US" sz="2800"/>
              <a:t>क्यूरी (</a:t>
            </a:r>
            <a:r>
              <a:rPr lang="en-US" altLang="en-US" sz="2800"/>
              <a:t>Ci) = 3.7 × 10¹⁰ </a:t>
            </a:r>
            <a:r>
              <a:rPr lang="hi-IN" altLang="en-US" sz="2800"/>
              <a:t>बेकरल (</a:t>
            </a:r>
            <a:r>
              <a:rPr lang="en-US" altLang="en-US" sz="2800"/>
              <a:t>Bq)</a:t>
            </a:r>
            <a:br>
              <a:rPr lang="en-US" altLang="en-US" sz="2800"/>
            </a:br>
            <a:r>
              <a:rPr lang="en-US" altLang="en-US" sz="2800"/>
              <a:t>1 </a:t>
            </a:r>
            <a:r>
              <a:rPr lang="hi-IN" altLang="en-US" sz="2800"/>
              <a:t>बेकरल (</a:t>
            </a:r>
            <a:r>
              <a:rPr lang="en-US" altLang="en-US" sz="2800"/>
              <a:t>Bq) = 2.7 × 10⁻¹¹ </a:t>
            </a:r>
            <a:r>
              <a:rPr lang="hi-IN" altLang="en-US" sz="2800"/>
              <a:t>क्यूरी (</a:t>
            </a:r>
            <a:r>
              <a:rPr lang="en-US" altLang="en-US" sz="2800"/>
              <a:t>Ci)</a:t>
            </a:r>
            <a:endParaRPr lang="en-IN" altLang="en-US" sz="2600">
              <a:latin typeface="Open Sans" panose="020B0606030504020204" pitchFamily="34" charset="0"/>
              <a:cs typeface="Times New Roman" panose="02020603050405020304" pitchFamily="18" charset="0"/>
            </a:endParaRPr>
          </a:p>
        </p:txBody>
      </p:sp>
      <p:pic>
        <p:nvPicPr>
          <p:cNvPr id="26628" name="object 4">
            <a:extLst>
              <a:ext uri="{FF2B5EF4-FFF2-40B4-BE49-F238E27FC236}">
                <a16:creationId xmlns:a16="http://schemas.microsoft.com/office/drawing/2014/main" id="{1DEB0582-5527-8C6B-451A-03263786FB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8">
            <a:extLst>
              <a:ext uri="{FF2B5EF4-FFF2-40B4-BE49-F238E27FC236}">
                <a16:creationId xmlns:a16="http://schemas.microsoft.com/office/drawing/2014/main" id="{ED066FAD-394F-669F-30E4-474F2604FFE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B99ADE81-E2E8-83EA-EEDF-C2920B881D96}"/>
              </a:ext>
            </a:extLst>
          </p:cNvPr>
          <p:cNvSpPr>
            <a:spLocks noGrp="1"/>
          </p:cNvSpPr>
          <p:nvPr>
            <p:ph type="title"/>
          </p:nvPr>
        </p:nvSpPr>
        <p:spPr>
          <a:xfrm>
            <a:off x="617538" y="2438400"/>
            <a:ext cx="2743200" cy="990600"/>
          </a:xfrm>
        </p:spPr>
        <p:txBody>
          <a:bodyPr/>
          <a:lstStyle/>
          <a:p>
            <a:r>
              <a:rPr lang="hi-IN" altLang="en-US" sz="4000" b="1">
                <a:solidFill>
                  <a:srgbClr val="C00000"/>
                </a:solidFill>
              </a:rPr>
              <a:t>अर्ध आयु</a:t>
            </a:r>
            <a:r>
              <a:rPr lang="hi-IN" altLang="en-US" sz="4000">
                <a:solidFill>
                  <a:srgbClr val="C00000"/>
                </a:solidFill>
              </a:rPr>
              <a:t> </a:t>
            </a:r>
            <a:endParaRPr lang="en-US" altLang="en-US" sz="4000" b="1">
              <a:solidFill>
                <a:srgbClr val="C00000"/>
              </a:solidFill>
              <a:latin typeface="Open Sans" panose="020B0606030504020204" pitchFamily="34" charset="0"/>
              <a:cs typeface="Arial" panose="020B0604020202020204" pitchFamily="34" charset="0"/>
            </a:endParaRPr>
          </a:p>
        </p:txBody>
      </p:sp>
      <p:sp>
        <p:nvSpPr>
          <p:cNvPr id="27651" name="Content Placeholder 2">
            <a:extLst>
              <a:ext uri="{FF2B5EF4-FFF2-40B4-BE49-F238E27FC236}">
                <a16:creationId xmlns:a16="http://schemas.microsoft.com/office/drawing/2014/main" id="{2375A5AB-2523-803B-BE4E-571BBCA3E07E}"/>
              </a:ext>
            </a:extLst>
          </p:cNvPr>
          <p:cNvSpPr>
            <a:spLocks noGrp="1"/>
          </p:cNvSpPr>
          <p:nvPr>
            <p:ph idx="1"/>
          </p:nvPr>
        </p:nvSpPr>
        <p:spPr>
          <a:xfrm>
            <a:off x="3886200" y="762000"/>
            <a:ext cx="7772400" cy="5715000"/>
          </a:xfrm>
        </p:spPr>
        <p:txBody>
          <a:bodyPr/>
          <a:lstStyle/>
          <a:p>
            <a:pPr algn="just">
              <a:lnSpc>
                <a:spcPct val="150000"/>
              </a:lnSpc>
              <a:spcBef>
                <a:spcPct val="50000"/>
              </a:spcBef>
              <a:buFont typeface="Wingdings" panose="05000000000000000000" pitchFamily="2" charset="2"/>
              <a:buChar char="v"/>
            </a:pPr>
            <a:r>
              <a:rPr lang="hi-IN" altLang="en-US" sz="2400"/>
              <a:t>जिस समय में किसी तत्व की सक्रियता (</a:t>
            </a:r>
            <a:r>
              <a:rPr lang="en-US" altLang="en-US" sz="2400"/>
              <a:t>Activity) </a:t>
            </a:r>
            <a:r>
              <a:rPr lang="hi-IN" altLang="en-US" sz="2400"/>
              <a:t>आधी हो जाती है, उसे उसकी अर्ध आयु (</a:t>
            </a:r>
            <a:r>
              <a:rPr lang="en-US" altLang="en-US" sz="2400"/>
              <a:t>Half Life) </a:t>
            </a:r>
            <a:r>
              <a:rPr lang="hi-IN" altLang="en-US" sz="2400"/>
              <a:t>कहते हैं।</a:t>
            </a:r>
            <a:endParaRPr lang="en-US" altLang="en-US" sz="2400"/>
          </a:p>
          <a:p>
            <a:pPr algn="just">
              <a:lnSpc>
                <a:spcPct val="150000"/>
              </a:lnSpc>
              <a:spcBef>
                <a:spcPct val="50000"/>
              </a:spcBef>
              <a:buFont typeface="Wingdings" panose="05000000000000000000" pitchFamily="2" charset="2"/>
              <a:buChar char="v"/>
            </a:pPr>
            <a:r>
              <a:rPr lang="hi-IN" altLang="en-US" sz="2400"/>
              <a:t>रेडियम (</a:t>
            </a:r>
            <a:r>
              <a:rPr lang="en-US" altLang="en-US" sz="2400"/>
              <a:t>Ra) </a:t>
            </a:r>
            <a:r>
              <a:rPr lang="hi-IN" altLang="en-US" sz="2400"/>
              <a:t>की अर्ध आयु लगभग 1600 वर्ष है। इसका अर्थ है कि रेडियम का कोई भी नमूना 1600 वर्षों में आधा विघटित हो जाएगा।</a:t>
            </a:r>
            <a:endParaRPr lang="en-US" altLang="en-US" sz="2400"/>
          </a:p>
          <a:p>
            <a:pPr algn="just">
              <a:lnSpc>
                <a:spcPct val="150000"/>
              </a:lnSpc>
              <a:spcBef>
                <a:spcPct val="50000"/>
              </a:spcBef>
              <a:buFont typeface="Wingdings" panose="05000000000000000000" pitchFamily="2" charset="2"/>
              <a:buChar char="v"/>
            </a:pPr>
            <a:r>
              <a:rPr lang="hi-IN" altLang="en-US" sz="2400"/>
              <a:t>उदाहरण: यदि आज हम 1 ग्राम रेडियम से शुरू करें, तो 1600 वर्षों में उसका आधा यानी 0.5 ग्राम विघटित हो जाएगा। अगले 1600 वर्षों में शेष का आधा और विघटित हो जाएगा, और यह क्रम ऐसे ही चलता रहेगा।</a:t>
            </a:r>
            <a:endParaRPr lang="en-IN" altLang="en-US" sz="2600">
              <a:latin typeface="Open Sans" panose="020B0606030504020204" pitchFamily="34" charset="0"/>
              <a:cs typeface="Times New Roman" panose="02020603050405020304" pitchFamily="18" charset="0"/>
            </a:endParaRPr>
          </a:p>
        </p:txBody>
      </p:sp>
      <p:pic>
        <p:nvPicPr>
          <p:cNvPr id="27652" name="object 4">
            <a:extLst>
              <a:ext uri="{FF2B5EF4-FFF2-40B4-BE49-F238E27FC236}">
                <a16:creationId xmlns:a16="http://schemas.microsoft.com/office/drawing/2014/main" id="{AFEF2576-6881-9639-562F-8F17690DBDF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Picture 8">
            <a:extLst>
              <a:ext uri="{FF2B5EF4-FFF2-40B4-BE49-F238E27FC236}">
                <a16:creationId xmlns:a16="http://schemas.microsoft.com/office/drawing/2014/main" id="{A35AE764-08CC-56D2-8CB0-958ECCF51D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a:extLst>
              <a:ext uri="{FF2B5EF4-FFF2-40B4-BE49-F238E27FC236}">
                <a16:creationId xmlns:a16="http://schemas.microsoft.com/office/drawing/2014/main" id="{3825296D-FA4D-9074-0050-7F783C44567C}"/>
              </a:ext>
            </a:extLst>
          </p:cNvPr>
          <p:cNvSpPr>
            <a:spLocks noGrp="1"/>
          </p:cNvSpPr>
          <p:nvPr>
            <p:ph type="title"/>
          </p:nvPr>
        </p:nvSpPr>
        <p:spPr>
          <a:xfrm>
            <a:off x="457200" y="2057400"/>
            <a:ext cx="3733800" cy="2514600"/>
          </a:xfrm>
        </p:spPr>
        <p:txBody>
          <a:bodyPr/>
          <a:lstStyle/>
          <a:p>
            <a:r>
              <a:rPr lang="hi-IN" altLang="en-US" sz="4000" b="1">
                <a:solidFill>
                  <a:srgbClr val="C00000"/>
                </a:solidFill>
              </a:rPr>
              <a:t>रेडियोधर्मी अपक्षय एवं अर्ध आयु ग्राफ</a:t>
            </a:r>
            <a:endParaRPr lang="en-US" altLang="en-US" sz="4000" b="1">
              <a:solidFill>
                <a:srgbClr val="C00000"/>
              </a:solidFill>
              <a:latin typeface="Open Sans" panose="020B0606030504020204" pitchFamily="34" charset="0"/>
              <a:cs typeface="Arial" panose="020B0604020202020204" pitchFamily="34" charset="0"/>
            </a:endParaRPr>
          </a:p>
        </p:txBody>
      </p:sp>
      <p:pic>
        <p:nvPicPr>
          <p:cNvPr id="28675" name="object 4">
            <a:extLst>
              <a:ext uri="{FF2B5EF4-FFF2-40B4-BE49-F238E27FC236}">
                <a16:creationId xmlns:a16="http://schemas.microsoft.com/office/drawing/2014/main" id="{FBD19146-989C-0C1B-EB75-80B4595CC7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6" name="Picture 8">
            <a:extLst>
              <a:ext uri="{FF2B5EF4-FFF2-40B4-BE49-F238E27FC236}">
                <a16:creationId xmlns:a16="http://schemas.microsoft.com/office/drawing/2014/main" id="{049E997B-EA28-77BA-BD0B-181DB29CABA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7" name="Picture 4">
            <a:extLst>
              <a:ext uri="{FF2B5EF4-FFF2-40B4-BE49-F238E27FC236}">
                <a16:creationId xmlns:a16="http://schemas.microsoft.com/office/drawing/2014/main" id="{F216B036-F7EA-FDA3-75C6-9F1A8BC73125}"/>
              </a:ext>
            </a:extLst>
          </p:cNvPr>
          <p:cNvPicPr>
            <a:picLocks noGrp="1" noChangeAspect="1" noChangeArrowheads="1"/>
          </p:cNvPicPr>
          <p:nvPr>
            <p:ph idx="1"/>
          </p:nvPr>
        </p:nvPicPr>
        <p:blipFill>
          <a:blip r:embed="rId4">
            <a:extLst>
              <a:ext uri="{28A0092B-C50C-407E-A947-70E740481C1C}">
                <a14:useLocalDpi xmlns:a14="http://schemas.microsoft.com/office/drawing/2010/main" val="0"/>
              </a:ext>
            </a:extLst>
          </a:blip>
          <a:srcRect/>
          <a:stretch>
            <a:fillRect/>
          </a:stretch>
        </p:blipFill>
        <p:spPr>
          <a:xfrm>
            <a:off x="4457700" y="1447800"/>
            <a:ext cx="7086600" cy="4724400"/>
          </a:xfr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09BA149E-A410-6F24-174D-0BF095658F60}"/>
              </a:ext>
            </a:extLst>
          </p:cNvPr>
          <p:cNvSpPr>
            <a:spLocks noGrp="1"/>
          </p:cNvSpPr>
          <p:nvPr>
            <p:ph type="title"/>
          </p:nvPr>
        </p:nvSpPr>
        <p:spPr>
          <a:xfrm>
            <a:off x="457200" y="2057400"/>
            <a:ext cx="3733800" cy="2133600"/>
          </a:xfrm>
        </p:spPr>
        <p:txBody>
          <a:bodyPr/>
          <a:lstStyle/>
          <a:p>
            <a:r>
              <a:rPr lang="hi-IN" altLang="en-US" sz="4000" b="1">
                <a:solidFill>
                  <a:srgbClr val="C00000"/>
                </a:solidFill>
              </a:rPr>
              <a:t>विभिन्न तत्वों की अर्ध आयु</a:t>
            </a:r>
            <a:endParaRPr lang="en-US" altLang="en-US" sz="4000" b="1">
              <a:solidFill>
                <a:srgbClr val="C00000"/>
              </a:solidFill>
              <a:latin typeface="Open Sans" panose="020B0606030504020204" pitchFamily="34" charset="0"/>
              <a:cs typeface="Arial" panose="020B0604020202020204" pitchFamily="34" charset="0"/>
            </a:endParaRPr>
          </a:p>
        </p:txBody>
      </p:sp>
      <p:pic>
        <p:nvPicPr>
          <p:cNvPr id="29699" name="object 4">
            <a:extLst>
              <a:ext uri="{FF2B5EF4-FFF2-40B4-BE49-F238E27FC236}">
                <a16:creationId xmlns:a16="http://schemas.microsoft.com/office/drawing/2014/main" id="{9A7C2704-44D7-5E8C-A15A-FB96B3DF724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700" name="Picture 8">
            <a:extLst>
              <a:ext uri="{FF2B5EF4-FFF2-40B4-BE49-F238E27FC236}">
                <a16:creationId xmlns:a16="http://schemas.microsoft.com/office/drawing/2014/main" id="{BAD8B206-479C-21E3-35BA-471A360C957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01" name="Rectangle 3">
            <a:extLst>
              <a:ext uri="{FF2B5EF4-FFF2-40B4-BE49-F238E27FC236}">
                <a16:creationId xmlns:a16="http://schemas.microsoft.com/office/drawing/2014/main" id="{7A197648-3EBE-DFBA-9261-38E732F8FCE3}"/>
              </a:ext>
            </a:extLst>
          </p:cNvPr>
          <p:cNvSpPr>
            <a:spLocks noChangeArrowheads="1"/>
          </p:cNvSpPr>
          <p:nvPr/>
        </p:nvSpPr>
        <p:spPr bwMode="auto">
          <a:xfrm>
            <a:off x="4419600" y="1874838"/>
            <a:ext cx="7315200" cy="3144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r>
              <a:rPr lang="hi-IN" altLang="en-US" sz="2800" b="1"/>
              <a:t>यूरेनियम-238 (</a:t>
            </a:r>
            <a:r>
              <a:rPr lang="en-US" altLang="en-US" sz="2800" b="1"/>
              <a:t>Uranium-238) – 4.55 × 10⁹ </a:t>
            </a:r>
            <a:r>
              <a:rPr lang="hi-IN" altLang="en-US" sz="2800" b="1"/>
              <a:t>वर्ष</a:t>
            </a:r>
            <a:endParaRPr lang="en-US" altLang="en-US" sz="2800" b="1"/>
          </a:p>
          <a:p>
            <a:endParaRPr lang="hi-IN" altLang="en-US" sz="2800"/>
          </a:p>
          <a:p>
            <a:r>
              <a:rPr lang="hi-IN" altLang="en-US" sz="2800" b="1"/>
              <a:t>पोलोनियम-210 (</a:t>
            </a:r>
            <a:r>
              <a:rPr lang="en-US" altLang="en-US" sz="2800" b="1"/>
              <a:t>Polonium-210) – 140 </a:t>
            </a:r>
            <a:r>
              <a:rPr lang="hi-IN" altLang="en-US" sz="2800" b="1"/>
              <a:t>दिन</a:t>
            </a:r>
            <a:endParaRPr lang="en-US" altLang="en-US" sz="2800" b="1"/>
          </a:p>
          <a:p>
            <a:endParaRPr lang="hi-IN" altLang="en-US" sz="2800"/>
          </a:p>
          <a:p>
            <a:r>
              <a:rPr lang="hi-IN" altLang="en-US" sz="2800" b="1"/>
              <a:t>पोलोनियम-212 (</a:t>
            </a:r>
            <a:r>
              <a:rPr lang="en-US" altLang="en-US" sz="2800" b="1"/>
              <a:t>Polonium-212) – 3 × 10⁻⁷ </a:t>
            </a:r>
            <a:r>
              <a:rPr lang="hi-IN" altLang="en-US" sz="2800" b="1"/>
              <a:t>सेकंड</a:t>
            </a:r>
            <a:endParaRPr lang="hi-IN" altLang="en-US" sz="2800"/>
          </a:p>
          <a:p>
            <a:pPr>
              <a:spcBef>
                <a:spcPct val="50000"/>
              </a:spcBef>
              <a:buFontTx/>
              <a:buChar char="•"/>
            </a:pPr>
            <a:r>
              <a:rPr lang="en-US" altLang="en-US" sz="2400" b="1">
                <a:solidFill>
                  <a:srgbClr val="FF0000"/>
                </a:solidFill>
                <a:latin typeface="Comic Sans MS" panose="030F0702030302020204" pitchFamily="66" charset="0"/>
              </a:rPr>
              <a:t>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a:extLst>
              <a:ext uri="{FF2B5EF4-FFF2-40B4-BE49-F238E27FC236}">
                <a16:creationId xmlns:a16="http://schemas.microsoft.com/office/drawing/2014/main" id="{595AF400-B3DF-F2D3-5B5B-2FBBA6E33B6A}"/>
              </a:ext>
            </a:extLst>
          </p:cNvPr>
          <p:cNvSpPr>
            <a:spLocks noGrp="1"/>
          </p:cNvSpPr>
          <p:nvPr>
            <p:ph type="title"/>
          </p:nvPr>
        </p:nvSpPr>
        <p:spPr>
          <a:xfrm>
            <a:off x="-519113" y="2209800"/>
            <a:ext cx="3346451" cy="1371600"/>
          </a:xfrm>
        </p:spPr>
        <p:txBody>
          <a:bodyPr/>
          <a:lstStyle/>
          <a:p>
            <a:r>
              <a:rPr lang="hi-IN" altLang="en-US" sz="4000" b="1">
                <a:solidFill>
                  <a:srgbClr val="C00000"/>
                </a:solidFill>
              </a:rPr>
              <a:t>नाभिकीय विखंडन</a:t>
            </a:r>
            <a:endParaRPr lang="en-US" altLang="en-US" sz="4000" b="1">
              <a:solidFill>
                <a:srgbClr val="C00000"/>
              </a:solidFill>
              <a:latin typeface="Open Sans" panose="020B0606030504020204" pitchFamily="34" charset="0"/>
              <a:cs typeface="Arial" panose="020B0604020202020204" pitchFamily="34" charset="0"/>
            </a:endParaRPr>
          </a:p>
        </p:txBody>
      </p:sp>
      <p:pic>
        <p:nvPicPr>
          <p:cNvPr id="30723" name="object 4">
            <a:extLst>
              <a:ext uri="{FF2B5EF4-FFF2-40B4-BE49-F238E27FC236}">
                <a16:creationId xmlns:a16="http://schemas.microsoft.com/office/drawing/2014/main" id="{F65ECBE7-3CA8-3C14-43DC-49EBC686702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972800" y="-30163"/>
            <a:ext cx="1436688" cy="10890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4" name="Picture 8">
            <a:extLst>
              <a:ext uri="{FF2B5EF4-FFF2-40B4-BE49-F238E27FC236}">
                <a16:creationId xmlns:a16="http://schemas.microsoft.com/office/drawing/2014/main" id="{BCC14CD7-4B60-1AB6-318C-18B4275D94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5" name="Rectangle 3">
            <a:extLst>
              <a:ext uri="{FF2B5EF4-FFF2-40B4-BE49-F238E27FC236}">
                <a16:creationId xmlns:a16="http://schemas.microsoft.com/office/drawing/2014/main" id="{ACA755C4-0ECA-9096-3B98-7F5B5D3BB671}"/>
              </a:ext>
            </a:extLst>
          </p:cNvPr>
          <p:cNvSpPr>
            <a:spLocks noChangeArrowheads="1"/>
          </p:cNvSpPr>
          <p:nvPr/>
        </p:nvSpPr>
        <p:spPr bwMode="auto">
          <a:xfrm>
            <a:off x="2133600" y="630238"/>
            <a:ext cx="9296400" cy="665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marL="342900" indent="-342900">
              <a:spcBef>
                <a:spcPct val="20000"/>
              </a:spcBef>
              <a:buFont typeface="Arial" panose="020B0604020202020204" pitchFamily="34" charset="0"/>
              <a:buChar char="•"/>
              <a:tabLst>
                <a:tab pos="3935413" algn="l"/>
              </a:tabLst>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tabLst>
                <a:tab pos="3935413" algn="l"/>
              </a:tabLst>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tabLst>
                <a:tab pos="3935413" algn="l"/>
              </a:tabLst>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tabLst>
                <a:tab pos="3935413" algn="l"/>
              </a:tabLst>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tabLst>
                <a:tab pos="3935413" algn="l"/>
              </a:tabLst>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tabLst>
                <a:tab pos="3935413" algn="l"/>
              </a:tabLst>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tabLst>
                <a:tab pos="3935413" algn="l"/>
              </a:tabLst>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tabLst>
                <a:tab pos="3935413" algn="l"/>
              </a:tabLst>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tabLst>
                <a:tab pos="3935413" algn="l"/>
              </a:tabLst>
              <a:defRPr sz="2000">
                <a:solidFill>
                  <a:schemeClr val="tx1"/>
                </a:solidFill>
                <a:latin typeface="Calibri" panose="020F0502020204030204" pitchFamily="34" charset="0"/>
              </a:defRPr>
            </a:lvl9pPr>
          </a:lstStyle>
          <a:p>
            <a:pPr algn="just" eaLnBrk="1" hangingPunct="1">
              <a:lnSpc>
                <a:spcPct val="150000"/>
              </a:lnSpc>
              <a:buFont typeface="Wingdings" panose="05000000000000000000" pitchFamily="2" charset="2"/>
              <a:buChar char="q"/>
            </a:pPr>
            <a:r>
              <a:rPr lang="hi-IN" altLang="en-US" sz="2400"/>
              <a:t>एक परमाणु (</a:t>
            </a:r>
            <a:r>
              <a:rPr lang="en-US" altLang="en-US" sz="2400"/>
              <a:t>Atom) </a:t>
            </a:r>
            <a:r>
              <a:rPr lang="hi-IN" altLang="en-US" sz="2400"/>
              <a:t>के केंद्र में प्रोटॉन और न्यूट्रॉन होते हैं, जिन्हें नाभिक (</a:t>
            </a:r>
            <a:r>
              <a:rPr lang="en-US" altLang="en-US" sz="2400"/>
              <a:t>Nucleus) </a:t>
            </a:r>
            <a:r>
              <a:rPr lang="hi-IN" altLang="en-US" sz="2400"/>
              <a:t>कहते हैं।</a:t>
            </a:r>
            <a:br>
              <a:rPr lang="hi-IN" altLang="en-US" sz="2400"/>
            </a:br>
            <a:r>
              <a:rPr lang="hi-IN" altLang="en-US" sz="2400"/>
              <a:t>विखंडन (</a:t>
            </a:r>
            <a:r>
              <a:rPr lang="en-US" altLang="en-US" sz="2400"/>
              <a:t>Fission) </a:t>
            </a:r>
            <a:r>
              <a:rPr lang="hi-IN" altLang="en-US" sz="2400"/>
              <a:t>में नाभिक दो भागों में टूट जाता है। यह या तो </a:t>
            </a:r>
            <a:r>
              <a:rPr lang="hi-IN" altLang="en-US" sz="2400" b="1"/>
              <a:t>रेडियोधर्मी क्षय (</a:t>
            </a:r>
            <a:r>
              <a:rPr lang="en-US" altLang="en-US" sz="2400" b="1"/>
              <a:t>Radioactive Decay)</a:t>
            </a:r>
            <a:r>
              <a:rPr lang="en-US" altLang="en-US" sz="2400"/>
              <a:t> </a:t>
            </a:r>
            <a:r>
              <a:rPr lang="hi-IN" altLang="en-US" sz="2400"/>
              <a:t>से होता है या फिर नाभिक पर </a:t>
            </a:r>
            <a:r>
              <a:rPr lang="hi-IN" altLang="en-US" sz="2400" b="1"/>
              <a:t>न्यूट्रॉन (</a:t>
            </a:r>
            <a:r>
              <a:rPr lang="en-US" altLang="en-US" sz="2400" b="1"/>
              <a:t>Neutron)</a:t>
            </a:r>
            <a:r>
              <a:rPr lang="en-US" altLang="en-US" sz="2400"/>
              <a:t> </a:t>
            </a:r>
            <a:r>
              <a:rPr lang="hi-IN" altLang="en-US" sz="2400"/>
              <a:t>की बमबारी करने से।</a:t>
            </a:r>
            <a:r>
              <a:rPr lang="en-US" altLang="en-US" sz="2400">
                <a:latin typeface="Open Sans" panose="020B0606030504020204" pitchFamily="34" charset="0"/>
              </a:rPr>
              <a:t> </a:t>
            </a:r>
          </a:p>
          <a:p>
            <a:pPr algn="just" eaLnBrk="1" hangingPunct="1">
              <a:lnSpc>
                <a:spcPct val="150000"/>
              </a:lnSpc>
              <a:buFont typeface="Wingdings" panose="05000000000000000000" pitchFamily="2" charset="2"/>
              <a:buChar char="q"/>
            </a:pPr>
            <a:r>
              <a:rPr lang="hi-IN" altLang="en-US" sz="2400"/>
              <a:t>विखंडन के बाद बनने वाले नाभिकीय टुकड़ों में, खोया हुआ द्रव्यमान परमाणु ऊर्जा</a:t>
            </a:r>
            <a:r>
              <a:rPr lang="en-US" altLang="en-US" sz="2400"/>
              <a:t> </a:t>
            </a:r>
            <a:r>
              <a:rPr lang="hi-IN" altLang="en-US" sz="2400"/>
              <a:t>में परिवर्तित हो जाता है।</a:t>
            </a:r>
            <a:endParaRPr lang="en-US" altLang="en-US" sz="2400"/>
          </a:p>
          <a:p>
            <a:pPr algn="just" eaLnBrk="1" hangingPunct="1">
              <a:lnSpc>
                <a:spcPct val="150000"/>
              </a:lnSpc>
              <a:buFont typeface="Wingdings" panose="05000000000000000000" pitchFamily="2" charset="2"/>
              <a:buChar char="q"/>
            </a:pPr>
            <a:r>
              <a:rPr lang="hi-IN" altLang="en-US" sz="2400"/>
              <a:t>न्यूट्रॉनों का उत्सर्जन</a:t>
            </a:r>
            <a:endParaRPr lang="en-US" altLang="en-US" sz="2400"/>
          </a:p>
          <a:p>
            <a:pPr algn="just" eaLnBrk="1" hangingPunct="1">
              <a:lnSpc>
                <a:spcPct val="150000"/>
              </a:lnSpc>
              <a:buFont typeface="Wingdings" panose="05000000000000000000" pitchFamily="2" charset="2"/>
              <a:buChar char="q"/>
            </a:pPr>
            <a:r>
              <a:rPr lang="hi-IN" altLang="en-US" sz="2400"/>
              <a:t>विशाल ऊर्जा का उत्सर्जन</a:t>
            </a:r>
            <a:endParaRPr lang="en-US" altLang="en-US" sz="2400"/>
          </a:p>
          <a:p>
            <a:pPr algn="just" eaLnBrk="1" hangingPunct="1">
              <a:lnSpc>
                <a:spcPct val="150000"/>
              </a:lnSpc>
              <a:buFont typeface="Arial" panose="020B0604020202020204" pitchFamily="34" charset="0"/>
              <a:buNone/>
            </a:pPr>
            <a:r>
              <a:rPr lang="en-US" altLang="en-US" sz="2400" baseline="30000">
                <a:latin typeface="Open Sans" panose="020B0606030504020204" pitchFamily="34" charset="0"/>
              </a:rPr>
              <a:t>              235</a:t>
            </a:r>
            <a:r>
              <a:rPr lang="en-US" altLang="en-US" sz="2400">
                <a:latin typeface="Open Sans" panose="020B0606030504020204" pitchFamily="34" charset="0"/>
              </a:rPr>
              <a:t>U + </a:t>
            </a:r>
            <a:r>
              <a:rPr lang="en-US" altLang="en-US" sz="2400" baseline="30000">
                <a:latin typeface="Open Sans" panose="020B0606030504020204" pitchFamily="34" charset="0"/>
              </a:rPr>
              <a:t>1</a:t>
            </a:r>
            <a:r>
              <a:rPr lang="en-US" altLang="en-US" sz="2400">
                <a:latin typeface="Open Sans" panose="020B0606030504020204" pitchFamily="34" charset="0"/>
              </a:rPr>
              <a:t>N </a:t>
            </a:r>
            <a:r>
              <a:rPr lang="en-US" altLang="en-US" sz="2400">
                <a:latin typeface="Open Sans" panose="020B0606030504020204" pitchFamily="34" charset="0"/>
                <a:sym typeface="Symbol" panose="05050102010706020507" pitchFamily="18" charset="2"/>
              </a:rPr>
              <a:t> </a:t>
            </a:r>
            <a:r>
              <a:rPr lang="en-US" altLang="en-US" sz="2400" baseline="30000">
                <a:latin typeface="Open Sans" panose="020B0606030504020204" pitchFamily="34" charset="0"/>
                <a:sym typeface="Symbol" panose="05050102010706020507" pitchFamily="18" charset="2"/>
              </a:rPr>
              <a:t>140</a:t>
            </a:r>
            <a:r>
              <a:rPr lang="en-US" altLang="en-US" sz="2400">
                <a:latin typeface="Open Sans" panose="020B0606030504020204" pitchFamily="34" charset="0"/>
                <a:sym typeface="Symbol" panose="05050102010706020507" pitchFamily="18" charset="2"/>
              </a:rPr>
              <a:t>Cs</a:t>
            </a:r>
            <a:r>
              <a:rPr lang="en-US" altLang="en-US" sz="2400" baseline="-25000">
                <a:latin typeface="Open Sans" panose="020B0606030504020204" pitchFamily="34" charset="0"/>
                <a:sym typeface="Symbol" panose="05050102010706020507" pitchFamily="18" charset="2"/>
              </a:rPr>
              <a:t> </a:t>
            </a:r>
            <a:r>
              <a:rPr lang="en-US" altLang="en-US" sz="2400">
                <a:latin typeface="Open Sans" panose="020B0606030504020204" pitchFamily="34" charset="0"/>
                <a:sym typeface="Symbol" panose="05050102010706020507" pitchFamily="18" charset="2"/>
              </a:rPr>
              <a:t>+ </a:t>
            </a:r>
            <a:r>
              <a:rPr lang="en-US" altLang="en-US" sz="2400" baseline="30000">
                <a:latin typeface="Open Sans" panose="020B0606030504020204" pitchFamily="34" charset="0"/>
                <a:sym typeface="Symbol" panose="05050102010706020507" pitchFamily="18" charset="2"/>
              </a:rPr>
              <a:t>93</a:t>
            </a:r>
            <a:r>
              <a:rPr lang="en-US" altLang="en-US" sz="2400">
                <a:latin typeface="Open Sans" panose="020B0606030504020204" pitchFamily="34" charset="0"/>
                <a:sym typeface="Symbol" panose="05050102010706020507" pitchFamily="18" charset="2"/>
              </a:rPr>
              <a:t>Rb + 3 </a:t>
            </a:r>
            <a:r>
              <a:rPr lang="en-US" altLang="en-US" sz="2400" baseline="30000">
                <a:latin typeface="Open Sans" panose="020B0606030504020204" pitchFamily="34" charset="0"/>
                <a:sym typeface="Symbol" panose="05050102010706020507" pitchFamily="18" charset="2"/>
              </a:rPr>
              <a:t>1</a:t>
            </a:r>
            <a:r>
              <a:rPr lang="en-US" altLang="en-US" sz="2400">
                <a:latin typeface="Open Sans" panose="020B0606030504020204" pitchFamily="34" charset="0"/>
                <a:sym typeface="Symbol" panose="05050102010706020507" pitchFamily="18" charset="2"/>
              </a:rPr>
              <a:t>N+ 200 Mev</a:t>
            </a:r>
          </a:p>
          <a:p>
            <a:pPr lvl="1" algn="just" eaLnBrk="1" hangingPunct="1">
              <a:buFont typeface="Arial" panose="020B0604020202020204" pitchFamily="34" charset="0"/>
              <a:buNone/>
            </a:pPr>
            <a:r>
              <a:rPr lang="en-US" altLang="en-US" sz="3200"/>
              <a:t>    </a:t>
            </a:r>
            <a:r>
              <a:rPr lang="en-US" altLang="en-US" sz="3200" baseline="30000"/>
              <a:t>92           0               55            37                   0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a:extLst>
              <a:ext uri="{FF2B5EF4-FFF2-40B4-BE49-F238E27FC236}">
                <a16:creationId xmlns:a16="http://schemas.microsoft.com/office/drawing/2014/main" id="{7960E005-3F35-E56E-4C78-06C2A9DB184D}"/>
              </a:ext>
            </a:extLst>
          </p:cNvPr>
          <p:cNvSpPr>
            <a:spLocks noGrp="1"/>
          </p:cNvSpPr>
          <p:nvPr>
            <p:ph type="title"/>
          </p:nvPr>
        </p:nvSpPr>
        <p:spPr>
          <a:xfrm>
            <a:off x="-228600" y="1828800"/>
            <a:ext cx="4267200" cy="3200400"/>
          </a:xfrm>
        </p:spPr>
        <p:txBody>
          <a:bodyPr/>
          <a:lstStyle/>
          <a:p>
            <a:r>
              <a:rPr lang="hi-IN" altLang="en-US" sz="4000" b="1">
                <a:solidFill>
                  <a:srgbClr val="C00000"/>
                </a:solidFill>
              </a:rPr>
              <a:t>नाभिकीय संरचना और रेडियोधर्मी अपक्षय</a:t>
            </a:r>
            <a:endParaRPr lang="en-US" altLang="en-US" sz="4000" b="1">
              <a:solidFill>
                <a:srgbClr val="C00000"/>
              </a:solidFill>
              <a:latin typeface="Open Sans" panose="020B0606030504020204" pitchFamily="34" charset="0"/>
              <a:cs typeface="Arial" panose="020B0604020202020204" pitchFamily="34" charset="0"/>
            </a:endParaRPr>
          </a:p>
        </p:txBody>
      </p:sp>
      <p:pic>
        <p:nvPicPr>
          <p:cNvPr id="31747" name="object 4">
            <a:extLst>
              <a:ext uri="{FF2B5EF4-FFF2-40B4-BE49-F238E27FC236}">
                <a16:creationId xmlns:a16="http://schemas.microsoft.com/office/drawing/2014/main" id="{D67DB2CD-B800-42CF-06D4-EBF1DA157E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8" name="Picture 8">
            <a:extLst>
              <a:ext uri="{FF2B5EF4-FFF2-40B4-BE49-F238E27FC236}">
                <a16:creationId xmlns:a16="http://schemas.microsoft.com/office/drawing/2014/main" id="{6750C558-4796-9A97-916E-CD381A387B0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9" name="Rectangle 3">
            <a:extLst>
              <a:ext uri="{FF2B5EF4-FFF2-40B4-BE49-F238E27FC236}">
                <a16:creationId xmlns:a16="http://schemas.microsoft.com/office/drawing/2014/main" id="{1A0DF80D-555D-201F-5449-0CE1CF818EBF}"/>
              </a:ext>
            </a:extLst>
          </p:cNvPr>
          <p:cNvSpPr>
            <a:spLocks noChangeArrowheads="1"/>
          </p:cNvSpPr>
          <p:nvPr/>
        </p:nvSpPr>
        <p:spPr bwMode="auto">
          <a:xfrm>
            <a:off x="4572000" y="1295400"/>
            <a:ext cx="6858000" cy="429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200000"/>
              </a:lnSpc>
            </a:pPr>
            <a:r>
              <a:rPr lang="hi-IN" altLang="en-US" sz="2800"/>
              <a:t>कुछ समस्थानिकों के नाभिक में प्रोटॉनों या न्यूट्रॉनों की संरचना अस्थिर होती है। आयनीकरण विकिरण के रूप में ऊर्जा उत्सर्जित करके, वे एक अधिक स्थिर संरचना की ओर बढ़ जाते हैं।</a:t>
            </a:r>
            <a:endParaRPr lang="sl-SI" altLang="en-US" sz="2800">
              <a:latin typeface="Open Sans" panose="020B0606030504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FFED9263-83E1-8C7E-3900-AE134740D963}"/>
              </a:ext>
            </a:extLst>
          </p:cNvPr>
          <p:cNvSpPr>
            <a:spLocks noGrp="1"/>
          </p:cNvSpPr>
          <p:nvPr>
            <p:ph type="title"/>
          </p:nvPr>
        </p:nvSpPr>
        <p:spPr>
          <a:xfrm>
            <a:off x="361950" y="2514600"/>
            <a:ext cx="2514600" cy="1371600"/>
          </a:xfrm>
        </p:spPr>
        <p:txBody>
          <a:bodyPr/>
          <a:lstStyle/>
          <a:p>
            <a:r>
              <a:rPr lang="hi-IN" altLang="en-US" sz="4000" b="1">
                <a:solidFill>
                  <a:srgbClr val="C00000"/>
                </a:solidFill>
              </a:rPr>
              <a:t>नाभिकीय संलयन</a:t>
            </a:r>
            <a:endParaRPr lang="en-US" altLang="en-US" sz="4000" b="1">
              <a:solidFill>
                <a:srgbClr val="C00000"/>
              </a:solidFill>
              <a:latin typeface="Open Sans" panose="020B0606030504020204" pitchFamily="34" charset="0"/>
              <a:cs typeface="Arial" panose="020B0604020202020204" pitchFamily="34" charset="0"/>
            </a:endParaRPr>
          </a:p>
        </p:txBody>
      </p:sp>
      <p:pic>
        <p:nvPicPr>
          <p:cNvPr id="32771" name="object 4">
            <a:extLst>
              <a:ext uri="{FF2B5EF4-FFF2-40B4-BE49-F238E27FC236}">
                <a16:creationId xmlns:a16="http://schemas.microsoft.com/office/drawing/2014/main" id="{BEBD7C2F-F3D5-DA37-9485-F40E920D6B4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2" name="Picture 8">
            <a:extLst>
              <a:ext uri="{FF2B5EF4-FFF2-40B4-BE49-F238E27FC236}">
                <a16:creationId xmlns:a16="http://schemas.microsoft.com/office/drawing/2014/main" id="{FE03A278-C026-FE62-E7D9-6B365C30FEA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773" name="Rectangle 3">
            <a:extLst>
              <a:ext uri="{FF2B5EF4-FFF2-40B4-BE49-F238E27FC236}">
                <a16:creationId xmlns:a16="http://schemas.microsoft.com/office/drawing/2014/main" id="{382299DA-0260-F0AE-9AB6-1089CCF687CC}"/>
              </a:ext>
            </a:extLst>
          </p:cNvPr>
          <p:cNvSpPr>
            <a:spLocks noChangeArrowheads="1"/>
          </p:cNvSpPr>
          <p:nvPr/>
        </p:nvSpPr>
        <p:spPr bwMode="auto">
          <a:xfrm>
            <a:off x="3886200" y="1066800"/>
            <a:ext cx="7696200" cy="499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50000"/>
              </a:lnSpc>
              <a:buFont typeface="Arial" panose="020B0604020202020204" pitchFamily="34" charset="0"/>
              <a:buNone/>
            </a:pPr>
            <a:r>
              <a:rPr lang="hi-IN" altLang="en-US" sz="2800"/>
              <a:t>एक ऐसी अभिक्रिया जिसमें दो या अधिक परमाणु नाभिक आपस में मिलकर एक या अधिक नए परमाणु नाभिक और उप-परमाण्विक कण बनाते हैं।</a:t>
            </a:r>
            <a:endParaRPr lang="en-US" altLang="en-US" sz="2800"/>
          </a:p>
          <a:p>
            <a:pPr algn="just" eaLnBrk="1" hangingPunct="1">
              <a:lnSpc>
                <a:spcPct val="150000"/>
              </a:lnSpc>
              <a:buFont typeface="Arial" panose="020B0604020202020204" pitchFamily="34" charset="0"/>
              <a:buNone/>
            </a:pPr>
            <a:r>
              <a:rPr lang="hi-IN" altLang="en-US" sz="2400"/>
              <a:t>ऊर्जा का उत्सर्जन</a:t>
            </a:r>
            <a:r>
              <a:rPr lang="en-US" altLang="en-US">
                <a:latin typeface="Open Sans" panose="020B0606030504020204" pitchFamily="34" charset="0"/>
              </a:rPr>
              <a:t> </a:t>
            </a:r>
            <a:endParaRPr lang="en-US" altLang="en-US" sz="2400">
              <a:latin typeface="Open Sans" panose="020B0606030504020204" pitchFamily="34" charset="0"/>
            </a:endParaRPr>
          </a:p>
          <a:p>
            <a:pPr algn="just" eaLnBrk="1" hangingPunct="1">
              <a:lnSpc>
                <a:spcPct val="150000"/>
              </a:lnSpc>
              <a:buFontTx/>
              <a:buNone/>
            </a:pPr>
            <a:r>
              <a:rPr lang="en-US" altLang="en-US" sz="2800">
                <a:latin typeface="Open Sans" panose="020B0606030504020204" pitchFamily="34" charset="0"/>
              </a:rPr>
              <a:t>	</a:t>
            </a:r>
            <a:r>
              <a:rPr lang="en-US" altLang="en-US" sz="2800" baseline="-25000">
                <a:latin typeface="Open Sans" panose="020B0606030504020204" pitchFamily="34" charset="0"/>
              </a:rPr>
              <a:t>1</a:t>
            </a:r>
            <a:r>
              <a:rPr lang="en-US" altLang="en-US" sz="2800">
                <a:latin typeface="Open Sans" panose="020B0606030504020204" pitchFamily="34" charset="0"/>
              </a:rPr>
              <a:t>H</a:t>
            </a:r>
            <a:r>
              <a:rPr lang="en-US" altLang="en-US" sz="2800" baseline="30000">
                <a:latin typeface="Open Sans" panose="020B0606030504020204" pitchFamily="34" charset="0"/>
              </a:rPr>
              <a:t>3 </a:t>
            </a:r>
            <a:r>
              <a:rPr lang="en-US" altLang="en-US" sz="2800">
                <a:latin typeface="Open Sans" panose="020B0606030504020204" pitchFamily="34" charset="0"/>
              </a:rPr>
              <a:t>+ </a:t>
            </a:r>
            <a:r>
              <a:rPr lang="en-US" altLang="en-US" sz="2800" baseline="-25000">
                <a:latin typeface="Open Sans" panose="020B0606030504020204" pitchFamily="34" charset="0"/>
              </a:rPr>
              <a:t>1</a:t>
            </a:r>
            <a:r>
              <a:rPr lang="en-US" altLang="en-US" sz="2800">
                <a:latin typeface="Open Sans" panose="020B0606030504020204" pitchFamily="34" charset="0"/>
              </a:rPr>
              <a:t>H</a:t>
            </a:r>
            <a:r>
              <a:rPr lang="en-US" altLang="en-US" sz="2800" baseline="30000">
                <a:latin typeface="Open Sans" panose="020B0606030504020204" pitchFamily="34" charset="0"/>
              </a:rPr>
              <a:t>2</a:t>
            </a:r>
            <a:r>
              <a:rPr lang="en-US" altLang="en-US" sz="2800">
                <a:latin typeface="Open Sans" panose="020B0606030504020204" pitchFamily="34" charset="0"/>
              </a:rPr>
              <a:t>		</a:t>
            </a:r>
            <a:r>
              <a:rPr lang="en-US" altLang="en-US" sz="2800" baseline="-25000">
                <a:latin typeface="Open Sans" panose="020B0606030504020204" pitchFamily="34" charset="0"/>
              </a:rPr>
              <a:t>2</a:t>
            </a:r>
            <a:r>
              <a:rPr lang="en-US" altLang="en-US" sz="2800">
                <a:latin typeface="Open Sans" panose="020B0606030504020204" pitchFamily="34" charset="0"/>
              </a:rPr>
              <a:t>HE</a:t>
            </a:r>
            <a:r>
              <a:rPr lang="en-US" altLang="en-US" sz="2800" baseline="30000">
                <a:latin typeface="Open Sans" panose="020B0606030504020204" pitchFamily="34" charset="0"/>
              </a:rPr>
              <a:t>4</a:t>
            </a:r>
            <a:r>
              <a:rPr lang="en-US" altLang="en-US" sz="2800">
                <a:latin typeface="Open Sans" panose="020B0606030504020204" pitchFamily="34" charset="0"/>
              </a:rPr>
              <a:t> + </a:t>
            </a:r>
            <a:r>
              <a:rPr lang="en-US" altLang="en-US" sz="2800" baseline="-25000">
                <a:latin typeface="Open Sans" panose="020B0606030504020204" pitchFamily="34" charset="0"/>
              </a:rPr>
              <a:t>0</a:t>
            </a:r>
            <a:r>
              <a:rPr lang="en-US" altLang="en-US" sz="2800">
                <a:latin typeface="Open Sans" panose="020B0606030504020204" pitchFamily="34" charset="0"/>
              </a:rPr>
              <a:t>N</a:t>
            </a:r>
            <a:r>
              <a:rPr lang="en-US" altLang="en-US" sz="2800" baseline="30000">
                <a:latin typeface="Open Sans" panose="020B0606030504020204" pitchFamily="34" charset="0"/>
              </a:rPr>
              <a:t>1</a:t>
            </a:r>
            <a:r>
              <a:rPr lang="en-US" altLang="en-US" sz="2800">
                <a:latin typeface="Open Sans" panose="020B0606030504020204" pitchFamily="34" charset="0"/>
              </a:rPr>
              <a:t> + 17.6 MeV</a:t>
            </a:r>
          </a:p>
          <a:p>
            <a:pPr algn="just" eaLnBrk="1" hangingPunct="1">
              <a:lnSpc>
                <a:spcPct val="150000"/>
              </a:lnSpc>
              <a:buFontTx/>
              <a:buNone/>
            </a:pPr>
            <a:r>
              <a:rPr lang="en-US" altLang="en-US" sz="2800">
                <a:latin typeface="Open Sans" panose="020B0606030504020204" pitchFamily="34" charset="0"/>
              </a:rPr>
              <a:t>	</a:t>
            </a:r>
            <a:r>
              <a:rPr lang="en-US" altLang="en-US" sz="2800" baseline="-25000">
                <a:latin typeface="Open Sans" panose="020B0606030504020204" pitchFamily="34" charset="0"/>
              </a:rPr>
              <a:t>1</a:t>
            </a:r>
            <a:r>
              <a:rPr lang="en-US" altLang="en-US" sz="2800">
                <a:latin typeface="Open Sans" panose="020B0606030504020204" pitchFamily="34" charset="0"/>
              </a:rPr>
              <a:t>H</a:t>
            </a:r>
            <a:r>
              <a:rPr lang="en-US" altLang="en-US" sz="2800" baseline="30000">
                <a:latin typeface="Open Sans" panose="020B0606030504020204" pitchFamily="34" charset="0"/>
              </a:rPr>
              <a:t>2 </a:t>
            </a:r>
            <a:r>
              <a:rPr lang="en-US" altLang="en-US" sz="2800">
                <a:latin typeface="Open Sans" panose="020B0606030504020204" pitchFamily="34" charset="0"/>
              </a:rPr>
              <a:t>+ </a:t>
            </a:r>
            <a:r>
              <a:rPr lang="en-US" altLang="en-US" sz="2800" baseline="-25000">
                <a:latin typeface="Open Sans" panose="020B0606030504020204" pitchFamily="34" charset="0"/>
              </a:rPr>
              <a:t>1</a:t>
            </a:r>
            <a:r>
              <a:rPr lang="en-US" altLang="en-US" sz="2800">
                <a:latin typeface="Open Sans" panose="020B0606030504020204" pitchFamily="34" charset="0"/>
              </a:rPr>
              <a:t>H</a:t>
            </a:r>
            <a:r>
              <a:rPr lang="en-US" altLang="en-US" sz="2800" baseline="30000">
                <a:latin typeface="Open Sans" panose="020B0606030504020204" pitchFamily="34" charset="0"/>
              </a:rPr>
              <a:t>2</a:t>
            </a:r>
            <a:r>
              <a:rPr lang="en-US" altLang="en-US" sz="2800">
                <a:latin typeface="Open Sans" panose="020B0606030504020204" pitchFamily="34" charset="0"/>
              </a:rPr>
              <a:t>		</a:t>
            </a:r>
            <a:r>
              <a:rPr lang="en-US" altLang="en-US" sz="2800" baseline="-25000">
                <a:latin typeface="Open Sans" panose="020B0606030504020204" pitchFamily="34" charset="0"/>
              </a:rPr>
              <a:t>2</a:t>
            </a:r>
            <a:r>
              <a:rPr lang="en-US" altLang="en-US" sz="2800">
                <a:latin typeface="Open Sans" panose="020B0606030504020204" pitchFamily="34" charset="0"/>
              </a:rPr>
              <a:t>HE</a:t>
            </a:r>
            <a:r>
              <a:rPr lang="en-US" altLang="en-US" sz="2800" baseline="30000">
                <a:latin typeface="Open Sans" panose="020B0606030504020204" pitchFamily="34" charset="0"/>
              </a:rPr>
              <a:t>3</a:t>
            </a:r>
            <a:r>
              <a:rPr lang="en-US" altLang="en-US" sz="2800">
                <a:latin typeface="Open Sans" panose="020B0606030504020204" pitchFamily="34" charset="0"/>
              </a:rPr>
              <a:t> + </a:t>
            </a:r>
            <a:r>
              <a:rPr lang="en-US" altLang="en-US" sz="2800" baseline="-25000">
                <a:latin typeface="Open Sans" panose="020B0606030504020204" pitchFamily="34" charset="0"/>
              </a:rPr>
              <a:t>0</a:t>
            </a:r>
            <a:r>
              <a:rPr lang="en-US" altLang="en-US" sz="2800">
                <a:latin typeface="Open Sans" panose="020B0606030504020204" pitchFamily="34" charset="0"/>
              </a:rPr>
              <a:t>N</a:t>
            </a:r>
            <a:r>
              <a:rPr lang="en-US" altLang="en-US" sz="2800" baseline="30000">
                <a:latin typeface="Open Sans" panose="020B0606030504020204" pitchFamily="34" charset="0"/>
              </a:rPr>
              <a:t>1</a:t>
            </a:r>
            <a:r>
              <a:rPr lang="en-US" altLang="en-US" sz="2800">
                <a:latin typeface="Open Sans" panose="020B0606030504020204" pitchFamily="34" charset="0"/>
              </a:rPr>
              <a:t> + 3.2 MeV</a:t>
            </a:r>
          </a:p>
          <a:p>
            <a:pPr algn="just" eaLnBrk="1" hangingPunct="1">
              <a:lnSpc>
                <a:spcPct val="150000"/>
              </a:lnSpc>
              <a:buFontTx/>
              <a:buNone/>
            </a:pPr>
            <a:r>
              <a:rPr lang="en-US" altLang="en-US" sz="2800">
                <a:latin typeface="Open Sans" panose="020B0606030504020204" pitchFamily="34" charset="0"/>
              </a:rPr>
              <a:t>	</a:t>
            </a:r>
            <a:r>
              <a:rPr lang="en-US" altLang="en-US" sz="2800" baseline="-25000">
                <a:latin typeface="Open Sans" panose="020B0606030504020204" pitchFamily="34" charset="0"/>
              </a:rPr>
              <a:t>1</a:t>
            </a:r>
            <a:r>
              <a:rPr lang="en-US" altLang="en-US" sz="2800">
                <a:latin typeface="Open Sans" panose="020B0606030504020204" pitchFamily="34" charset="0"/>
              </a:rPr>
              <a:t>H</a:t>
            </a:r>
            <a:r>
              <a:rPr lang="en-US" altLang="en-US" sz="2800" baseline="30000">
                <a:latin typeface="Open Sans" panose="020B0606030504020204" pitchFamily="34" charset="0"/>
              </a:rPr>
              <a:t>2 </a:t>
            </a:r>
            <a:r>
              <a:rPr lang="en-US" altLang="en-US" sz="2800">
                <a:latin typeface="Open Sans" panose="020B0606030504020204" pitchFamily="34" charset="0"/>
              </a:rPr>
              <a:t>+ </a:t>
            </a:r>
            <a:r>
              <a:rPr lang="en-US" altLang="en-US" sz="2800" baseline="-25000">
                <a:latin typeface="Open Sans" panose="020B0606030504020204" pitchFamily="34" charset="0"/>
              </a:rPr>
              <a:t>1</a:t>
            </a:r>
            <a:r>
              <a:rPr lang="en-US" altLang="en-US" sz="2800">
                <a:latin typeface="Open Sans" panose="020B0606030504020204" pitchFamily="34" charset="0"/>
              </a:rPr>
              <a:t>H</a:t>
            </a:r>
            <a:r>
              <a:rPr lang="en-US" altLang="en-US" sz="2800" baseline="30000">
                <a:latin typeface="Open Sans" panose="020B0606030504020204" pitchFamily="34" charset="0"/>
              </a:rPr>
              <a:t>2</a:t>
            </a:r>
            <a:r>
              <a:rPr lang="en-US" altLang="en-US" sz="2800">
                <a:latin typeface="Open Sans" panose="020B0606030504020204" pitchFamily="34" charset="0"/>
              </a:rPr>
              <a:t>		</a:t>
            </a:r>
            <a:r>
              <a:rPr lang="en-US" altLang="en-US" sz="2800" baseline="-25000">
                <a:latin typeface="Open Sans" panose="020B0606030504020204" pitchFamily="34" charset="0"/>
              </a:rPr>
              <a:t>1</a:t>
            </a:r>
            <a:r>
              <a:rPr lang="en-US" altLang="en-US" sz="2800">
                <a:latin typeface="Open Sans" panose="020B0606030504020204" pitchFamily="34" charset="0"/>
              </a:rPr>
              <a:t>HE</a:t>
            </a:r>
            <a:r>
              <a:rPr lang="en-US" altLang="en-US" sz="2800" baseline="30000">
                <a:latin typeface="Open Sans" panose="020B0606030504020204" pitchFamily="34" charset="0"/>
              </a:rPr>
              <a:t>3</a:t>
            </a:r>
            <a:r>
              <a:rPr lang="en-US" altLang="en-US" sz="2800">
                <a:latin typeface="Open Sans" panose="020B0606030504020204" pitchFamily="34" charset="0"/>
              </a:rPr>
              <a:t> + </a:t>
            </a:r>
            <a:r>
              <a:rPr lang="en-US" altLang="en-US" sz="2800" baseline="-25000">
                <a:latin typeface="Open Sans" panose="020B0606030504020204" pitchFamily="34" charset="0"/>
              </a:rPr>
              <a:t>!</a:t>
            </a:r>
            <a:r>
              <a:rPr lang="en-US" altLang="en-US" sz="2800">
                <a:latin typeface="Open Sans" panose="020B0606030504020204" pitchFamily="34" charset="0"/>
              </a:rPr>
              <a:t>N</a:t>
            </a:r>
            <a:r>
              <a:rPr lang="en-US" altLang="en-US" sz="2800" baseline="30000">
                <a:latin typeface="Open Sans" panose="020B0606030504020204" pitchFamily="34" charset="0"/>
              </a:rPr>
              <a:t>1</a:t>
            </a:r>
            <a:r>
              <a:rPr lang="en-US" altLang="en-US" sz="2800">
                <a:latin typeface="Open Sans" panose="020B0606030504020204" pitchFamily="34" charset="0"/>
              </a:rPr>
              <a:t> + 4 MeV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ABBAA7EB-9D9A-531F-8831-805F64E39947}"/>
              </a:ext>
            </a:extLst>
          </p:cNvPr>
          <p:cNvSpPr>
            <a:spLocks noGrp="1"/>
          </p:cNvSpPr>
          <p:nvPr>
            <p:ph type="title"/>
          </p:nvPr>
        </p:nvSpPr>
        <p:spPr>
          <a:xfrm>
            <a:off x="234950" y="2476500"/>
            <a:ext cx="2641600" cy="1905000"/>
          </a:xfrm>
        </p:spPr>
        <p:txBody>
          <a:bodyPr/>
          <a:lstStyle/>
          <a:p>
            <a:r>
              <a:rPr lang="hi-IN" altLang="en-US" sz="4000" b="1">
                <a:solidFill>
                  <a:srgbClr val="C00000"/>
                </a:solidFill>
              </a:rPr>
              <a:t>विखंडन और संलयन</a:t>
            </a:r>
            <a:endParaRPr lang="en-US" altLang="en-US" sz="4000" b="1">
              <a:solidFill>
                <a:srgbClr val="C00000"/>
              </a:solidFill>
              <a:latin typeface="Open Sans" panose="020B0606030504020204" pitchFamily="34" charset="0"/>
              <a:cs typeface="Arial" panose="020B0604020202020204" pitchFamily="34" charset="0"/>
            </a:endParaRPr>
          </a:p>
        </p:txBody>
      </p:sp>
      <p:pic>
        <p:nvPicPr>
          <p:cNvPr id="33795" name="object 4">
            <a:extLst>
              <a:ext uri="{FF2B5EF4-FFF2-40B4-BE49-F238E27FC236}">
                <a16:creationId xmlns:a16="http://schemas.microsoft.com/office/drawing/2014/main" id="{EB6DC753-E28E-0231-B650-F7D1BE1B22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6" name="Picture 8">
            <a:extLst>
              <a:ext uri="{FF2B5EF4-FFF2-40B4-BE49-F238E27FC236}">
                <a16:creationId xmlns:a16="http://schemas.microsoft.com/office/drawing/2014/main" id="{AE7461F7-619C-CDF3-9794-4BA965F416B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797" name="Picture 2">
            <a:extLst>
              <a:ext uri="{FF2B5EF4-FFF2-40B4-BE49-F238E27FC236}">
                <a16:creationId xmlns:a16="http://schemas.microsoft.com/office/drawing/2014/main" id="{FB8E2147-DA62-A210-8C0E-938007111AE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b="4550"/>
          <a:stretch>
            <a:fillRect/>
          </a:stretch>
        </p:blipFill>
        <p:spPr bwMode="auto">
          <a:xfrm>
            <a:off x="3810000" y="1447800"/>
            <a:ext cx="7702550" cy="449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73A0B015-DA92-B169-7FD0-AEFD99EEF443}"/>
              </a:ext>
            </a:extLst>
          </p:cNvPr>
          <p:cNvSpPr>
            <a:spLocks noGrp="1"/>
          </p:cNvSpPr>
          <p:nvPr>
            <p:ph type="title"/>
          </p:nvPr>
        </p:nvSpPr>
        <p:spPr>
          <a:xfrm>
            <a:off x="-28575" y="2476500"/>
            <a:ext cx="3762375" cy="1905000"/>
          </a:xfrm>
        </p:spPr>
        <p:txBody>
          <a:bodyPr/>
          <a:lstStyle/>
          <a:p>
            <a:r>
              <a:rPr lang="hi-IN" altLang="en-US" sz="4000" b="1">
                <a:solidFill>
                  <a:srgbClr val="C00000"/>
                </a:solidFill>
              </a:rPr>
              <a:t>श्रृंखला अभिक्रिया</a:t>
            </a:r>
            <a:endParaRPr lang="en-US" altLang="en-US" sz="4000" b="1">
              <a:solidFill>
                <a:srgbClr val="C00000"/>
              </a:solidFill>
              <a:latin typeface="Open Sans" panose="020B0606030504020204" pitchFamily="34" charset="0"/>
              <a:cs typeface="Arial" panose="020B0604020202020204" pitchFamily="34" charset="0"/>
            </a:endParaRPr>
          </a:p>
        </p:txBody>
      </p:sp>
      <p:pic>
        <p:nvPicPr>
          <p:cNvPr id="34819" name="object 4">
            <a:extLst>
              <a:ext uri="{FF2B5EF4-FFF2-40B4-BE49-F238E27FC236}">
                <a16:creationId xmlns:a16="http://schemas.microsoft.com/office/drawing/2014/main" id="{D7ECF30F-7248-8FE7-CA45-C76292AF16E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20" name="Picture 8">
            <a:extLst>
              <a:ext uri="{FF2B5EF4-FFF2-40B4-BE49-F238E27FC236}">
                <a16:creationId xmlns:a16="http://schemas.microsoft.com/office/drawing/2014/main" id="{C68D79AE-CD92-C432-7C86-C56D3F26FE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1" name="Rectangle 1">
            <a:extLst>
              <a:ext uri="{FF2B5EF4-FFF2-40B4-BE49-F238E27FC236}">
                <a16:creationId xmlns:a16="http://schemas.microsoft.com/office/drawing/2014/main" id="{44699393-51DF-1B4A-5766-8345521F96F0}"/>
              </a:ext>
            </a:extLst>
          </p:cNvPr>
          <p:cNvSpPr>
            <a:spLocks noChangeArrowheads="1"/>
          </p:cNvSpPr>
          <p:nvPr/>
        </p:nvSpPr>
        <p:spPr bwMode="auto">
          <a:xfrm>
            <a:off x="4038600" y="1370013"/>
            <a:ext cx="7467600" cy="455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150000"/>
              </a:lnSpc>
              <a:spcBef>
                <a:spcPct val="50000"/>
              </a:spcBef>
              <a:buFontTx/>
              <a:buNone/>
            </a:pPr>
            <a:r>
              <a:rPr lang="hi-IN" altLang="en-US" sz="2800">
                <a:latin typeface="Arial" panose="020B0604020202020204" pitchFamily="34" charset="0"/>
              </a:rPr>
              <a:t>परमाणु श्रृंखला अभिक्रिया तब होती है जब एक अकेली परमाणु अभिक्रिया, औसतन एक या अधिक अगली परमाणु अभिक्रियाओं को उत्पन्न करती है। इससे इन अभिक्रियाओं की एक स्व-प्रसारित श्रृंखला बनने की संभावना होती है। यह विशेष परमाणु अभिक्रिया भारी समस्थानिकों (जैसे </a:t>
            </a:r>
            <a:r>
              <a:rPr lang="en-US" altLang="en-US" sz="2800">
                <a:latin typeface="Arial" panose="020B0604020202020204" pitchFamily="34" charset="0"/>
              </a:rPr>
              <a:t>U-235) </a:t>
            </a:r>
            <a:r>
              <a:rPr lang="hi-IN" altLang="en-US" sz="2800">
                <a:latin typeface="Arial" panose="020B0604020202020204" pitchFamily="34" charset="0"/>
              </a:rPr>
              <a:t>का विखंडन हो सकती है।</a:t>
            </a:r>
            <a:endParaRPr lang="en-US" altLang="en-US" sz="2800">
              <a:latin typeface="Open Sans" panose="020B0606030504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E0E5844F-8E66-E5FC-4DE1-73944AEA24E4}"/>
              </a:ext>
            </a:extLst>
          </p:cNvPr>
          <p:cNvSpPr>
            <a:spLocks noGrp="1"/>
          </p:cNvSpPr>
          <p:nvPr>
            <p:ph type="title"/>
          </p:nvPr>
        </p:nvSpPr>
        <p:spPr>
          <a:xfrm>
            <a:off x="57150" y="2247900"/>
            <a:ext cx="2905125" cy="1905000"/>
          </a:xfrm>
        </p:spPr>
        <p:txBody>
          <a:bodyPr/>
          <a:lstStyle/>
          <a:p>
            <a:r>
              <a:rPr lang="en-US" altLang="en-US" sz="4000" b="1">
                <a:solidFill>
                  <a:srgbClr val="C00000"/>
                </a:solidFill>
              </a:rPr>
              <a:t>U-235 </a:t>
            </a:r>
            <a:r>
              <a:rPr lang="hi-IN" altLang="en-US" sz="4000" b="1">
                <a:solidFill>
                  <a:srgbClr val="C00000"/>
                </a:solidFill>
              </a:rPr>
              <a:t>श्रृंखला अभिक्रिया</a:t>
            </a:r>
            <a:endParaRPr lang="en-US" altLang="en-US" sz="4000" b="1">
              <a:solidFill>
                <a:srgbClr val="C00000"/>
              </a:solidFill>
              <a:latin typeface="Open Sans" panose="020B0606030504020204" pitchFamily="34" charset="0"/>
              <a:cs typeface="Arial" panose="020B0604020202020204" pitchFamily="34" charset="0"/>
            </a:endParaRPr>
          </a:p>
        </p:txBody>
      </p:sp>
      <p:pic>
        <p:nvPicPr>
          <p:cNvPr id="35843" name="object 4">
            <a:extLst>
              <a:ext uri="{FF2B5EF4-FFF2-40B4-BE49-F238E27FC236}">
                <a16:creationId xmlns:a16="http://schemas.microsoft.com/office/drawing/2014/main" id="{0A5A3EFA-6404-A47D-5877-7717A3FC70F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5844" name="Picture 8">
            <a:extLst>
              <a:ext uri="{FF2B5EF4-FFF2-40B4-BE49-F238E27FC236}">
                <a16:creationId xmlns:a16="http://schemas.microsoft.com/office/drawing/2014/main" id="{9E198616-659C-A83F-EF2A-81C298A12C6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5" name="Oval 5">
            <a:extLst>
              <a:ext uri="{FF2B5EF4-FFF2-40B4-BE49-F238E27FC236}">
                <a16:creationId xmlns:a16="http://schemas.microsoft.com/office/drawing/2014/main" id="{62A23537-930F-E10B-03AF-7D96693E0CD9}"/>
              </a:ext>
            </a:extLst>
          </p:cNvPr>
          <p:cNvSpPr>
            <a:spLocks noChangeArrowheads="1"/>
          </p:cNvSpPr>
          <p:nvPr/>
        </p:nvSpPr>
        <p:spPr bwMode="auto">
          <a:xfrm>
            <a:off x="5383213" y="3505200"/>
            <a:ext cx="1109662" cy="990600"/>
          </a:xfrm>
          <a:prstGeom prst="ellipse">
            <a:avLst/>
          </a:prstGeom>
          <a:solidFill>
            <a:srgbClr val="66FFFF"/>
          </a:solidFill>
          <a:ln w="12699">
            <a:solidFill>
              <a:schemeClr val="tx1"/>
            </a:solidFill>
            <a:round/>
            <a:headEnd type="none" w="sm" len="sm"/>
            <a:tailEnd type="none" w="sm" len="sm"/>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400">
                <a:latin typeface="Arial" panose="020B0604020202020204" pitchFamily="34" charset="0"/>
              </a:rPr>
              <a:t>U235</a:t>
            </a:r>
          </a:p>
        </p:txBody>
      </p:sp>
      <p:sp>
        <p:nvSpPr>
          <p:cNvPr id="35846" name="Oval 7">
            <a:extLst>
              <a:ext uri="{FF2B5EF4-FFF2-40B4-BE49-F238E27FC236}">
                <a16:creationId xmlns:a16="http://schemas.microsoft.com/office/drawing/2014/main" id="{FB251C8E-0DA0-102C-764A-E94F6335C5C7}"/>
              </a:ext>
            </a:extLst>
          </p:cNvPr>
          <p:cNvSpPr>
            <a:spLocks noChangeArrowheads="1"/>
          </p:cNvSpPr>
          <p:nvPr/>
        </p:nvSpPr>
        <p:spPr bwMode="auto">
          <a:xfrm>
            <a:off x="4849813" y="3276600"/>
            <a:ext cx="255587" cy="228600"/>
          </a:xfrm>
          <a:prstGeom prst="ellipse">
            <a:avLst/>
          </a:prstGeom>
          <a:solidFill>
            <a:srgbClr val="FF0066"/>
          </a:solidFill>
          <a:ln w="12699">
            <a:solidFill>
              <a:schemeClr val="tx1"/>
            </a:solidFill>
            <a:round/>
            <a:headEnd type="none" w="sm" len="sm"/>
            <a:tailEnd type="none" w="sm" len="sm"/>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35847" name="Oval 8">
            <a:extLst>
              <a:ext uri="{FF2B5EF4-FFF2-40B4-BE49-F238E27FC236}">
                <a16:creationId xmlns:a16="http://schemas.microsoft.com/office/drawing/2014/main" id="{865CAF51-FDE5-DC68-30D9-668C04040033}"/>
              </a:ext>
            </a:extLst>
          </p:cNvPr>
          <p:cNvSpPr>
            <a:spLocks noChangeArrowheads="1"/>
          </p:cNvSpPr>
          <p:nvPr/>
        </p:nvSpPr>
        <p:spPr bwMode="auto">
          <a:xfrm>
            <a:off x="8226425" y="2133600"/>
            <a:ext cx="1109663" cy="990600"/>
          </a:xfrm>
          <a:prstGeom prst="ellipse">
            <a:avLst/>
          </a:prstGeom>
          <a:solidFill>
            <a:srgbClr val="66FFFF"/>
          </a:solidFill>
          <a:ln w="12699">
            <a:solidFill>
              <a:schemeClr val="tx1"/>
            </a:solidFill>
            <a:round/>
            <a:headEnd type="none" w="sm" len="sm"/>
            <a:tailEnd type="none" w="sm" len="sm"/>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400">
                <a:latin typeface="Arial" panose="020B0604020202020204" pitchFamily="34" charset="0"/>
              </a:rPr>
              <a:t>U235</a:t>
            </a:r>
          </a:p>
        </p:txBody>
      </p:sp>
      <p:sp>
        <p:nvSpPr>
          <p:cNvPr id="35848" name="Oval 9">
            <a:extLst>
              <a:ext uri="{FF2B5EF4-FFF2-40B4-BE49-F238E27FC236}">
                <a16:creationId xmlns:a16="http://schemas.microsoft.com/office/drawing/2014/main" id="{2E53F42D-FD25-C980-44AA-644CDA5C179D}"/>
              </a:ext>
            </a:extLst>
          </p:cNvPr>
          <p:cNvSpPr>
            <a:spLocks noChangeArrowheads="1"/>
          </p:cNvSpPr>
          <p:nvPr/>
        </p:nvSpPr>
        <p:spPr bwMode="auto">
          <a:xfrm>
            <a:off x="8310563" y="4800600"/>
            <a:ext cx="1109662" cy="990600"/>
          </a:xfrm>
          <a:prstGeom prst="ellipse">
            <a:avLst/>
          </a:prstGeom>
          <a:solidFill>
            <a:srgbClr val="66FFFF"/>
          </a:solidFill>
          <a:ln w="12699">
            <a:solidFill>
              <a:schemeClr val="tx1"/>
            </a:solidFill>
            <a:round/>
            <a:headEnd type="none" w="sm" len="sm"/>
            <a:tailEnd type="none" w="sm" len="sm"/>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400">
                <a:latin typeface="Arial" panose="020B0604020202020204" pitchFamily="34" charset="0"/>
              </a:rPr>
              <a:t>U235</a:t>
            </a:r>
          </a:p>
        </p:txBody>
      </p:sp>
      <p:sp>
        <p:nvSpPr>
          <p:cNvPr id="35849" name="Line 10">
            <a:extLst>
              <a:ext uri="{FF2B5EF4-FFF2-40B4-BE49-F238E27FC236}">
                <a16:creationId xmlns:a16="http://schemas.microsoft.com/office/drawing/2014/main" id="{4E112955-75FF-27ED-109D-E1BBBAEFE0B3}"/>
              </a:ext>
            </a:extLst>
          </p:cNvPr>
          <p:cNvSpPr>
            <a:spLocks noChangeShapeType="1"/>
          </p:cNvSpPr>
          <p:nvPr/>
        </p:nvSpPr>
        <p:spPr bwMode="auto">
          <a:xfrm>
            <a:off x="4953000" y="3352800"/>
            <a:ext cx="457200" cy="457200"/>
          </a:xfrm>
          <a:prstGeom prst="line">
            <a:avLst/>
          </a:prstGeom>
          <a:noFill/>
          <a:ln w="5715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35850" name="Line 11">
            <a:extLst>
              <a:ext uri="{FF2B5EF4-FFF2-40B4-BE49-F238E27FC236}">
                <a16:creationId xmlns:a16="http://schemas.microsoft.com/office/drawing/2014/main" id="{4F721733-F655-0626-5F4F-2AE3FB5BD458}"/>
              </a:ext>
            </a:extLst>
          </p:cNvPr>
          <p:cNvSpPr>
            <a:spLocks noChangeShapeType="1"/>
          </p:cNvSpPr>
          <p:nvPr/>
        </p:nvSpPr>
        <p:spPr bwMode="auto">
          <a:xfrm flipV="1">
            <a:off x="6638925" y="3200400"/>
            <a:ext cx="1450975" cy="457200"/>
          </a:xfrm>
          <a:prstGeom prst="line">
            <a:avLst/>
          </a:prstGeom>
          <a:noFill/>
          <a:ln w="5715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35851" name="Line 12">
            <a:extLst>
              <a:ext uri="{FF2B5EF4-FFF2-40B4-BE49-F238E27FC236}">
                <a16:creationId xmlns:a16="http://schemas.microsoft.com/office/drawing/2014/main" id="{96D8FF58-474F-B3AE-D8C0-2BA6C26930F3}"/>
              </a:ext>
            </a:extLst>
          </p:cNvPr>
          <p:cNvSpPr>
            <a:spLocks noChangeShapeType="1"/>
          </p:cNvSpPr>
          <p:nvPr/>
        </p:nvSpPr>
        <p:spPr bwMode="auto">
          <a:xfrm>
            <a:off x="6638925" y="4419600"/>
            <a:ext cx="1279525" cy="609600"/>
          </a:xfrm>
          <a:prstGeom prst="line">
            <a:avLst/>
          </a:prstGeom>
          <a:noFill/>
          <a:ln w="5715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35852" name="Line 13">
            <a:extLst>
              <a:ext uri="{FF2B5EF4-FFF2-40B4-BE49-F238E27FC236}">
                <a16:creationId xmlns:a16="http://schemas.microsoft.com/office/drawing/2014/main" id="{E51ED991-8016-62D2-B0DB-6A043A0E2067}"/>
              </a:ext>
            </a:extLst>
          </p:cNvPr>
          <p:cNvSpPr>
            <a:spLocks noChangeShapeType="1"/>
          </p:cNvSpPr>
          <p:nvPr/>
        </p:nvSpPr>
        <p:spPr bwMode="auto">
          <a:xfrm>
            <a:off x="6638925" y="4038600"/>
            <a:ext cx="2047875" cy="0"/>
          </a:xfrm>
          <a:prstGeom prst="line">
            <a:avLst/>
          </a:prstGeom>
          <a:noFill/>
          <a:ln w="5715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35853" name="Oval 14">
            <a:extLst>
              <a:ext uri="{FF2B5EF4-FFF2-40B4-BE49-F238E27FC236}">
                <a16:creationId xmlns:a16="http://schemas.microsoft.com/office/drawing/2014/main" id="{490834BA-279D-56FC-567D-F1203DB2AEDA}"/>
              </a:ext>
            </a:extLst>
          </p:cNvPr>
          <p:cNvSpPr>
            <a:spLocks noChangeArrowheads="1"/>
          </p:cNvSpPr>
          <p:nvPr/>
        </p:nvSpPr>
        <p:spPr bwMode="auto">
          <a:xfrm>
            <a:off x="7096125" y="3352800"/>
            <a:ext cx="255588" cy="228600"/>
          </a:xfrm>
          <a:prstGeom prst="ellipse">
            <a:avLst/>
          </a:prstGeom>
          <a:solidFill>
            <a:srgbClr val="FF0066"/>
          </a:solidFill>
          <a:ln w="12699">
            <a:solidFill>
              <a:schemeClr val="tx1"/>
            </a:solidFill>
            <a:round/>
            <a:headEnd type="none" w="sm" len="sm"/>
            <a:tailEnd type="none" w="sm" len="sm"/>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35854" name="Oval 15">
            <a:extLst>
              <a:ext uri="{FF2B5EF4-FFF2-40B4-BE49-F238E27FC236}">
                <a16:creationId xmlns:a16="http://schemas.microsoft.com/office/drawing/2014/main" id="{C3F3D4CB-59EA-EC4E-BE3C-F71B8FEF857D}"/>
              </a:ext>
            </a:extLst>
          </p:cNvPr>
          <p:cNvSpPr>
            <a:spLocks noChangeArrowheads="1"/>
          </p:cNvSpPr>
          <p:nvPr/>
        </p:nvSpPr>
        <p:spPr bwMode="auto">
          <a:xfrm>
            <a:off x="7172325" y="4572000"/>
            <a:ext cx="255588" cy="228600"/>
          </a:xfrm>
          <a:prstGeom prst="ellipse">
            <a:avLst/>
          </a:prstGeom>
          <a:solidFill>
            <a:srgbClr val="FF0066"/>
          </a:solidFill>
          <a:ln w="12699">
            <a:solidFill>
              <a:schemeClr val="tx1"/>
            </a:solidFill>
            <a:round/>
            <a:headEnd type="none" w="sm" len="sm"/>
            <a:tailEnd type="none" w="sm" len="sm"/>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35855" name="Oval 16">
            <a:extLst>
              <a:ext uri="{FF2B5EF4-FFF2-40B4-BE49-F238E27FC236}">
                <a16:creationId xmlns:a16="http://schemas.microsoft.com/office/drawing/2014/main" id="{8B17CE4D-CD3B-B8F4-1F32-457FDB770D41}"/>
              </a:ext>
            </a:extLst>
          </p:cNvPr>
          <p:cNvSpPr>
            <a:spLocks noChangeArrowheads="1"/>
          </p:cNvSpPr>
          <p:nvPr/>
        </p:nvSpPr>
        <p:spPr bwMode="auto">
          <a:xfrm>
            <a:off x="7345363" y="3914775"/>
            <a:ext cx="255587" cy="228600"/>
          </a:xfrm>
          <a:prstGeom prst="ellipse">
            <a:avLst/>
          </a:prstGeom>
          <a:solidFill>
            <a:srgbClr val="FF0066"/>
          </a:solidFill>
          <a:ln w="12699">
            <a:solidFill>
              <a:schemeClr val="tx1"/>
            </a:solidFill>
            <a:round/>
            <a:headEnd type="none" w="sm" len="sm"/>
            <a:tailEnd type="none" w="sm" len="sm"/>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35856" name="Line 18">
            <a:extLst>
              <a:ext uri="{FF2B5EF4-FFF2-40B4-BE49-F238E27FC236}">
                <a16:creationId xmlns:a16="http://schemas.microsoft.com/office/drawing/2014/main" id="{AE34B2B9-DEB0-F150-0316-43F9D9CFED91}"/>
              </a:ext>
            </a:extLst>
          </p:cNvPr>
          <p:cNvSpPr>
            <a:spLocks noChangeShapeType="1"/>
          </p:cNvSpPr>
          <p:nvPr/>
        </p:nvSpPr>
        <p:spPr bwMode="auto">
          <a:xfrm flipV="1">
            <a:off x="9761538" y="1752600"/>
            <a:ext cx="1450975" cy="457200"/>
          </a:xfrm>
          <a:prstGeom prst="line">
            <a:avLst/>
          </a:prstGeom>
          <a:noFill/>
          <a:ln w="5715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35857" name="Line 19">
            <a:extLst>
              <a:ext uri="{FF2B5EF4-FFF2-40B4-BE49-F238E27FC236}">
                <a16:creationId xmlns:a16="http://schemas.microsoft.com/office/drawing/2014/main" id="{83F3AF4C-46A3-D69C-6455-0FEA82EECEFC}"/>
              </a:ext>
            </a:extLst>
          </p:cNvPr>
          <p:cNvSpPr>
            <a:spLocks noChangeShapeType="1"/>
          </p:cNvSpPr>
          <p:nvPr/>
        </p:nvSpPr>
        <p:spPr bwMode="auto">
          <a:xfrm>
            <a:off x="9761538" y="2971800"/>
            <a:ext cx="1281112" cy="609600"/>
          </a:xfrm>
          <a:prstGeom prst="line">
            <a:avLst/>
          </a:prstGeom>
          <a:noFill/>
          <a:ln w="5715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35858" name="Line 20">
            <a:extLst>
              <a:ext uri="{FF2B5EF4-FFF2-40B4-BE49-F238E27FC236}">
                <a16:creationId xmlns:a16="http://schemas.microsoft.com/office/drawing/2014/main" id="{07324CE9-85E8-AF9C-9AB7-4A875C7F047D}"/>
              </a:ext>
            </a:extLst>
          </p:cNvPr>
          <p:cNvSpPr>
            <a:spLocks noChangeShapeType="1"/>
          </p:cNvSpPr>
          <p:nvPr/>
        </p:nvSpPr>
        <p:spPr bwMode="auto">
          <a:xfrm>
            <a:off x="9761538" y="2590800"/>
            <a:ext cx="1820862" cy="0"/>
          </a:xfrm>
          <a:prstGeom prst="line">
            <a:avLst/>
          </a:prstGeom>
          <a:noFill/>
          <a:ln w="5715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35859" name="Line 21">
            <a:extLst>
              <a:ext uri="{FF2B5EF4-FFF2-40B4-BE49-F238E27FC236}">
                <a16:creationId xmlns:a16="http://schemas.microsoft.com/office/drawing/2014/main" id="{11BD9B30-C3E5-3CDE-DB4C-36D942E65950}"/>
              </a:ext>
            </a:extLst>
          </p:cNvPr>
          <p:cNvSpPr>
            <a:spLocks noChangeShapeType="1"/>
          </p:cNvSpPr>
          <p:nvPr/>
        </p:nvSpPr>
        <p:spPr bwMode="auto">
          <a:xfrm flipV="1">
            <a:off x="9677400" y="4495800"/>
            <a:ext cx="1450975" cy="457200"/>
          </a:xfrm>
          <a:prstGeom prst="line">
            <a:avLst/>
          </a:prstGeom>
          <a:noFill/>
          <a:ln w="5715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35860" name="Line 22">
            <a:extLst>
              <a:ext uri="{FF2B5EF4-FFF2-40B4-BE49-F238E27FC236}">
                <a16:creationId xmlns:a16="http://schemas.microsoft.com/office/drawing/2014/main" id="{A68B6B1D-72FE-0689-7233-D0D31308C7FC}"/>
              </a:ext>
            </a:extLst>
          </p:cNvPr>
          <p:cNvSpPr>
            <a:spLocks noChangeShapeType="1"/>
          </p:cNvSpPr>
          <p:nvPr/>
        </p:nvSpPr>
        <p:spPr bwMode="auto">
          <a:xfrm>
            <a:off x="9677400" y="5715000"/>
            <a:ext cx="1279525" cy="609600"/>
          </a:xfrm>
          <a:prstGeom prst="line">
            <a:avLst/>
          </a:prstGeom>
          <a:noFill/>
          <a:ln w="5715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35861" name="Line 23">
            <a:extLst>
              <a:ext uri="{FF2B5EF4-FFF2-40B4-BE49-F238E27FC236}">
                <a16:creationId xmlns:a16="http://schemas.microsoft.com/office/drawing/2014/main" id="{FB5B576D-6603-E794-70C0-AD52379F00B6}"/>
              </a:ext>
            </a:extLst>
          </p:cNvPr>
          <p:cNvSpPr>
            <a:spLocks noChangeShapeType="1"/>
          </p:cNvSpPr>
          <p:nvPr/>
        </p:nvSpPr>
        <p:spPr bwMode="auto">
          <a:xfrm>
            <a:off x="9677400" y="5334000"/>
            <a:ext cx="1828800" cy="0"/>
          </a:xfrm>
          <a:prstGeom prst="line">
            <a:avLst/>
          </a:prstGeom>
          <a:noFill/>
          <a:ln w="5715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35862" name="Line 24">
            <a:extLst>
              <a:ext uri="{FF2B5EF4-FFF2-40B4-BE49-F238E27FC236}">
                <a16:creationId xmlns:a16="http://schemas.microsoft.com/office/drawing/2014/main" id="{9BC894E5-9ADC-7991-F8F1-2DB03F4E5DC4}"/>
              </a:ext>
            </a:extLst>
          </p:cNvPr>
          <p:cNvSpPr>
            <a:spLocks noChangeShapeType="1"/>
          </p:cNvSpPr>
          <p:nvPr/>
        </p:nvSpPr>
        <p:spPr bwMode="auto">
          <a:xfrm flipV="1">
            <a:off x="8994775" y="1600200"/>
            <a:ext cx="596900" cy="533400"/>
          </a:xfrm>
          <a:prstGeom prst="line">
            <a:avLst/>
          </a:prstGeom>
          <a:noFill/>
          <a:ln w="5715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35863" name="Line 26">
            <a:extLst>
              <a:ext uri="{FF2B5EF4-FFF2-40B4-BE49-F238E27FC236}">
                <a16:creationId xmlns:a16="http://schemas.microsoft.com/office/drawing/2014/main" id="{F5927C41-06F7-AE49-2B36-C8D3F3F6E510}"/>
              </a:ext>
            </a:extLst>
          </p:cNvPr>
          <p:cNvSpPr>
            <a:spLocks noChangeShapeType="1"/>
          </p:cNvSpPr>
          <p:nvPr/>
        </p:nvSpPr>
        <p:spPr bwMode="auto">
          <a:xfrm flipV="1">
            <a:off x="8994775" y="4343400"/>
            <a:ext cx="511175" cy="381000"/>
          </a:xfrm>
          <a:prstGeom prst="line">
            <a:avLst/>
          </a:prstGeom>
          <a:noFill/>
          <a:ln w="5715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35864" name="Line 27">
            <a:extLst>
              <a:ext uri="{FF2B5EF4-FFF2-40B4-BE49-F238E27FC236}">
                <a16:creationId xmlns:a16="http://schemas.microsoft.com/office/drawing/2014/main" id="{AE2BB390-AF82-7180-9F3E-B86E1ECFB9E1}"/>
              </a:ext>
            </a:extLst>
          </p:cNvPr>
          <p:cNvSpPr>
            <a:spLocks noChangeShapeType="1"/>
          </p:cNvSpPr>
          <p:nvPr/>
        </p:nvSpPr>
        <p:spPr bwMode="auto">
          <a:xfrm>
            <a:off x="9078913" y="5791200"/>
            <a:ext cx="341312" cy="304800"/>
          </a:xfrm>
          <a:prstGeom prst="line">
            <a:avLst/>
          </a:prstGeom>
          <a:noFill/>
          <a:ln w="5715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35865" name="Line 29">
            <a:extLst>
              <a:ext uri="{FF2B5EF4-FFF2-40B4-BE49-F238E27FC236}">
                <a16:creationId xmlns:a16="http://schemas.microsoft.com/office/drawing/2014/main" id="{C2BE6D07-6669-DEC2-898B-E7361DB853B2}"/>
              </a:ext>
            </a:extLst>
          </p:cNvPr>
          <p:cNvSpPr>
            <a:spLocks noChangeShapeType="1"/>
          </p:cNvSpPr>
          <p:nvPr/>
        </p:nvSpPr>
        <p:spPr bwMode="auto">
          <a:xfrm flipV="1">
            <a:off x="6065838" y="2590800"/>
            <a:ext cx="682625" cy="838200"/>
          </a:xfrm>
          <a:prstGeom prst="line">
            <a:avLst/>
          </a:prstGeom>
          <a:noFill/>
          <a:ln w="57150">
            <a:solidFill>
              <a:schemeClr val="tx1"/>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US"/>
          </a:p>
        </p:txBody>
      </p:sp>
      <p:sp>
        <p:nvSpPr>
          <p:cNvPr id="35866" name="AutoShape 30">
            <a:extLst>
              <a:ext uri="{FF2B5EF4-FFF2-40B4-BE49-F238E27FC236}">
                <a16:creationId xmlns:a16="http://schemas.microsoft.com/office/drawing/2014/main" id="{AB5C27B9-A5D6-D659-B8E3-1BA205DC62B6}"/>
              </a:ext>
            </a:extLst>
          </p:cNvPr>
          <p:cNvSpPr>
            <a:spLocks noChangeArrowheads="1"/>
          </p:cNvSpPr>
          <p:nvPr/>
        </p:nvSpPr>
        <p:spPr bwMode="auto">
          <a:xfrm>
            <a:off x="6519863" y="1752600"/>
            <a:ext cx="682625" cy="457200"/>
          </a:xfrm>
          <a:prstGeom prst="cloudCallout">
            <a:avLst>
              <a:gd name="adj1" fmla="val -15625"/>
              <a:gd name="adj2" fmla="val 20139"/>
            </a:avLst>
          </a:prstGeom>
          <a:solidFill>
            <a:srgbClr val="FF9900"/>
          </a:solidFill>
          <a:ln w="12699">
            <a:solidFill>
              <a:schemeClr val="tx1"/>
            </a:solidFill>
            <a:round/>
            <a:headEnd type="none" w="sm" len="sm"/>
            <a:tailEnd type="none" w="sm" len="sm"/>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n-GB" altLang="en-US" sz="2400">
              <a:latin typeface="Arial" panose="020B0604020202020204" pitchFamily="34" charset="0"/>
            </a:endParaRPr>
          </a:p>
        </p:txBody>
      </p:sp>
      <p:sp>
        <p:nvSpPr>
          <p:cNvPr id="35867" name="AutoShape 33">
            <a:extLst>
              <a:ext uri="{FF2B5EF4-FFF2-40B4-BE49-F238E27FC236}">
                <a16:creationId xmlns:a16="http://schemas.microsoft.com/office/drawing/2014/main" id="{047C51E9-936F-6A77-1738-B7D20702B307}"/>
              </a:ext>
            </a:extLst>
          </p:cNvPr>
          <p:cNvSpPr>
            <a:spLocks noChangeArrowheads="1"/>
          </p:cNvSpPr>
          <p:nvPr/>
        </p:nvSpPr>
        <p:spPr bwMode="auto">
          <a:xfrm>
            <a:off x="7013575" y="5257800"/>
            <a:ext cx="682625" cy="457200"/>
          </a:xfrm>
          <a:prstGeom prst="cloudCallout">
            <a:avLst>
              <a:gd name="adj1" fmla="val -15625"/>
              <a:gd name="adj2" fmla="val 20139"/>
            </a:avLst>
          </a:prstGeom>
          <a:solidFill>
            <a:srgbClr val="FF9900"/>
          </a:solidFill>
          <a:ln w="12699">
            <a:solidFill>
              <a:schemeClr val="tx1"/>
            </a:solidFill>
            <a:round/>
            <a:headEnd type="none" w="sm" len="sm"/>
            <a:tailEnd type="none" w="sm" len="sm"/>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n-GB" altLang="en-US" sz="2400">
              <a:latin typeface="Arial" panose="020B0604020202020204" pitchFamily="34" charset="0"/>
            </a:endParaRPr>
          </a:p>
        </p:txBody>
      </p:sp>
      <p:sp>
        <p:nvSpPr>
          <p:cNvPr id="35868" name="AutoShape 34">
            <a:extLst>
              <a:ext uri="{FF2B5EF4-FFF2-40B4-BE49-F238E27FC236}">
                <a16:creationId xmlns:a16="http://schemas.microsoft.com/office/drawing/2014/main" id="{05AC5AEC-0FDC-AC11-0668-0AE3B8CCAA7B}"/>
              </a:ext>
            </a:extLst>
          </p:cNvPr>
          <p:cNvSpPr>
            <a:spLocks noChangeArrowheads="1"/>
          </p:cNvSpPr>
          <p:nvPr/>
        </p:nvSpPr>
        <p:spPr bwMode="auto">
          <a:xfrm>
            <a:off x="9685338" y="1219200"/>
            <a:ext cx="682625" cy="457200"/>
          </a:xfrm>
          <a:prstGeom prst="cloudCallout">
            <a:avLst>
              <a:gd name="adj1" fmla="val -15625"/>
              <a:gd name="adj2" fmla="val 20139"/>
            </a:avLst>
          </a:prstGeom>
          <a:solidFill>
            <a:srgbClr val="FF9900"/>
          </a:solidFill>
          <a:ln w="12699">
            <a:solidFill>
              <a:schemeClr val="tx1"/>
            </a:solidFill>
            <a:round/>
            <a:headEnd type="none" w="sm" len="sm"/>
            <a:tailEnd type="none" w="sm" len="sm"/>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n-GB" altLang="en-US" sz="2400">
              <a:latin typeface="Arial" panose="020B0604020202020204" pitchFamily="34" charset="0"/>
            </a:endParaRPr>
          </a:p>
        </p:txBody>
      </p:sp>
      <p:sp>
        <p:nvSpPr>
          <p:cNvPr id="35869" name="AutoShape 35">
            <a:extLst>
              <a:ext uri="{FF2B5EF4-FFF2-40B4-BE49-F238E27FC236}">
                <a16:creationId xmlns:a16="http://schemas.microsoft.com/office/drawing/2014/main" id="{175AF1E4-B175-4F50-E465-CF2B71481618}"/>
              </a:ext>
            </a:extLst>
          </p:cNvPr>
          <p:cNvSpPr>
            <a:spLocks noChangeArrowheads="1"/>
          </p:cNvSpPr>
          <p:nvPr/>
        </p:nvSpPr>
        <p:spPr bwMode="auto">
          <a:xfrm>
            <a:off x="9591675" y="3276600"/>
            <a:ext cx="682625" cy="457200"/>
          </a:xfrm>
          <a:prstGeom prst="cloudCallout">
            <a:avLst>
              <a:gd name="adj1" fmla="val -15625"/>
              <a:gd name="adj2" fmla="val 20139"/>
            </a:avLst>
          </a:prstGeom>
          <a:solidFill>
            <a:srgbClr val="FF9900"/>
          </a:solidFill>
          <a:ln w="12699">
            <a:solidFill>
              <a:schemeClr val="tx1"/>
            </a:solidFill>
            <a:round/>
            <a:headEnd type="none" w="sm" len="sm"/>
            <a:tailEnd type="none" w="sm" len="sm"/>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n-GB" altLang="en-US" sz="2400">
              <a:latin typeface="Arial" panose="020B0604020202020204" pitchFamily="34" charset="0"/>
            </a:endParaRPr>
          </a:p>
        </p:txBody>
      </p:sp>
      <p:sp>
        <p:nvSpPr>
          <p:cNvPr id="35870" name="AutoShape 36">
            <a:extLst>
              <a:ext uri="{FF2B5EF4-FFF2-40B4-BE49-F238E27FC236}">
                <a16:creationId xmlns:a16="http://schemas.microsoft.com/office/drawing/2014/main" id="{92744D63-C425-A430-9CE0-308ED47ADC15}"/>
              </a:ext>
            </a:extLst>
          </p:cNvPr>
          <p:cNvSpPr>
            <a:spLocks noChangeArrowheads="1"/>
          </p:cNvSpPr>
          <p:nvPr/>
        </p:nvSpPr>
        <p:spPr bwMode="auto">
          <a:xfrm>
            <a:off x="9591675" y="3886200"/>
            <a:ext cx="682625" cy="457200"/>
          </a:xfrm>
          <a:prstGeom prst="cloudCallout">
            <a:avLst>
              <a:gd name="adj1" fmla="val -15625"/>
              <a:gd name="adj2" fmla="val 20139"/>
            </a:avLst>
          </a:prstGeom>
          <a:solidFill>
            <a:srgbClr val="FF9900"/>
          </a:solidFill>
          <a:ln w="12699">
            <a:solidFill>
              <a:schemeClr val="tx1"/>
            </a:solidFill>
            <a:round/>
            <a:headEnd type="none" w="sm" len="sm"/>
            <a:tailEnd type="none" w="sm" len="sm"/>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n-GB" altLang="en-US" sz="2400">
              <a:latin typeface="Arial" panose="020B0604020202020204" pitchFamily="34" charset="0"/>
            </a:endParaRPr>
          </a:p>
        </p:txBody>
      </p:sp>
      <p:sp>
        <p:nvSpPr>
          <p:cNvPr id="35871" name="AutoShape 37">
            <a:extLst>
              <a:ext uri="{FF2B5EF4-FFF2-40B4-BE49-F238E27FC236}">
                <a16:creationId xmlns:a16="http://schemas.microsoft.com/office/drawing/2014/main" id="{4FC91C58-E585-966F-8FE3-C8A3CC60A0E8}"/>
              </a:ext>
            </a:extLst>
          </p:cNvPr>
          <p:cNvSpPr>
            <a:spLocks noChangeArrowheads="1"/>
          </p:cNvSpPr>
          <p:nvPr/>
        </p:nvSpPr>
        <p:spPr bwMode="auto">
          <a:xfrm>
            <a:off x="9377363" y="5943600"/>
            <a:ext cx="682625" cy="457200"/>
          </a:xfrm>
          <a:prstGeom prst="cloudCallout">
            <a:avLst>
              <a:gd name="adj1" fmla="val -15625"/>
              <a:gd name="adj2" fmla="val 20139"/>
            </a:avLst>
          </a:prstGeom>
          <a:solidFill>
            <a:srgbClr val="FF9900"/>
          </a:solidFill>
          <a:ln w="12699">
            <a:solidFill>
              <a:schemeClr val="tx1"/>
            </a:solidFill>
            <a:round/>
            <a:headEnd type="none" w="sm" len="sm"/>
            <a:tailEnd type="none" w="sm" len="sm"/>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n-GB" altLang="en-US" sz="2400">
              <a:latin typeface="Arial" panose="020B0604020202020204" pitchFamily="34" charset="0"/>
            </a:endParaRPr>
          </a:p>
        </p:txBody>
      </p:sp>
      <p:sp>
        <p:nvSpPr>
          <p:cNvPr id="35872" name="Oval 38">
            <a:extLst>
              <a:ext uri="{FF2B5EF4-FFF2-40B4-BE49-F238E27FC236}">
                <a16:creationId xmlns:a16="http://schemas.microsoft.com/office/drawing/2014/main" id="{69AFA768-44D9-C372-A208-10E0BE818AAE}"/>
              </a:ext>
            </a:extLst>
          </p:cNvPr>
          <p:cNvSpPr>
            <a:spLocks noChangeArrowheads="1"/>
          </p:cNvSpPr>
          <p:nvPr/>
        </p:nvSpPr>
        <p:spPr bwMode="auto">
          <a:xfrm>
            <a:off x="10444163" y="1809750"/>
            <a:ext cx="257175" cy="228600"/>
          </a:xfrm>
          <a:prstGeom prst="ellipse">
            <a:avLst/>
          </a:prstGeom>
          <a:solidFill>
            <a:srgbClr val="FF0066"/>
          </a:solidFill>
          <a:ln w="12699">
            <a:solidFill>
              <a:schemeClr val="tx1"/>
            </a:solidFill>
            <a:round/>
            <a:headEnd type="none" w="sm" len="sm"/>
            <a:tailEnd type="none" w="sm" len="sm"/>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35873" name="Oval 39">
            <a:extLst>
              <a:ext uri="{FF2B5EF4-FFF2-40B4-BE49-F238E27FC236}">
                <a16:creationId xmlns:a16="http://schemas.microsoft.com/office/drawing/2014/main" id="{EA05F002-6FFC-10B8-2357-80F07D37CAD4}"/>
              </a:ext>
            </a:extLst>
          </p:cNvPr>
          <p:cNvSpPr>
            <a:spLocks noChangeArrowheads="1"/>
          </p:cNvSpPr>
          <p:nvPr/>
        </p:nvSpPr>
        <p:spPr bwMode="auto">
          <a:xfrm>
            <a:off x="10444163" y="3181350"/>
            <a:ext cx="257175" cy="228600"/>
          </a:xfrm>
          <a:prstGeom prst="ellipse">
            <a:avLst/>
          </a:prstGeom>
          <a:solidFill>
            <a:srgbClr val="FF0066"/>
          </a:solidFill>
          <a:ln w="12699">
            <a:solidFill>
              <a:schemeClr val="tx1"/>
            </a:solidFill>
            <a:round/>
            <a:headEnd type="none" w="sm" len="sm"/>
            <a:tailEnd type="none" w="sm" len="sm"/>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35874" name="Oval 40">
            <a:extLst>
              <a:ext uri="{FF2B5EF4-FFF2-40B4-BE49-F238E27FC236}">
                <a16:creationId xmlns:a16="http://schemas.microsoft.com/office/drawing/2014/main" id="{DCCB992C-3964-89BF-BD5C-B9EEB8A971FF}"/>
              </a:ext>
            </a:extLst>
          </p:cNvPr>
          <p:cNvSpPr>
            <a:spLocks noChangeArrowheads="1"/>
          </p:cNvSpPr>
          <p:nvPr/>
        </p:nvSpPr>
        <p:spPr bwMode="auto">
          <a:xfrm>
            <a:off x="10444163" y="2447925"/>
            <a:ext cx="257175" cy="228600"/>
          </a:xfrm>
          <a:prstGeom prst="ellipse">
            <a:avLst/>
          </a:prstGeom>
          <a:solidFill>
            <a:srgbClr val="FF0066"/>
          </a:solidFill>
          <a:ln w="12699">
            <a:solidFill>
              <a:schemeClr val="tx1"/>
            </a:solidFill>
            <a:round/>
            <a:headEnd type="none" w="sm" len="sm"/>
            <a:tailEnd type="none" w="sm" len="sm"/>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35875" name="Oval 42">
            <a:extLst>
              <a:ext uri="{FF2B5EF4-FFF2-40B4-BE49-F238E27FC236}">
                <a16:creationId xmlns:a16="http://schemas.microsoft.com/office/drawing/2014/main" id="{A902EE17-A93C-5B12-F202-0B86090DBFF4}"/>
              </a:ext>
            </a:extLst>
          </p:cNvPr>
          <p:cNvSpPr>
            <a:spLocks noChangeArrowheads="1"/>
          </p:cNvSpPr>
          <p:nvPr/>
        </p:nvSpPr>
        <p:spPr bwMode="auto">
          <a:xfrm>
            <a:off x="10285413" y="5943600"/>
            <a:ext cx="255587" cy="228600"/>
          </a:xfrm>
          <a:prstGeom prst="ellipse">
            <a:avLst/>
          </a:prstGeom>
          <a:solidFill>
            <a:srgbClr val="FF0066"/>
          </a:solidFill>
          <a:ln w="12699">
            <a:solidFill>
              <a:schemeClr val="tx1"/>
            </a:solidFill>
            <a:round/>
            <a:headEnd type="none" w="sm" len="sm"/>
            <a:tailEnd type="none" w="sm" len="sm"/>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35876" name="Oval 43">
            <a:extLst>
              <a:ext uri="{FF2B5EF4-FFF2-40B4-BE49-F238E27FC236}">
                <a16:creationId xmlns:a16="http://schemas.microsoft.com/office/drawing/2014/main" id="{E0C291A8-AC3B-5947-56B6-5D9E29A18017}"/>
              </a:ext>
            </a:extLst>
          </p:cNvPr>
          <p:cNvSpPr>
            <a:spLocks noChangeArrowheads="1"/>
          </p:cNvSpPr>
          <p:nvPr/>
        </p:nvSpPr>
        <p:spPr bwMode="auto">
          <a:xfrm>
            <a:off x="10285413" y="5210175"/>
            <a:ext cx="255587" cy="228600"/>
          </a:xfrm>
          <a:prstGeom prst="ellipse">
            <a:avLst/>
          </a:prstGeom>
          <a:solidFill>
            <a:srgbClr val="FF0066"/>
          </a:solidFill>
          <a:ln w="12699">
            <a:solidFill>
              <a:schemeClr val="tx1"/>
            </a:solidFill>
            <a:round/>
            <a:headEnd type="none" w="sm" len="sm"/>
            <a:tailEnd type="none" w="sm" len="sm"/>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35877" name="Text Box 44">
            <a:extLst>
              <a:ext uri="{FF2B5EF4-FFF2-40B4-BE49-F238E27FC236}">
                <a16:creationId xmlns:a16="http://schemas.microsoft.com/office/drawing/2014/main" id="{066D852D-3E47-EFE2-7C95-B208F19C4D67}"/>
              </a:ext>
            </a:extLst>
          </p:cNvPr>
          <p:cNvSpPr txBox="1">
            <a:spLocks noChangeArrowheads="1"/>
          </p:cNvSpPr>
          <p:nvPr/>
        </p:nvSpPr>
        <p:spPr bwMode="auto">
          <a:xfrm>
            <a:off x="4029075" y="2743200"/>
            <a:ext cx="14573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000">
                <a:latin typeface="Arial" panose="020B0604020202020204" pitchFamily="34" charset="0"/>
              </a:rPr>
              <a:t>NEUTRON</a:t>
            </a:r>
          </a:p>
        </p:txBody>
      </p:sp>
      <p:sp>
        <p:nvSpPr>
          <p:cNvPr id="35878" name="AutoShape 45">
            <a:extLst>
              <a:ext uri="{FF2B5EF4-FFF2-40B4-BE49-F238E27FC236}">
                <a16:creationId xmlns:a16="http://schemas.microsoft.com/office/drawing/2014/main" id="{08A78FE7-6E1D-DB8D-CD93-200596812329}"/>
              </a:ext>
            </a:extLst>
          </p:cNvPr>
          <p:cNvSpPr>
            <a:spLocks noChangeArrowheads="1"/>
          </p:cNvSpPr>
          <p:nvPr/>
        </p:nvSpPr>
        <p:spPr bwMode="auto">
          <a:xfrm>
            <a:off x="3941763" y="5943600"/>
            <a:ext cx="682625" cy="457200"/>
          </a:xfrm>
          <a:prstGeom prst="cloudCallout">
            <a:avLst>
              <a:gd name="adj1" fmla="val -15625"/>
              <a:gd name="adj2" fmla="val 20139"/>
            </a:avLst>
          </a:prstGeom>
          <a:solidFill>
            <a:srgbClr val="FF9900"/>
          </a:solidFill>
          <a:ln w="12699">
            <a:solidFill>
              <a:schemeClr val="tx1"/>
            </a:solidFill>
            <a:round/>
            <a:headEnd type="none" w="sm" len="sm"/>
            <a:tailEnd type="none" w="sm" len="sm"/>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endParaRPr lang="en-GB" altLang="en-US" sz="2400">
              <a:latin typeface="Arial" panose="020B0604020202020204" pitchFamily="34" charset="0"/>
            </a:endParaRPr>
          </a:p>
        </p:txBody>
      </p:sp>
      <p:sp>
        <p:nvSpPr>
          <p:cNvPr id="35879" name="Text Box 46">
            <a:extLst>
              <a:ext uri="{FF2B5EF4-FFF2-40B4-BE49-F238E27FC236}">
                <a16:creationId xmlns:a16="http://schemas.microsoft.com/office/drawing/2014/main" id="{D50AB25A-A76C-EB64-93BD-4D69A7751815}"/>
              </a:ext>
            </a:extLst>
          </p:cNvPr>
          <p:cNvSpPr txBox="1">
            <a:spLocks noChangeArrowheads="1"/>
          </p:cNvSpPr>
          <p:nvPr/>
        </p:nvSpPr>
        <p:spPr bwMode="auto">
          <a:xfrm>
            <a:off x="4710113" y="5943600"/>
            <a:ext cx="29860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hi-IN" altLang="en-US" sz="2400"/>
              <a:t>विखंडन खंड</a:t>
            </a:r>
            <a:endParaRPr lang="en-US" altLang="en-US" sz="2400">
              <a:latin typeface="Open Sans" panose="020B0606030504020204" pitchFamily="34" charset="0"/>
            </a:endParaRPr>
          </a:p>
        </p:txBody>
      </p:sp>
      <p:sp>
        <p:nvSpPr>
          <p:cNvPr id="35880" name="Oval 47">
            <a:extLst>
              <a:ext uri="{FF2B5EF4-FFF2-40B4-BE49-F238E27FC236}">
                <a16:creationId xmlns:a16="http://schemas.microsoft.com/office/drawing/2014/main" id="{0CDA8778-3BDF-9B00-42CE-A413C71A746D}"/>
              </a:ext>
            </a:extLst>
          </p:cNvPr>
          <p:cNvSpPr>
            <a:spLocks noChangeArrowheads="1"/>
          </p:cNvSpPr>
          <p:nvPr/>
        </p:nvSpPr>
        <p:spPr bwMode="auto">
          <a:xfrm>
            <a:off x="4197350" y="5486400"/>
            <a:ext cx="255588" cy="228600"/>
          </a:xfrm>
          <a:prstGeom prst="ellipse">
            <a:avLst/>
          </a:prstGeom>
          <a:solidFill>
            <a:srgbClr val="FF0066"/>
          </a:solidFill>
          <a:ln w="12699">
            <a:solidFill>
              <a:schemeClr val="tx1"/>
            </a:solidFill>
            <a:round/>
            <a:headEnd type="none" w="sm" len="sm"/>
            <a:tailEnd type="none" w="sm" len="sm"/>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35881" name="Text Box 48">
            <a:extLst>
              <a:ext uri="{FF2B5EF4-FFF2-40B4-BE49-F238E27FC236}">
                <a16:creationId xmlns:a16="http://schemas.microsoft.com/office/drawing/2014/main" id="{C7D36057-636E-DB4A-BEBA-E3722BD40984}"/>
              </a:ext>
            </a:extLst>
          </p:cNvPr>
          <p:cNvSpPr txBox="1">
            <a:spLocks noChangeArrowheads="1"/>
          </p:cNvSpPr>
          <p:nvPr/>
        </p:nvSpPr>
        <p:spPr bwMode="auto">
          <a:xfrm>
            <a:off x="4710113" y="5410200"/>
            <a:ext cx="247491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699">
                <a:solidFill>
                  <a:srgbClr val="000000"/>
                </a:solidFill>
                <a:miter lim="800000"/>
                <a:headEnd type="none" w="sm" len="sm"/>
                <a:tailEnd type="none" w="sm" len="sm"/>
              </a14:hiddenLine>
            </a:ext>
          </a:extLst>
        </p:spPr>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hi-IN" altLang="en-US" sz="2400"/>
              <a:t>न्यूट्रॉन</a:t>
            </a:r>
            <a:endParaRPr lang="en-US" altLang="en-US" sz="2400">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2AE154FE-6CC5-DBBD-C3B8-CAAB0661A215}"/>
              </a:ext>
            </a:extLst>
          </p:cNvPr>
          <p:cNvSpPr>
            <a:spLocks noGrp="1"/>
          </p:cNvSpPr>
          <p:nvPr>
            <p:ph type="title"/>
          </p:nvPr>
        </p:nvSpPr>
        <p:spPr>
          <a:xfrm>
            <a:off x="1295400" y="2438400"/>
            <a:ext cx="2362200" cy="1371600"/>
          </a:xfrm>
        </p:spPr>
        <p:txBody>
          <a:bodyPr/>
          <a:lstStyle/>
          <a:p>
            <a:r>
              <a:rPr lang="hi-IN" altLang="en-US" sz="4000" b="1">
                <a:solidFill>
                  <a:srgbClr val="C00000"/>
                </a:solidFill>
              </a:rPr>
              <a:t>परमाणु</a:t>
            </a:r>
            <a:endParaRPr lang="en-US" altLang="en-US" sz="4000" b="1">
              <a:solidFill>
                <a:srgbClr val="C00000"/>
              </a:solidFill>
              <a:latin typeface="Open Sans" panose="020B0606030504020204" pitchFamily="34" charset="0"/>
              <a:cs typeface="Arial" panose="020B0604020202020204" pitchFamily="34" charset="0"/>
            </a:endParaRPr>
          </a:p>
        </p:txBody>
      </p:sp>
      <p:sp>
        <p:nvSpPr>
          <p:cNvPr id="9219" name="Content Placeholder 2">
            <a:extLst>
              <a:ext uri="{FF2B5EF4-FFF2-40B4-BE49-F238E27FC236}">
                <a16:creationId xmlns:a16="http://schemas.microsoft.com/office/drawing/2014/main" id="{1E546405-450A-3981-DEA0-B6A2A5C56098}"/>
              </a:ext>
            </a:extLst>
          </p:cNvPr>
          <p:cNvSpPr>
            <a:spLocks noGrp="1"/>
          </p:cNvSpPr>
          <p:nvPr>
            <p:ph idx="1"/>
          </p:nvPr>
        </p:nvSpPr>
        <p:spPr>
          <a:xfrm>
            <a:off x="4672013" y="1039813"/>
            <a:ext cx="6834187" cy="5437187"/>
          </a:xfrm>
        </p:spPr>
        <p:txBody>
          <a:bodyPr/>
          <a:lstStyle/>
          <a:p>
            <a:pPr algn="just" eaLnBrk="1" hangingPunct="1">
              <a:lnSpc>
                <a:spcPct val="150000"/>
              </a:lnSpc>
              <a:buFontTx/>
              <a:buNone/>
            </a:pPr>
            <a:r>
              <a:rPr lang="en-US" altLang="en-US">
                <a:latin typeface="Arial" panose="020B0604020202020204" pitchFamily="34" charset="0"/>
              </a:rPr>
              <a:t>	</a:t>
            </a:r>
            <a:r>
              <a:rPr lang="hi-IN" altLang="en-US" sz="2800"/>
              <a:t>परमाणु किसी भी सामान्य पदार्थ की सबसे छोटी इकाई है, जिसमें उस तत्व के सभी गुण मौजूद होते हैं।</a:t>
            </a:r>
            <a:endParaRPr lang="en-US" altLang="en-US" sz="2800" b="1">
              <a:latin typeface="Open Sans" panose="020B0606030504020204" pitchFamily="34" charset="0"/>
            </a:endParaRPr>
          </a:p>
          <a:p>
            <a:pPr algn="just">
              <a:spcBef>
                <a:spcPct val="0"/>
              </a:spcBef>
              <a:buFont typeface="Wingdings" panose="05000000000000000000" pitchFamily="2" charset="2"/>
              <a:buChar char="q"/>
            </a:pPr>
            <a:endParaRPr lang="en-US" altLang="en-US" sz="2600">
              <a:solidFill>
                <a:srgbClr val="00B0F0"/>
              </a:solidFill>
              <a:latin typeface="Times New Roman" panose="02020603050405020304" pitchFamily="18" charset="0"/>
              <a:cs typeface="Times New Roman" panose="02020603050405020304" pitchFamily="18" charset="0"/>
            </a:endParaRPr>
          </a:p>
          <a:p>
            <a:pPr algn="just">
              <a:lnSpc>
                <a:spcPct val="150000"/>
              </a:lnSpc>
              <a:buFont typeface="Arial" panose="020B0604020202020204" pitchFamily="34" charset="0"/>
              <a:buNone/>
            </a:pPr>
            <a:endParaRPr lang="en-IN" altLang="en-US" sz="2600">
              <a:latin typeface="Open Sans" panose="020B0606030504020204" pitchFamily="34" charset="0"/>
              <a:cs typeface="Times New Roman" panose="02020603050405020304" pitchFamily="18" charset="0"/>
            </a:endParaRPr>
          </a:p>
        </p:txBody>
      </p:sp>
      <p:pic>
        <p:nvPicPr>
          <p:cNvPr id="9220" name="object 4">
            <a:extLst>
              <a:ext uri="{FF2B5EF4-FFF2-40B4-BE49-F238E27FC236}">
                <a16:creationId xmlns:a16="http://schemas.microsoft.com/office/drawing/2014/main" id="{C9846C34-F1F2-BA50-01E2-851FE4BC7C7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221" name="Picture 8">
            <a:extLst>
              <a:ext uri="{FF2B5EF4-FFF2-40B4-BE49-F238E27FC236}">
                <a16:creationId xmlns:a16="http://schemas.microsoft.com/office/drawing/2014/main" id="{3272E9C7-04AD-51A6-2B9B-8C350F371A8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222" name="Oval 4">
            <a:extLst>
              <a:ext uri="{FF2B5EF4-FFF2-40B4-BE49-F238E27FC236}">
                <a16:creationId xmlns:a16="http://schemas.microsoft.com/office/drawing/2014/main" id="{0B0F56BA-1851-BB8D-70A5-C22E7D5D46C2}"/>
              </a:ext>
            </a:extLst>
          </p:cNvPr>
          <p:cNvSpPr>
            <a:spLocks noChangeArrowheads="1"/>
          </p:cNvSpPr>
          <p:nvPr/>
        </p:nvSpPr>
        <p:spPr bwMode="auto">
          <a:xfrm rot="-3912418">
            <a:off x="7327107" y="2993231"/>
            <a:ext cx="1436688" cy="3267075"/>
          </a:xfrm>
          <a:prstGeom prst="ellipse">
            <a:avLst/>
          </a:prstGeom>
          <a:noFill/>
          <a:ln w="9525">
            <a:solidFill>
              <a:srgbClr val="3366FF"/>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endParaRPr>
          </a:p>
        </p:txBody>
      </p:sp>
      <p:sp>
        <p:nvSpPr>
          <p:cNvPr id="9223" name="Oval 5">
            <a:extLst>
              <a:ext uri="{FF2B5EF4-FFF2-40B4-BE49-F238E27FC236}">
                <a16:creationId xmlns:a16="http://schemas.microsoft.com/office/drawing/2014/main" id="{9A2ED5B7-5394-4314-C228-813883F1F0E4}"/>
              </a:ext>
            </a:extLst>
          </p:cNvPr>
          <p:cNvSpPr>
            <a:spLocks noChangeArrowheads="1"/>
          </p:cNvSpPr>
          <p:nvPr/>
        </p:nvSpPr>
        <p:spPr bwMode="auto">
          <a:xfrm rot="1859951">
            <a:off x="7196138" y="3248025"/>
            <a:ext cx="1620837" cy="3041650"/>
          </a:xfrm>
          <a:prstGeom prst="ellipse">
            <a:avLst/>
          </a:prstGeom>
          <a:noFill/>
          <a:ln w="9525">
            <a:solidFill>
              <a:srgbClr val="3366FF"/>
            </a:solidFill>
            <a:round/>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endParaRPr>
          </a:p>
        </p:txBody>
      </p:sp>
      <p:grpSp>
        <p:nvGrpSpPr>
          <p:cNvPr id="9224" name="Group 9">
            <a:extLst>
              <a:ext uri="{FF2B5EF4-FFF2-40B4-BE49-F238E27FC236}">
                <a16:creationId xmlns:a16="http://schemas.microsoft.com/office/drawing/2014/main" id="{429E87A2-FE57-89E3-E58C-89D1EE550D09}"/>
              </a:ext>
            </a:extLst>
          </p:cNvPr>
          <p:cNvGrpSpPr>
            <a:grpSpLocks/>
          </p:cNvGrpSpPr>
          <p:nvPr/>
        </p:nvGrpSpPr>
        <p:grpSpPr bwMode="auto">
          <a:xfrm>
            <a:off x="7740650" y="4292600"/>
            <a:ext cx="795338" cy="817563"/>
            <a:chOff x="2426" y="2478"/>
            <a:chExt cx="395" cy="546"/>
          </a:xfrm>
        </p:grpSpPr>
        <p:sp>
          <p:nvSpPr>
            <p:cNvPr id="9225" name="Oval 10">
              <a:extLst>
                <a:ext uri="{FF2B5EF4-FFF2-40B4-BE49-F238E27FC236}">
                  <a16:creationId xmlns:a16="http://schemas.microsoft.com/office/drawing/2014/main" id="{9D38DEEA-1E08-5D41-02FC-15DAC3E97842}"/>
                </a:ext>
              </a:extLst>
            </p:cNvPr>
            <p:cNvSpPr>
              <a:spLocks noChangeArrowheads="1"/>
            </p:cNvSpPr>
            <p:nvPr/>
          </p:nvSpPr>
          <p:spPr bwMode="auto">
            <a:xfrm>
              <a:off x="2426" y="2568"/>
              <a:ext cx="213" cy="274"/>
            </a:xfrm>
            <a:prstGeom prst="ellipse">
              <a:avLst/>
            </a:prstGeom>
            <a:gradFill rotWithShape="0">
              <a:gsLst>
                <a:gs pos="0">
                  <a:srgbClr val="767676"/>
                </a:gs>
                <a:gs pos="100000">
                  <a:srgbClr val="FFFFFF"/>
                </a:gs>
              </a:gsLst>
              <a:lin ang="5400000" scaled="1"/>
            </a:gra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endParaRPr>
            </a:p>
          </p:txBody>
        </p:sp>
        <p:sp>
          <p:nvSpPr>
            <p:cNvPr id="9226" name="Oval 11">
              <a:extLst>
                <a:ext uri="{FF2B5EF4-FFF2-40B4-BE49-F238E27FC236}">
                  <a16:creationId xmlns:a16="http://schemas.microsoft.com/office/drawing/2014/main" id="{DA46EB4E-18DB-2A39-02E1-03754EBB3EF8}"/>
                </a:ext>
              </a:extLst>
            </p:cNvPr>
            <p:cNvSpPr>
              <a:spLocks noChangeArrowheads="1"/>
            </p:cNvSpPr>
            <p:nvPr/>
          </p:nvSpPr>
          <p:spPr bwMode="auto">
            <a:xfrm>
              <a:off x="2472" y="2750"/>
              <a:ext cx="213" cy="274"/>
            </a:xfrm>
            <a:prstGeom prst="ellipse">
              <a:avLst/>
            </a:prstGeom>
            <a:gradFill rotWithShape="0">
              <a:gsLst>
                <a:gs pos="0">
                  <a:srgbClr val="FF0000"/>
                </a:gs>
                <a:gs pos="100000">
                  <a:srgbClr val="FF9900"/>
                </a:gs>
              </a:gsLst>
              <a:lin ang="5400000" scaled="1"/>
            </a:gra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endParaRPr>
            </a:p>
          </p:txBody>
        </p:sp>
        <p:sp>
          <p:nvSpPr>
            <p:cNvPr id="9227" name="Oval 12">
              <a:extLst>
                <a:ext uri="{FF2B5EF4-FFF2-40B4-BE49-F238E27FC236}">
                  <a16:creationId xmlns:a16="http://schemas.microsoft.com/office/drawing/2014/main" id="{35B69CAF-1F14-16AB-117D-13C35F4557F4}"/>
                </a:ext>
              </a:extLst>
            </p:cNvPr>
            <p:cNvSpPr>
              <a:spLocks noChangeArrowheads="1"/>
            </p:cNvSpPr>
            <p:nvPr/>
          </p:nvSpPr>
          <p:spPr bwMode="auto">
            <a:xfrm>
              <a:off x="2562" y="2478"/>
              <a:ext cx="213" cy="274"/>
            </a:xfrm>
            <a:prstGeom prst="ellipse">
              <a:avLst/>
            </a:prstGeom>
            <a:gradFill rotWithShape="0">
              <a:gsLst>
                <a:gs pos="0">
                  <a:srgbClr val="FF0000"/>
                </a:gs>
                <a:gs pos="100000">
                  <a:srgbClr val="FF9900"/>
                </a:gs>
              </a:gsLst>
              <a:lin ang="5400000" scaled="1"/>
            </a:gradFill>
            <a:ln w="9525">
              <a:solidFill>
                <a:srgbClr val="FF33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endParaRPr>
            </a:p>
          </p:txBody>
        </p:sp>
        <p:sp>
          <p:nvSpPr>
            <p:cNvPr id="9228" name="Oval 13">
              <a:extLst>
                <a:ext uri="{FF2B5EF4-FFF2-40B4-BE49-F238E27FC236}">
                  <a16:creationId xmlns:a16="http://schemas.microsoft.com/office/drawing/2014/main" id="{6C3CB201-5072-F3F3-01FB-604E994DF6A9}"/>
                </a:ext>
              </a:extLst>
            </p:cNvPr>
            <p:cNvSpPr>
              <a:spLocks noChangeArrowheads="1"/>
            </p:cNvSpPr>
            <p:nvPr/>
          </p:nvSpPr>
          <p:spPr bwMode="auto">
            <a:xfrm>
              <a:off x="2608" y="2659"/>
              <a:ext cx="213" cy="273"/>
            </a:xfrm>
            <a:prstGeom prst="ellipse">
              <a:avLst/>
            </a:prstGeom>
            <a:gradFill rotWithShape="0">
              <a:gsLst>
                <a:gs pos="0">
                  <a:srgbClr val="767676"/>
                </a:gs>
                <a:gs pos="100000">
                  <a:srgbClr val="FFFFFF"/>
                </a:gs>
              </a:gsLst>
              <a:lin ang="5400000" scaled="1"/>
            </a:gradFill>
            <a:ln w="9525">
              <a:solidFill>
                <a:srgbClr val="000000"/>
              </a:solidFill>
              <a:round/>
              <a:headEnd/>
              <a:tailEnd/>
            </a:ln>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spcBef>
                  <a:spcPct val="0"/>
                </a:spcBef>
                <a:buFontTx/>
                <a:buNone/>
              </a:pPr>
              <a:endParaRPr lang="en-IN" altLang="en-US" sz="1800">
                <a:latin typeface="Arial" panose="020B0604020202020204" pitchFamily="34" charset="0"/>
              </a:endParaRPr>
            </a:p>
          </p:txBody>
        </p:sp>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ounded Rectangle">
            <a:extLst>
              <a:ext uri="{FF2B5EF4-FFF2-40B4-BE49-F238E27FC236}">
                <a16:creationId xmlns:a16="http://schemas.microsoft.com/office/drawing/2014/main" id="{7BAAFA6F-A37F-CA12-7DC0-893B09662378}"/>
              </a:ext>
            </a:extLst>
          </p:cNvPr>
          <p:cNvSpPr>
            <a:spLocks noChangeArrowheads="1"/>
          </p:cNvSpPr>
          <p:nvPr/>
        </p:nvSpPr>
        <p:spPr bwMode="auto">
          <a:xfrm>
            <a:off x="4654550" y="-85725"/>
            <a:ext cx="7694613" cy="6943725"/>
          </a:xfrm>
          <a:prstGeom prst="roundRect">
            <a:avLst>
              <a:gd name="adj" fmla="val 1583"/>
            </a:avLst>
          </a:prstGeom>
          <a:solidFill>
            <a:srgbClr val="EAEAEA"/>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Open Sans" panose="020B0606030504020204" pitchFamily="34" charset="0"/>
            </a:endParaRPr>
          </a:p>
        </p:txBody>
      </p:sp>
      <p:sp>
        <p:nvSpPr>
          <p:cNvPr id="36867" name="Duties of…">
            <a:extLst>
              <a:ext uri="{FF2B5EF4-FFF2-40B4-BE49-F238E27FC236}">
                <a16:creationId xmlns:a16="http://schemas.microsoft.com/office/drawing/2014/main" id="{244E3FCF-8F83-4814-CDDD-BFF8426F5208}"/>
              </a:ext>
            </a:extLst>
          </p:cNvPr>
          <p:cNvSpPr txBox="1">
            <a:spLocks noChangeArrowheads="1"/>
          </p:cNvSpPr>
          <p:nvPr/>
        </p:nvSpPr>
        <p:spPr bwMode="auto">
          <a:xfrm>
            <a:off x="-228600" y="2668588"/>
            <a:ext cx="4254500" cy="78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lnSpc>
                <a:spcPct val="120000"/>
              </a:lnSpc>
              <a:spcBef>
                <a:spcPct val="0"/>
              </a:spcBef>
              <a:buClr>
                <a:srgbClr val="C00000"/>
              </a:buClr>
              <a:buSzPts val="3600"/>
              <a:buFontTx/>
              <a:buNone/>
            </a:pPr>
            <a:r>
              <a:rPr lang="hi-IN" altLang="en-US" sz="4000" b="1">
                <a:solidFill>
                  <a:srgbClr val="C00000"/>
                </a:solidFill>
              </a:rPr>
              <a:t>समीक्षा</a:t>
            </a:r>
            <a:r>
              <a:rPr lang="en-US" altLang="en-US" sz="4000" b="1">
                <a:solidFill>
                  <a:srgbClr val="FFFF00"/>
                </a:solidFill>
                <a:latin typeface="Tw Cen MT" panose="020B0602020104020603" pitchFamily="34" charset="0"/>
              </a:rPr>
              <a:t> </a:t>
            </a:r>
            <a:endParaRPr lang="en-US" altLang="en-US" sz="4000">
              <a:latin typeface="Open Sans" panose="020B0606030504020204" pitchFamily="34" charset="0"/>
            </a:endParaRPr>
          </a:p>
        </p:txBody>
      </p:sp>
      <p:sp>
        <p:nvSpPr>
          <p:cNvPr id="36868" name="Ensure your safety and the safety of your crew, the patient, and bystanders…">
            <a:extLst>
              <a:ext uri="{FF2B5EF4-FFF2-40B4-BE49-F238E27FC236}">
                <a16:creationId xmlns:a16="http://schemas.microsoft.com/office/drawing/2014/main" id="{45436113-D3A6-4016-59FD-273DAA015282}"/>
              </a:ext>
            </a:extLst>
          </p:cNvPr>
          <p:cNvSpPr txBox="1">
            <a:spLocks noChangeArrowheads="1"/>
          </p:cNvSpPr>
          <p:nvPr/>
        </p:nvSpPr>
        <p:spPr bwMode="auto">
          <a:xfrm>
            <a:off x="4724400" y="1463675"/>
            <a:ext cx="7440613" cy="4630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spAutoFit/>
          </a:bodyPr>
          <a:lstStyle>
            <a:lvl1pPr indent="446088">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eaLnBrk="1" hangingPunct="1">
              <a:lnSpc>
                <a:spcPct val="150000"/>
              </a:lnSpc>
              <a:spcBef>
                <a:spcPct val="0"/>
              </a:spcBef>
              <a:buFont typeface="Wingdings" panose="05000000000000000000" pitchFamily="2" charset="2"/>
              <a:buChar char="ü"/>
            </a:pPr>
            <a:r>
              <a:rPr lang="hi-IN" altLang="en-US" sz="2800"/>
              <a:t>परमाणु और तत्व क्या हैं।</a:t>
            </a:r>
            <a:endParaRPr lang="en-US" altLang="en-US" sz="2800"/>
          </a:p>
          <a:p>
            <a:pPr eaLnBrk="1" hangingPunct="1">
              <a:lnSpc>
                <a:spcPct val="150000"/>
              </a:lnSpc>
              <a:spcBef>
                <a:spcPct val="0"/>
              </a:spcBef>
              <a:buFont typeface="Wingdings" panose="05000000000000000000" pitchFamily="2" charset="2"/>
              <a:buChar char="ü"/>
            </a:pPr>
            <a:r>
              <a:rPr lang="hi-IN" altLang="en-US" sz="2800"/>
              <a:t>परमाणु संख्या, परमाणु द्रव्यमान, समस्थानिक।</a:t>
            </a:r>
            <a:endParaRPr lang="en-US" altLang="en-US" sz="2800"/>
          </a:p>
          <a:p>
            <a:pPr eaLnBrk="1" hangingPunct="1">
              <a:lnSpc>
                <a:spcPct val="150000"/>
              </a:lnSpc>
              <a:spcBef>
                <a:spcPct val="0"/>
              </a:spcBef>
              <a:buFont typeface="Wingdings" panose="05000000000000000000" pitchFamily="2" charset="2"/>
              <a:buChar char="ü"/>
            </a:pPr>
            <a:r>
              <a:rPr lang="hi-IN" altLang="en-US" sz="2800"/>
              <a:t>आयनकारी एवं अनायनकारी विकिरण।</a:t>
            </a:r>
            <a:endParaRPr lang="en-US" altLang="en-US" sz="2800"/>
          </a:p>
          <a:p>
            <a:pPr eaLnBrk="1" hangingPunct="1">
              <a:lnSpc>
                <a:spcPct val="150000"/>
              </a:lnSpc>
              <a:spcBef>
                <a:spcPct val="0"/>
              </a:spcBef>
              <a:buFont typeface="Wingdings" panose="05000000000000000000" pitchFamily="2" charset="2"/>
              <a:buChar char="ü"/>
            </a:pPr>
            <a:r>
              <a:rPr lang="hi-IN" altLang="en-US" sz="2800"/>
              <a:t>विकिरण के प्रकार।</a:t>
            </a:r>
            <a:endParaRPr lang="en-US" altLang="en-US" sz="2800"/>
          </a:p>
          <a:p>
            <a:pPr eaLnBrk="1" hangingPunct="1">
              <a:lnSpc>
                <a:spcPct val="150000"/>
              </a:lnSpc>
              <a:spcBef>
                <a:spcPct val="0"/>
              </a:spcBef>
              <a:buFont typeface="Wingdings" panose="05000000000000000000" pitchFamily="2" charset="2"/>
              <a:buChar char="ü"/>
            </a:pPr>
            <a:r>
              <a:rPr lang="hi-IN" altLang="en-US" sz="2800"/>
              <a:t>अर्ध आयु।</a:t>
            </a:r>
            <a:endParaRPr lang="en-US" altLang="en-US" sz="2800"/>
          </a:p>
          <a:p>
            <a:pPr eaLnBrk="1" hangingPunct="1">
              <a:lnSpc>
                <a:spcPct val="150000"/>
              </a:lnSpc>
              <a:spcBef>
                <a:spcPct val="0"/>
              </a:spcBef>
              <a:buFont typeface="Wingdings" panose="05000000000000000000" pitchFamily="2" charset="2"/>
              <a:buChar char="ü"/>
            </a:pPr>
            <a:r>
              <a:rPr lang="hi-IN" altLang="en-US" sz="2800"/>
              <a:t>विखंडन और संलयन।</a:t>
            </a:r>
            <a:endParaRPr lang="en-US" altLang="en-US" sz="2800"/>
          </a:p>
          <a:p>
            <a:pPr eaLnBrk="1" hangingPunct="1">
              <a:lnSpc>
                <a:spcPct val="150000"/>
              </a:lnSpc>
              <a:spcBef>
                <a:spcPct val="0"/>
              </a:spcBef>
              <a:buFont typeface="Wingdings" panose="05000000000000000000" pitchFamily="2" charset="2"/>
              <a:buChar char="ü"/>
            </a:pPr>
            <a:r>
              <a:rPr lang="hi-IN" altLang="en-US" sz="2800"/>
              <a:t>श्रृंखला अभिक्रिया।</a:t>
            </a:r>
            <a:endParaRPr lang="en-US" altLang="en-US" sz="2800">
              <a:latin typeface="Arial" panose="020B0604020202020204" pitchFamily="34" charset="0"/>
              <a:cs typeface="Arial" panose="020B0604020202020204" pitchFamily="34" charset="0"/>
            </a:endParaRPr>
          </a:p>
        </p:txBody>
      </p:sp>
      <p:pic>
        <p:nvPicPr>
          <p:cNvPr id="36869" name="Picture 1">
            <a:extLst>
              <a:ext uri="{FF2B5EF4-FFF2-40B4-BE49-F238E27FC236}">
                <a16:creationId xmlns:a16="http://schemas.microsoft.com/office/drawing/2014/main" id="{9591D89E-DB09-7047-519B-12599E61C55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088" y="6407150"/>
            <a:ext cx="6413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0" name="Picture 3">
            <a:extLst>
              <a:ext uri="{FF2B5EF4-FFF2-40B4-BE49-F238E27FC236}">
                <a16:creationId xmlns:a16="http://schemas.microsoft.com/office/drawing/2014/main" id="{58D53B80-4178-FE7F-C453-BEA139AE57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15388" y="6378575"/>
            <a:ext cx="17494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6871" name="Picture 4">
            <a:extLst>
              <a:ext uri="{FF2B5EF4-FFF2-40B4-BE49-F238E27FC236}">
                <a16:creationId xmlns:a16="http://schemas.microsoft.com/office/drawing/2014/main" id="{8A128953-46DD-DC36-11A7-0F39087BE9F0}"/>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58500" y="112713"/>
            <a:ext cx="111601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8A54A19E-0767-FE8C-4BDF-51FAFF3BE794}"/>
              </a:ext>
            </a:extLst>
          </p:cNvPr>
          <p:cNvSpPr/>
          <p:nvPr/>
        </p:nvSpPr>
        <p:spPr>
          <a:xfrm>
            <a:off x="0" y="6207125"/>
            <a:ext cx="4548188" cy="650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ounded Rectangle">
            <a:extLst>
              <a:ext uri="{FF2B5EF4-FFF2-40B4-BE49-F238E27FC236}">
                <a16:creationId xmlns:a16="http://schemas.microsoft.com/office/drawing/2014/main" id="{CEFCC930-0529-D407-985D-579D1A4B6580}"/>
              </a:ext>
            </a:extLst>
          </p:cNvPr>
          <p:cNvSpPr>
            <a:spLocks noChangeArrowheads="1"/>
          </p:cNvSpPr>
          <p:nvPr/>
        </p:nvSpPr>
        <p:spPr bwMode="auto">
          <a:xfrm>
            <a:off x="4548188" y="-14288"/>
            <a:ext cx="7694612" cy="6943726"/>
          </a:xfrm>
          <a:prstGeom prst="roundRect">
            <a:avLst>
              <a:gd name="adj" fmla="val 1583"/>
            </a:avLst>
          </a:prstGeom>
          <a:solidFill>
            <a:srgbClr val="EAEAEA"/>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Open Sans" panose="020B0606030504020204" pitchFamily="34" charset="0"/>
            </a:endParaRPr>
          </a:p>
        </p:txBody>
      </p:sp>
      <p:sp>
        <p:nvSpPr>
          <p:cNvPr id="37891" name="Duties of…">
            <a:extLst>
              <a:ext uri="{FF2B5EF4-FFF2-40B4-BE49-F238E27FC236}">
                <a16:creationId xmlns:a16="http://schemas.microsoft.com/office/drawing/2014/main" id="{30F2BEF7-CDC3-6C7B-C2B8-6B82B13D981A}"/>
              </a:ext>
            </a:extLst>
          </p:cNvPr>
          <p:cNvSpPr txBox="1">
            <a:spLocks noChangeArrowheads="1"/>
          </p:cNvSpPr>
          <p:nvPr/>
        </p:nvSpPr>
        <p:spPr bwMode="auto">
          <a:xfrm>
            <a:off x="228600" y="3230563"/>
            <a:ext cx="4087813"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hi-IN" altLang="en-US" sz="4000" b="1">
                <a:solidFill>
                  <a:srgbClr val="C00000"/>
                </a:solidFill>
              </a:rPr>
              <a:t>कोई प्रश्न?</a:t>
            </a:r>
            <a:endParaRPr lang="en-US" altLang="en-US" sz="4000" b="1">
              <a:solidFill>
                <a:srgbClr val="C00000"/>
              </a:solidFill>
              <a:latin typeface="Open Sans" panose="020B0606030504020204" pitchFamily="34" charset="0"/>
            </a:endParaRPr>
          </a:p>
        </p:txBody>
      </p:sp>
      <p:sp>
        <p:nvSpPr>
          <p:cNvPr id="37892" name="Ensure your safety and the safety of your crew, the patient, and bystanders…">
            <a:extLst>
              <a:ext uri="{FF2B5EF4-FFF2-40B4-BE49-F238E27FC236}">
                <a16:creationId xmlns:a16="http://schemas.microsoft.com/office/drawing/2014/main" id="{6E97E86E-3052-1DF0-76C4-FDFEE031F5A3}"/>
              </a:ext>
            </a:extLst>
          </p:cNvPr>
          <p:cNvSpPr txBox="1">
            <a:spLocks noChangeArrowheads="1"/>
          </p:cNvSpPr>
          <p:nvPr/>
        </p:nvSpPr>
        <p:spPr bwMode="auto">
          <a:xfrm>
            <a:off x="5005388" y="1897063"/>
            <a:ext cx="7237412" cy="968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spAutoFit/>
          </a:bodyPr>
          <a:lstStyle>
            <a:lvl1pPr marL="457200" indent="-4572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lnSpc>
                <a:spcPct val="250000"/>
              </a:lnSpc>
              <a:spcBef>
                <a:spcPct val="0"/>
              </a:spcBef>
              <a:buClr>
                <a:srgbClr val="000000"/>
              </a:buClr>
              <a:buSzPts val="3200"/>
              <a:buFont typeface="Noto Sans Symbols"/>
              <a:buChar char="▪"/>
            </a:pPr>
            <a:endParaRPr lang="en-US" altLang="en-US" sz="2800">
              <a:solidFill>
                <a:srgbClr val="000000"/>
              </a:solidFill>
              <a:latin typeface="Open Sans" panose="020B0606030504020204" pitchFamily="34" charset="0"/>
              <a:cs typeface="Times New Roman" panose="02020603050405020304" pitchFamily="18" charset="0"/>
            </a:endParaRPr>
          </a:p>
        </p:txBody>
      </p:sp>
      <p:pic>
        <p:nvPicPr>
          <p:cNvPr id="37893" name="Picture 1">
            <a:extLst>
              <a:ext uri="{FF2B5EF4-FFF2-40B4-BE49-F238E27FC236}">
                <a16:creationId xmlns:a16="http://schemas.microsoft.com/office/drawing/2014/main" id="{BEFA8BB1-E2F6-8EF5-7BA3-B18AC31E56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088" y="6407150"/>
            <a:ext cx="6413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4" name="Picture 3">
            <a:extLst>
              <a:ext uri="{FF2B5EF4-FFF2-40B4-BE49-F238E27FC236}">
                <a16:creationId xmlns:a16="http://schemas.microsoft.com/office/drawing/2014/main" id="{8C21ABAF-E0EB-AA9A-734C-060CD8057F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15388" y="6378575"/>
            <a:ext cx="17494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7895" name="Picture 4">
            <a:extLst>
              <a:ext uri="{FF2B5EF4-FFF2-40B4-BE49-F238E27FC236}">
                <a16:creationId xmlns:a16="http://schemas.microsoft.com/office/drawing/2014/main" id="{17FCAB8C-9651-9336-5F0E-D2049990DB9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58500" y="112713"/>
            <a:ext cx="1116013" cy="121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7">
            <a:extLst>
              <a:ext uri="{FF2B5EF4-FFF2-40B4-BE49-F238E27FC236}">
                <a16:creationId xmlns:a16="http://schemas.microsoft.com/office/drawing/2014/main" id="{7C9C5B1D-7FA6-4AC1-36B1-9A3F0FA86391}"/>
              </a:ext>
            </a:extLst>
          </p:cNvPr>
          <p:cNvSpPr/>
          <p:nvPr/>
        </p:nvSpPr>
        <p:spPr>
          <a:xfrm>
            <a:off x="0" y="6207125"/>
            <a:ext cx="4548188" cy="650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a:p>
        </p:txBody>
      </p:sp>
      <p:pic>
        <p:nvPicPr>
          <p:cNvPr id="37897" name="Picture 2">
            <a:extLst>
              <a:ext uri="{FF2B5EF4-FFF2-40B4-BE49-F238E27FC236}">
                <a16:creationId xmlns:a16="http://schemas.microsoft.com/office/drawing/2014/main" id="{6F0628CE-A9DB-3047-9FC3-E30DD7A48C1E}"/>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11950" y="1765300"/>
            <a:ext cx="3368675" cy="3368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Placeholder 3">
            <a:extLst>
              <a:ext uri="{FF2B5EF4-FFF2-40B4-BE49-F238E27FC236}">
                <a16:creationId xmlns:a16="http://schemas.microsoft.com/office/drawing/2014/main" id="{75BCD425-0FA5-4D9A-F729-0F87A6CD5B76}"/>
              </a:ext>
            </a:extLst>
          </p:cNvPr>
          <p:cNvSpPr>
            <a:spLocks noGrp="1"/>
          </p:cNvSpPr>
          <p:nvPr>
            <p:ph type="body" idx="1"/>
          </p:nvPr>
        </p:nvSpPr>
        <p:spPr>
          <a:xfrm>
            <a:off x="387350" y="2057400"/>
            <a:ext cx="3741738" cy="3402013"/>
          </a:xfrm>
        </p:spPr>
        <p:txBody>
          <a:bodyPr/>
          <a:lstStyle/>
          <a:p>
            <a:pPr>
              <a:spcAft>
                <a:spcPct val="0"/>
              </a:spcAft>
              <a:buClr>
                <a:srgbClr val="000000"/>
              </a:buClr>
            </a:pPr>
            <a:endParaRPr lang="en-US" altLang="en-US" sz="5400">
              <a:latin typeface="Open Sans" panose="020B0606030504020204" pitchFamily="34" charset="0"/>
            </a:endParaRPr>
          </a:p>
          <a:p>
            <a:pPr>
              <a:spcAft>
                <a:spcPct val="0"/>
              </a:spcAft>
              <a:buClr>
                <a:srgbClr val="000000"/>
              </a:buClr>
            </a:pPr>
            <a:r>
              <a:rPr lang="hi-IN" altLang="en-US" sz="4000" b="1">
                <a:solidFill>
                  <a:srgbClr val="C00000"/>
                </a:solidFill>
              </a:rPr>
              <a:t>मूल्यांकन</a:t>
            </a:r>
            <a:endParaRPr lang="en-IN" altLang="en-US" sz="4000" b="1">
              <a:solidFill>
                <a:srgbClr val="C00000"/>
              </a:solidFill>
            </a:endParaRPr>
          </a:p>
        </p:txBody>
      </p:sp>
      <p:sp>
        <p:nvSpPr>
          <p:cNvPr id="38915" name="Slide Number Placeholder 4">
            <a:extLst>
              <a:ext uri="{FF2B5EF4-FFF2-40B4-BE49-F238E27FC236}">
                <a16:creationId xmlns:a16="http://schemas.microsoft.com/office/drawing/2014/main" id="{4E484FC9-27FC-133A-2CA8-2ACA41293058}"/>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F09012B-A115-45EF-813B-56C514997018}" type="slidenum">
              <a:rPr lang="en-US" altLang="en-US" sz="1200">
                <a:solidFill>
                  <a:srgbClr val="898989"/>
                </a:solidFill>
                <a:latin typeface="Arial" panose="020B0604020202020204" pitchFamily="34" charset="0"/>
              </a:rPr>
              <a:pPr>
                <a:spcBef>
                  <a:spcPct val="0"/>
                </a:spcBef>
                <a:buFontTx/>
                <a:buNone/>
              </a:pPr>
              <a:t>32</a:t>
            </a:fld>
            <a:endParaRPr lang="en-US" altLang="en-US" sz="1200">
              <a:solidFill>
                <a:srgbClr val="898989"/>
              </a:solidFill>
              <a:latin typeface="Arial" panose="020B0604020202020204" pitchFamily="34" charset="0"/>
            </a:endParaRPr>
          </a:p>
        </p:txBody>
      </p:sp>
      <p:pic>
        <p:nvPicPr>
          <p:cNvPr id="38916" name="Picture 6">
            <a:extLst>
              <a:ext uri="{FF2B5EF4-FFF2-40B4-BE49-F238E27FC236}">
                <a16:creationId xmlns:a16="http://schemas.microsoft.com/office/drawing/2014/main" id="{D369FB59-B708-5E41-AD66-2F8D926743C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9550" y="174625"/>
            <a:ext cx="1252538" cy="904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a:extLst>
              <a:ext uri="{FF2B5EF4-FFF2-40B4-BE49-F238E27FC236}">
                <a16:creationId xmlns:a16="http://schemas.microsoft.com/office/drawing/2014/main" id="{EEF8A24B-69AE-D0D2-F6F3-C5CA32A834EF}"/>
              </a:ext>
            </a:extLst>
          </p:cNvPr>
          <p:cNvSpPr/>
          <p:nvPr/>
        </p:nvSpPr>
        <p:spPr>
          <a:xfrm>
            <a:off x="4357688" y="0"/>
            <a:ext cx="7834312"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sz="2400">
                <a:solidFill>
                  <a:schemeClr val="tx1"/>
                </a:solidFill>
                <a:latin typeface="Arial" panose="020B0604020202020204" pitchFamily="34" charset="0"/>
              </a:defRPr>
            </a:lvl1pPr>
            <a:lvl2pPr marL="742950" indent="-285750">
              <a:defRPr sz="2400">
                <a:solidFill>
                  <a:schemeClr val="tx1"/>
                </a:solidFill>
                <a:latin typeface="Arial" panose="020B0604020202020204" pitchFamily="34" charset="0"/>
              </a:defRPr>
            </a:lvl2pPr>
            <a:lvl3pPr marL="1143000" indent="-228600">
              <a:defRPr sz="2400">
                <a:solidFill>
                  <a:schemeClr val="tx1"/>
                </a:solidFill>
                <a:latin typeface="Arial" panose="020B0604020202020204" pitchFamily="34" charset="0"/>
              </a:defRPr>
            </a:lvl3pPr>
            <a:lvl4pPr marL="1600200" indent="-228600">
              <a:defRPr sz="2400">
                <a:solidFill>
                  <a:schemeClr val="tx1"/>
                </a:solidFill>
                <a:latin typeface="Arial" panose="020B0604020202020204" pitchFamily="34" charset="0"/>
              </a:defRPr>
            </a:lvl4pPr>
            <a:lvl5pPr marL="2057400" indent="-228600">
              <a:defRPr sz="2400">
                <a:solidFill>
                  <a:schemeClr val="tx1"/>
                </a:solidFill>
                <a:latin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Arial" panose="020B0604020202020204" pitchFamily="34" charset="0"/>
              </a:defRPr>
            </a:lvl9pPr>
          </a:lstStyle>
          <a:p>
            <a:pPr>
              <a:defRPr/>
            </a:pPr>
            <a:endParaRPr lang="en-US" altLang="en-US" sz="2800">
              <a:latin typeface="Calibri" panose="020F0502020204030204" pitchFamily="34" charset="0"/>
            </a:endParaRPr>
          </a:p>
          <a:p>
            <a:pPr>
              <a:buFontTx/>
              <a:buAutoNum type="arabicPeriod"/>
              <a:defRPr/>
            </a:pPr>
            <a:r>
              <a:rPr lang="hi-IN" altLang="en-US" sz="2800">
                <a:latin typeface="Calibri" panose="020F0502020204030204" pitchFamily="34" charset="0"/>
              </a:rPr>
              <a:t>समस्थानिक (</a:t>
            </a:r>
            <a:r>
              <a:rPr lang="en-US" altLang="en-US" sz="2800">
                <a:latin typeface="Calibri" panose="020F0502020204030204" pitchFamily="34" charset="0"/>
              </a:rPr>
              <a:t>Isotopes) </a:t>
            </a:r>
            <a:r>
              <a:rPr lang="hi-IN" altLang="en-US" sz="2800">
                <a:latin typeface="Calibri" panose="020F0502020204030204" pitchFamily="34" charset="0"/>
              </a:rPr>
              <a:t>क्या हैं?</a:t>
            </a:r>
            <a:endParaRPr lang="en-US" altLang="en-US" sz="2800">
              <a:latin typeface="Calibri" panose="020F0502020204030204" pitchFamily="34" charset="0"/>
            </a:endParaRPr>
          </a:p>
          <a:p>
            <a:pPr>
              <a:defRPr/>
            </a:pPr>
            <a:r>
              <a:rPr lang="hi-IN" altLang="en-US" sz="2800" b="1">
                <a:solidFill>
                  <a:srgbClr val="FF0000"/>
                </a:solidFill>
                <a:latin typeface="Calibri" panose="020F0502020204030204" pitchFamily="34" charset="0"/>
              </a:rPr>
              <a:t>उत्तर - वे परमाणु जिनका परमाणु क्रमांक समान होता है लेकिन द्रव्यमान संख्या भिन्न होती है, उन्हें समस्थानिक कहते हैं।</a:t>
            </a:r>
            <a:endParaRPr lang="en-US" altLang="en-US" sz="2800" b="1">
              <a:solidFill>
                <a:srgbClr val="FF0000"/>
              </a:solidFill>
              <a:latin typeface="Calibri" panose="020F0502020204030204" pitchFamily="34" charset="0"/>
            </a:endParaRPr>
          </a:p>
          <a:p>
            <a:pPr>
              <a:buFontTx/>
              <a:buAutoNum type="arabicPeriod"/>
              <a:defRPr/>
            </a:pPr>
            <a:endParaRPr lang="hi-IN" altLang="en-US" sz="2800">
              <a:solidFill>
                <a:srgbClr val="FF0000"/>
              </a:solidFill>
              <a:latin typeface="Calibri" panose="020F0502020204030204" pitchFamily="34" charset="0"/>
            </a:endParaRPr>
          </a:p>
          <a:p>
            <a:pPr>
              <a:defRPr/>
            </a:pPr>
            <a:r>
              <a:rPr lang="en-US" altLang="en-US" sz="2800">
                <a:latin typeface="Calibri" panose="020F0502020204030204" pitchFamily="34" charset="0"/>
              </a:rPr>
              <a:t>2.   </a:t>
            </a:r>
            <a:r>
              <a:rPr lang="hi-IN" altLang="en-US" sz="2800">
                <a:latin typeface="Calibri" panose="020F0502020204030204" pitchFamily="34" charset="0"/>
              </a:rPr>
              <a:t>विकिरण (</a:t>
            </a:r>
            <a:r>
              <a:rPr lang="en-US" altLang="en-US" sz="2800">
                <a:latin typeface="Calibri" panose="020F0502020204030204" pitchFamily="34" charset="0"/>
              </a:rPr>
              <a:t>Radiation) </a:t>
            </a:r>
            <a:r>
              <a:rPr lang="hi-IN" altLang="en-US" sz="2800">
                <a:latin typeface="Calibri" panose="020F0502020204030204" pitchFamily="34" charset="0"/>
              </a:rPr>
              <a:t>क्या है?</a:t>
            </a:r>
            <a:br>
              <a:rPr lang="hi-IN" altLang="en-US" sz="2800">
                <a:solidFill>
                  <a:srgbClr val="FFFFFF"/>
                </a:solidFill>
                <a:latin typeface="Calibri" panose="020F0502020204030204" pitchFamily="34" charset="0"/>
              </a:rPr>
            </a:br>
            <a:r>
              <a:rPr lang="hi-IN" altLang="en-US" sz="2800" b="1">
                <a:solidFill>
                  <a:srgbClr val="FF0000"/>
                </a:solidFill>
                <a:latin typeface="Calibri" panose="020F0502020204030204" pitchFamily="34" charset="0"/>
              </a:rPr>
              <a:t>उत्तर - विकिरण वह प्रक्रिया है जिसमें ऊर्जा का संचार कणों या विद्युतचुंबकीय तरंगों के रूप में परमाणु के नाभिक से होता है।</a:t>
            </a:r>
            <a:endParaRPr lang="hi-IN" altLang="en-US" sz="2800">
              <a:solidFill>
                <a:srgbClr val="FF0000"/>
              </a:solidFill>
              <a:latin typeface="Calibri" panose="020F0502020204030204" pitchFamily="34" charset="0"/>
            </a:endParaRPr>
          </a:p>
          <a:p>
            <a:pPr>
              <a:defRPr/>
            </a:pPr>
            <a:r>
              <a:rPr lang="en-US" altLang="en-US" sz="2800">
                <a:solidFill>
                  <a:srgbClr val="FF0000"/>
                </a:solidFill>
                <a:latin typeface="Open Sans" panose="020B0606030504020204" pitchFamily="34" charset="0"/>
              </a:rPr>
              <a:t>  </a:t>
            </a:r>
          </a:p>
          <a:p>
            <a:pPr algn="ctr">
              <a:defRPr/>
            </a:pPr>
            <a:endParaRPr lang="en-IN" altLang="en-US">
              <a:solidFill>
                <a:srgbClr val="FFFFFF"/>
              </a:solidFill>
              <a:latin typeface="Calibri" panose="020F0502020204030204" pitchFamily="34" charset="0"/>
            </a:endParaRPr>
          </a:p>
        </p:txBody>
      </p:sp>
      <p:pic>
        <p:nvPicPr>
          <p:cNvPr id="38918" name="Picture 10">
            <a:extLst>
              <a:ext uri="{FF2B5EF4-FFF2-40B4-BE49-F238E27FC236}">
                <a16:creationId xmlns:a16="http://schemas.microsoft.com/office/drawing/2014/main" id="{B3E4D612-BB07-B263-4C38-08433C4AD66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075988" y="0"/>
            <a:ext cx="1116012" cy="121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ounded Rectangle">
            <a:extLst>
              <a:ext uri="{FF2B5EF4-FFF2-40B4-BE49-F238E27FC236}">
                <a16:creationId xmlns:a16="http://schemas.microsoft.com/office/drawing/2014/main" id="{0F621139-43D6-E020-51F5-20134C7C567B}"/>
              </a:ext>
            </a:extLst>
          </p:cNvPr>
          <p:cNvSpPr>
            <a:spLocks noChangeArrowheads="1"/>
          </p:cNvSpPr>
          <p:nvPr/>
        </p:nvSpPr>
        <p:spPr bwMode="auto">
          <a:xfrm>
            <a:off x="4548188" y="-14288"/>
            <a:ext cx="7694612" cy="6943726"/>
          </a:xfrm>
          <a:prstGeom prst="roundRect">
            <a:avLst>
              <a:gd name="adj" fmla="val 1583"/>
            </a:avLst>
          </a:prstGeom>
          <a:solidFill>
            <a:srgbClr val="EAEAEA"/>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US" altLang="en-US" sz="2400">
              <a:latin typeface="Open Sans" panose="020B0606030504020204" pitchFamily="34" charset="0"/>
            </a:endParaRPr>
          </a:p>
        </p:txBody>
      </p:sp>
      <p:sp>
        <p:nvSpPr>
          <p:cNvPr id="39939" name="Duties of…">
            <a:extLst>
              <a:ext uri="{FF2B5EF4-FFF2-40B4-BE49-F238E27FC236}">
                <a16:creationId xmlns:a16="http://schemas.microsoft.com/office/drawing/2014/main" id="{F1ECF196-8C4E-0385-7F09-BEFB5037B277}"/>
              </a:ext>
            </a:extLst>
          </p:cNvPr>
          <p:cNvSpPr txBox="1">
            <a:spLocks noChangeArrowheads="1"/>
          </p:cNvSpPr>
          <p:nvPr/>
        </p:nvSpPr>
        <p:spPr bwMode="auto">
          <a:xfrm>
            <a:off x="339725" y="3230563"/>
            <a:ext cx="3724275" cy="69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hi-IN" altLang="en-US" sz="4000" b="1">
                <a:solidFill>
                  <a:srgbClr val="C00000"/>
                </a:solidFill>
              </a:rPr>
              <a:t>धन्यवाद</a:t>
            </a:r>
            <a:endParaRPr lang="en-US" altLang="en-US" sz="4000" b="1">
              <a:solidFill>
                <a:srgbClr val="C00000"/>
              </a:solidFill>
              <a:latin typeface="Open Sans" panose="020B0606030504020204" pitchFamily="34" charset="0"/>
            </a:endParaRPr>
          </a:p>
        </p:txBody>
      </p:sp>
      <p:sp>
        <p:nvSpPr>
          <p:cNvPr id="39940" name="Ensure your safety and the safety of your crew, the patient, and bystanders…">
            <a:extLst>
              <a:ext uri="{FF2B5EF4-FFF2-40B4-BE49-F238E27FC236}">
                <a16:creationId xmlns:a16="http://schemas.microsoft.com/office/drawing/2014/main" id="{C4CB73E0-D239-0A20-F01C-F4F07ECA09E2}"/>
              </a:ext>
            </a:extLst>
          </p:cNvPr>
          <p:cNvSpPr txBox="1">
            <a:spLocks noChangeArrowheads="1"/>
          </p:cNvSpPr>
          <p:nvPr/>
        </p:nvSpPr>
        <p:spPr bwMode="auto">
          <a:xfrm>
            <a:off x="5005388" y="1311275"/>
            <a:ext cx="6781800" cy="449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39142" tIns="39142" rIns="39142" bIns="39142">
            <a:spAutoFit/>
          </a:bodyPr>
          <a:lstStyle>
            <a:lvl1pPr marL="457200" indent="-4572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a:spcBef>
                <a:spcPct val="0"/>
              </a:spcBef>
              <a:buClr>
                <a:srgbClr val="000000"/>
              </a:buClr>
              <a:buSzPts val="3200"/>
              <a:buFont typeface="Noto Sans Symbols"/>
              <a:buChar char="▪"/>
            </a:pPr>
            <a:endParaRPr lang="en-US" altLang="en-US" sz="2400">
              <a:solidFill>
                <a:srgbClr val="000000"/>
              </a:solidFill>
              <a:latin typeface="Open Sans" panose="020B0606030504020204" pitchFamily="34" charset="0"/>
              <a:cs typeface="Times New Roman" panose="02020603050405020304" pitchFamily="18" charset="0"/>
            </a:endParaRPr>
          </a:p>
        </p:txBody>
      </p:sp>
      <p:pic>
        <p:nvPicPr>
          <p:cNvPr id="39941" name="Picture 1">
            <a:extLst>
              <a:ext uri="{FF2B5EF4-FFF2-40B4-BE49-F238E27FC236}">
                <a16:creationId xmlns:a16="http://schemas.microsoft.com/office/drawing/2014/main" id="{930451F7-FCF0-798E-C1EE-D890DA6B91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3088" y="6407150"/>
            <a:ext cx="6413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42" name="Picture 3">
            <a:extLst>
              <a:ext uri="{FF2B5EF4-FFF2-40B4-BE49-F238E27FC236}">
                <a16:creationId xmlns:a16="http://schemas.microsoft.com/office/drawing/2014/main" id="{6196D493-6D48-227C-8F8D-F692295669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815388" y="6378575"/>
            <a:ext cx="1749425" cy="347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a:extLst>
              <a:ext uri="{FF2B5EF4-FFF2-40B4-BE49-F238E27FC236}">
                <a16:creationId xmlns:a16="http://schemas.microsoft.com/office/drawing/2014/main" id="{2A93CD52-E966-75DF-2E08-0BF84D1A3379}"/>
              </a:ext>
            </a:extLst>
          </p:cNvPr>
          <p:cNvSpPr/>
          <p:nvPr/>
        </p:nvSpPr>
        <p:spPr>
          <a:xfrm>
            <a:off x="0" y="6207125"/>
            <a:ext cx="4548188" cy="6508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IN"/>
          </a:p>
        </p:txBody>
      </p:sp>
      <p:pic>
        <p:nvPicPr>
          <p:cNvPr id="39944" name="Picture 4">
            <a:extLst>
              <a:ext uri="{FF2B5EF4-FFF2-40B4-BE49-F238E27FC236}">
                <a16:creationId xmlns:a16="http://schemas.microsoft.com/office/drawing/2014/main" id="{B7A17CEB-3ADA-0A01-0DE5-04AB3E7DD96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5188" y="131763"/>
            <a:ext cx="5765800" cy="627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9286D70E-3BA7-0F95-BA43-80AA401F272C}"/>
              </a:ext>
            </a:extLst>
          </p:cNvPr>
          <p:cNvSpPr>
            <a:spLocks noGrp="1"/>
          </p:cNvSpPr>
          <p:nvPr>
            <p:ph type="title"/>
          </p:nvPr>
        </p:nvSpPr>
        <p:spPr>
          <a:xfrm>
            <a:off x="1295400" y="2438400"/>
            <a:ext cx="3352800" cy="2133600"/>
          </a:xfrm>
        </p:spPr>
        <p:txBody>
          <a:bodyPr/>
          <a:lstStyle/>
          <a:p>
            <a:r>
              <a:rPr lang="hi-IN" altLang="en-US" sz="4000" b="1">
                <a:solidFill>
                  <a:srgbClr val="C00000"/>
                </a:solidFill>
              </a:rPr>
              <a:t>परमाणु की संरचना</a:t>
            </a:r>
            <a:endParaRPr lang="en-US" altLang="en-US" sz="4000" b="1">
              <a:solidFill>
                <a:srgbClr val="C00000"/>
              </a:solidFill>
              <a:latin typeface="Open Sans" panose="020B0606030504020204" pitchFamily="34" charset="0"/>
              <a:cs typeface="Arial" panose="020B0604020202020204" pitchFamily="34" charset="0"/>
            </a:endParaRPr>
          </a:p>
        </p:txBody>
      </p:sp>
      <p:pic>
        <p:nvPicPr>
          <p:cNvPr id="10243" name="object 4">
            <a:extLst>
              <a:ext uri="{FF2B5EF4-FFF2-40B4-BE49-F238E27FC236}">
                <a16:creationId xmlns:a16="http://schemas.microsoft.com/office/drawing/2014/main" id="{831F3FC3-8521-0A04-4972-0FC7570A06B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44" name="Picture 8">
            <a:extLst>
              <a:ext uri="{FF2B5EF4-FFF2-40B4-BE49-F238E27FC236}">
                <a16:creationId xmlns:a16="http://schemas.microsoft.com/office/drawing/2014/main" id="{8587B9C3-6A61-5122-8492-4C746B19A07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45" name="Oval 1027">
            <a:extLst>
              <a:ext uri="{FF2B5EF4-FFF2-40B4-BE49-F238E27FC236}">
                <a16:creationId xmlns:a16="http://schemas.microsoft.com/office/drawing/2014/main" id="{FDE3BD80-5A0B-BE64-0B81-FFDC960BFED0}"/>
              </a:ext>
            </a:extLst>
          </p:cNvPr>
          <p:cNvSpPr>
            <a:spLocks noChangeArrowheads="1"/>
          </p:cNvSpPr>
          <p:nvPr/>
        </p:nvSpPr>
        <p:spPr bwMode="auto">
          <a:xfrm>
            <a:off x="5638800" y="2362200"/>
            <a:ext cx="2667000" cy="2438400"/>
          </a:xfrm>
          <a:prstGeom prst="ellipse">
            <a:avLst/>
          </a:prstGeom>
          <a:solidFill>
            <a:schemeClr val="bg1"/>
          </a:solidFill>
          <a:ln w="57150">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0246" name="Oval 1028">
            <a:extLst>
              <a:ext uri="{FF2B5EF4-FFF2-40B4-BE49-F238E27FC236}">
                <a16:creationId xmlns:a16="http://schemas.microsoft.com/office/drawing/2014/main" id="{CA0824C2-4AAB-EB7B-CB32-B5376710AA55}"/>
              </a:ext>
            </a:extLst>
          </p:cNvPr>
          <p:cNvSpPr>
            <a:spLocks noChangeArrowheads="1"/>
          </p:cNvSpPr>
          <p:nvPr/>
        </p:nvSpPr>
        <p:spPr bwMode="auto">
          <a:xfrm>
            <a:off x="6657975" y="3211513"/>
            <a:ext cx="733425" cy="750887"/>
          </a:xfrm>
          <a:prstGeom prst="ellipse">
            <a:avLst/>
          </a:prstGeom>
          <a:solidFill>
            <a:schemeClr val="bg1"/>
          </a:solidFill>
          <a:ln w="57150">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0247" name="Oval 1029">
            <a:extLst>
              <a:ext uri="{FF2B5EF4-FFF2-40B4-BE49-F238E27FC236}">
                <a16:creationId xmlns:a16="http://schemas.microsoft.com/office/drawing/2014/main" id="{0A9D27EB-9563-8C14-F0C1-0A6D95375D9B}"/>
              </a:ext>
            </a:extLst>
          </p:cNvPr>
          <p:cNvSpPr>
            <a:spLocks noChangeArrowheads="1"/>
          </p:cNvSpPr>
          <p:nvPr/>
        </p:nvSpPr>
        <p:spPr bwMode="auto">
          <a:xfrm>
            <a:off x="6667500" y="3505200"/>
            <a:ext cx="266700" cy="187325"/>
          </a:xfrm>
          <a:prstGeom prst="ellipse">
            <a:avLst/>
          </a:prstGeom>
          <a:solidFill>
            <a:srgbClr val="FF0066"/>
          </a:solidFill>
          <a:ln w="952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0248" name="Oval 1030">
            <a:extLst>
              <a:ext uri="{FF2B5EF4-FFF2-40B4-BE49-F238E27FC236}">
                <a16:creationId xmlns:a16="http://schemas.microsoft.com/office/drawing/2014/main" id="{98ED6E98-9958-8343-F1A9-D843A1673F4D}"/>
              </a:ext>
            </a:extLst>
          </p:cNvPr>
          <p:cNvSpPr>
            <a:spLocks noChangeArrowheads="1"/>
          </p:cNvSpPr>
          <p:nvPr/>
        </p:nvSpPr>
        <p:spPr bwMode="auto">
          <a:xfrm>
            <a:off x="6858000" y="3276600"/>
            <a:ext cx="266700" cy="187325"/>
          </a:xfrm>
          <a:prstGeom prst="ellipse">
            <a:avLst/>
          </a:prstGeom>
          <a:solidFill>
            <a:schemeClr val="bg1"/>
          </a:solidFill>
          <a:ln w="952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0249" name="Oval 1031">
            <a:extLst>
              <a:ext uri="{FF2B5EF4-FFF2-40B4-BE49-F238E27FC236}">
                <a16:creationId xmlns:a16="http://schemas.microsoft.com/office/drawing/2014/main" id="{7FC4658B-37CC-8AD2-8EF2-6E5CFE744B41}"/>
              </a:ext>
            </a:extLst>
          </p:cNvPr>
          <p:cNvSpPr>
            <a:spLocks noChangeArrowheads="1"/>
          </p:cNvSpPr>
          <p:nvPr/>
        </p:nvSpPr>
        <p:spPr bwMode="auto">
          <a:xfrm>
            <a:off x="7086600" y="3470275"/>
            <a:ext cx="266700" cy="187325"/>
          </a:xfrm>
          <a:prstGeom prst="ellipse">
            <a:avLst/>
          </a:prstGeom>
          <a:solidFill>
            <a:schemeClr val="bg1"/>
          </a:solidFill>
          <a:ln w="952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0250" name="Oval 1032">
            <a:extLst>
              <a:ext uri="{FF2B5EF4-FFF2-40B4-BE49-F238E27FC236}">
                <a16:creationId xmlns:a16="http://schemas.microsoft.com/office/drawing/2014/main" id="{ECAE681A-D5AB-A154-DE17-C417F96DAEAF}"/>
              </a:ext>
            </a:extLst>
          </p:cNvPr>
          <p:cNvSpPr>
            <a:spLocks noChangeArrowheads="1"/>
          </p:cNvSpPr>
          <p:nvPr/>
        </p:nvSpPr>
        <p:spPr bwMode="auto">
          <a:xfrm>
            <a:off x="6943725" y="3657600"/>
            <a:ext cx="266700" cy="187325"/>
          </a:xfrm>
          <a:prstGeom prst="ellipse">
            <a:avLst/>
          </a:prstGeom>
          <a:solidFill>
            <a:srgbClr val="FF0066"/>
          </a:solidFill>
          <a:ln w="9525">
            <a:solidFill>
              <a:schemeClr val="tx1"/>
            </a:solidFill>
            <a:round/>
            <a:headEnd/>
            <a:tailEnd/>
          </a:ln>
        </p:spPr>
        <p:txBody>
          <a:bodyPr wrap="none" anchor="ct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endParaRPr lang="en-IN" altLang="en-US" sz="2400">
              <a:latin typeface="Arial" panose="020B0604020202020204" pitchFamily="34" charset="0"/>
            </a:endParaRPr>
          </a:p>
        </p:txBody>
      </p:sp>
      <p:sp>
        <p:nvSpPr>
          <p:cNvPr id="10251" name="Line 1033">
            <a:extLst>
              <a:ext uri="{FF2B5EF4-FFF2-40B4-BE49-F238E27FC236}">
                <a16:creationId xmlns:a16="http://schemas.microsoft.com/office/drawing/2014/main" id="{A1F539B5-880E-4B67-FFA0-13F7CE5BD770}"/>
              </a:ext>
            </a:extLst>
          </p:cNvPr>
          <p:cNvSpPr>
            <a:spLocks noChangeShapeType="1"/>
          </p:cNvSpPr>
          <p:nvPr/>
        </p:nvSpPr>
        <p:spPr bwMode="auto">
          <a:xfrm>
            <a:off x="7072313" y="4038600"/>
            <a:ext cx="14287" cy="1447800"/>
          </a:xfrm>
          <a:prstGeom prst="line">
            <a:avLst/>
          </a:prstGeom>
          <a:noFill/>
          <a:ln w="57150">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52" name="Text Box 1034">
            <a:extLst>
              <a:ext uri="{FF2B5EF4-FFF2-40B4-BE49-F238E27FC236}">
                <a16:creationId xmlns:a16="http://schemas.microsoft.com/office/drawing/2014/main" id="{E3EBF49C-B350-F137-6313-759210EEFCF1}"/>
              </a:ext>
            </a:extLst>
          </p:cNvPr>
          <p:cNvSpPr txBox="1">
            <a:spLocks noChangeArrowheads="1"/>
          </p:cNvSpPr>
          <p:nvPr/>
        </p:nvSpPr>
        <p:spPr bwMode="auto">
          <a:xfrm>
            <a:off x="6638925" y="5680075"/>
            <a:ext cx="16668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2" tIns="45715" rIns="91432" bIns="45715">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hi-IN" altLang="en-US" sz="2400"/>
              <a:t>नाभिक </a:t>
            </a:r>
            <a:endParaRPr lang="en-US" altLang="en-US" sz="2400" b="1">
              <a:latin typeface="Times New Roman" panose="02020603050405020304" pitchFamily="18" charset="0"/>
            </a:endParaRPr>
          </a:p>
        </p:txBody>
      </p:sp>
      <p:sp>
        <p:nvSpPr>
          <p:cNvPr id="10253" name="Text Box 1037">
            <a:extLst>
              <a:ext uri="{FF2B5EF4-FFF2-40B4-BE49-F238E27FC236}">
                <a16:creationId xmlns:a16="http://schemas.microsoft.com/office/drawing/2014/main" id="{4A710DFA-C11B-BFF4-3818-A5ADB7B57DF3}"/>
              </a:ext>
            </a:extLst>
          </p:cNvPr>
          <p:cNvSpPr txBox="1">
            <a:spLocks noChangeArrowheads="1"/>
          </p:cNvSpPr>
          <p:nvPr/>
        </p:nvSpPr>
        <p:spPr bwMode="auto">
          <a:xfrm>
            <a:off x="9677400" y="3195638"/>
            <a:ext cx="19050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2" tIns="45715" rIns="91432" bIns="45715">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hi-IN" altLang="en-US" sz="2400"/>
              <a:t>प्रोटॉन (+धनात्मक आवेश) </a:t>
            </a:r>
            <a:endParaRPr lang="en-US" altLang="en-US" sz="2400">
              <a:latin typeface="Open Sans" panose="020B0606030504020204" pitchFamily="34" charset="0"/>
            </a:endParaRPr>
          </a:p>
        </p:txBody>
      </p:sp>
      <p:sp>
        <p:nvSpPr>
          <p:cNvPr id="10254" name="Text Box 1038">
            <a:extLst>
              <a:ext uri="{FF2B5EF4-FFF2-40B4-BE49-F238E27FC236}">
                <a16:creationId xmlns:a16="http://schemas.microsoft.com/office/drawing/2014/main" id="{8F2E6EEC-A9AA-C5E9-6DBA-47E47F615D2D}"/>
              </a:ext>
            </a:extLst>
          </p:cNvPr>
          <p:cNvSpPr txBox="1">
            <a:spLocks noChangeArrowheads="1"/>
          </p:cNvSpPr>
          <p:nvPr/>
        </p:nvSpPr>
        <p:spPr bwMode="auto">
          <a:xfrm>
            <a:off x="9648825" y="2362200"/>
            <a:ext cx="19335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32" tIns="45715" rIns="91432" bIns="45715">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hi-IN" altLang="en-US" sz="2400"/>
              <a:t>न्यूट्रॉन (कोई आवेश नहीं)</a:t>
            </a:r>
            <a:endParaRPr lang="en-US" altLang="en-US" sz="2400">
              <a:latin typeface="Open Sans" panose="020B0606030504020204" pitchFamily="34" charset="0"/>
            </a:endParaRPr>
          </a:p>
        </p:txBody>
      </p:sp>
      <p:sp>
        <p:nvSpPr>
          <p:cNvPr id="10255" name="Line 1033">
            <a:extLst>
              <a:ext uri="{FF2B5EF4-FFF2-40B4-BE49-F238E27FC236}">
                <a16:creationId xmlns:a16="http://schemas.microsoft.com/office/drawing/2014/main" id="{78277B73-FB62-4174-91F7-BCB1A1A0293C}"/>
              </a:ext>
            </a:extLst>
          </p:cNvPr>
          <p:cNvSpPr>
            <a:spLocks noChangeShapeType="1"/>
          </p:cNvSpPr>
          <p:nvPr/>
        </p:nvSpPr>
        <p:spPr bwMode="auto">
          <a:xfrm flipV="1">
            <a:off x="7010400" y="2590800"/>
            <a:ext cx="2590800" cy="762000"/>
          </a:xfrm>
          <a:prstGeom prst="line">
            <a:avLst/>
          </a:prstGeom>
          <a:noFill/>
          <a:ln w="57150">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
        <p:nvSpPr>
          <p:cNvPr id="10256" name="Line 1033">
            <a:extLst>
              <a:ext uri="{FF2B5EF4-FFF2-40B4-BE49-F238E27FC236}">
                <a16:creationId xmlns:a16="http://schemas.microsoft.com/office/drawing/2014/main" id="{D954C7BF-0540-7C61-52A2-9A6A642EB1C1}"/>
              </a:ext>
            </a:extLst>
          </p:cNvPr>
          <p:cNvSpPr>
            <a:spLocks noChangeShapeType="1"/>
          </p:cNvSpPr>
          <p:nvPr/>
        </p:nvSpPr>
        <p:spPr bwMode="auto">
          <a:xfrm flipV="1">
            <a:off x="7162800" y="3429000"/>
            <a:ext cx="2514600" cy="304800"/>
          </a:xfrm>
          <a:prstGeom prst="line">
            <a:avLst/>
          </a:prstGeom>
          <a:noFill/>
          <a:ln w="57150">
            <a:solidFill>
              <a:schemeClr val="tx1"/>
            </a:solidFill>
            <a:round/>
            <a:headEnd type="triangle" w="med" len="med"/>
            <a:tailEnd/>
          </a:ln>
          <a:extLst>
            <a:ext uri="{909E8E84-426E-40DD-AFC4-6F175D3DCCD1}">
              <a14:hiddenFill xmlns:a14="http://schemas.microsoft.com/office/drawing/2010/main">
                <a:noFill/>
              </a14:hiddenFill>
            </a:ext>
          </a:extLst>
        </p:spPr>
        <p:txBody>
          <a:bodyPr wrap="none" anchor="ct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520A374F-119E-61C9-AA51-E64ABA90110F}"/>
              </a:ext>
            </a:extLst>
          </p:cNvPr>
          <p:cNvSpPr>
            <a:spLocks noGrp="1"/>
          </p:cNvSpPr>
          <p:nvPr>
            <p:ph type="title"/>
          </p:nvPr>
        </p:nvSpPr>
        <p:spPr>
          <a:xfrm>
            <a:off x="1066800" y="2438400"/>
            <a:ext cx="2590800" cy="1371600"/>
          </a:xfrm>
        </p:spPr>
        <p:txBody>
          <a:bodyPr/>
          <a:lstStyle/>
          <a:p>
            <a:r>
              <a:rPr lang="hi-IN" altLang="en-US" sz="4000" b="1">
                <a:solidFill>
                  <a:srgbClr val="C00000"/>
                </a:solidFill>
              </a:rPr>
              <a:t>तत्व</a:t>
            </a:r>
            <a:endParaRPr lang="en-US" altLang="en-US" sz="4000" b="1">
              <a:solidFill>
                <a:srgbClr val="C00000"/>
              </a:solidFill>
              <a:latin typeface="Open Sans" panose="020B0606030504020204" pitchFamily="34" charset="0"/>
              <a:cs typeface="Arial" panose="020B0604020202020204" pitchFamily="34" charset="0"/>
            </a:endParaRPr>
          </a:p>
        </p:txBody>
      </p:sp>
      <p:sp>
        <p:nvSpPr>
          <p:cNvPr id="11267" name="Content Placeholder 2">
            <a:extLst>
              <a:ext uri="{FF2B5EF4-FFF2-40B4-BE49-F238E27FC236}">
                <a16:creationId xmlns:a16="http://schemas.microsoft.com/office/drawing/2014/main" id="{D2B83E72-8303-8E85-E63D-AA2609C3BC0E}"/>
              </a:ext>
            </a:extLst>
          </p:cNvPr>
          <p:cNvSpPr>
            <a:spLocks noGrp="1"/>
          </p:cNvSpPr>
          <p:nvPr>
            <p:ph idx="1"/>
          </p:nvPr>
        </p:nvSpPr>
        <p:spPr>
          <a:xfrm>
            <a:off x="4672013" y="1878013"/>
            <a:ext cx="6605587" cy="2312987"/>
          </a:xfrm>
        </p:spPr>
        <p:txBody>
          <a:bodyPr/>
          <a:lstStyle/>
          <a:p>
            <a:pPr marL="0" indent="0" algn="just" eaLnBrk="1" hangingPunct="1">
              <a:lnSpc>
                <a:spcPct val="150000"/>
              </a:lnSpc>
              <a:buFontTx/>
              <a:buNone/>
            </a:pPr>
            <a:r>
              <a:rPr lang="hi-IN" altLang="en-US" sz="2800"/>
              <a:t>तत्व उन परमाणुओं की प्रजाति है जिनके परमाणु नाभिक में प्रोटॉनों की संख्या समान होती है।</a:t>
            </a:r>
            <a:endParaRPr lang="en-IN" altLang="en-US" sz="2600">
              <a:latin typeface="Open Sans" panose="020B0606030504020204" pitchFamily="34" charset="0"/>
              <a:cs typeface="Times New Roman" panose="02020603050405020304" pitchFamily="18" charset="0"/>
            </a:endParaRPr>
          </a:p>
        </p:txBody>
      </p:sp>
      <p:pic>
        <p:nvPicPr>
          <p:cNvPr id="11268" name="object 4">
            <a:extLst>
              <a:ext uri="{FF2B5EF4-FFF2-40B4-BE49-F238E27FC236}">
                <a16:creationId xmlns:a16="http://schemas.microsoft.com/office/drawing/2014/main" id="{494C7ED6-1D95-6159-EED4-CE4F68809CF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269" name="Picture 8">
            <a:extLst>
              <a:ext uri="{FF2B5EF4-FFF2-40B4-BE49-F238E27FC236}">
                <a16:creationId xmlns:a16="http://schemas.microsoft.com/office/drawing/2014/main" id="{4875ED05-DDAB-3382-6330-130C3F7B50B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F7B9CAAC-25D4-BE11-D03C-9FE544344472}"/>
              </a:ext>
            </a:extLst>
          </p:cNvPr>
          <p:cNvSpPr>
            <a:spLocks noGrp="1"/>
          </p:cNvSpPr>
          <p:nvPr>
            <p:ph type="title"/>
          </p:nvPr>
        </p:nvSpPr>
        <p:spPr>
          <a:xfrm>
            <a:off x="1066800" y="2438400"/>
            <a:ext cx="2590800" cy="1905000"/>
          </a:xfrm>
        </p:spPr>
        <p:txBody>
          <a:bodyPr/>
          <a:lstStyle/>
          <a:p>
            <a:r>
              <a:rPr lang="hi-IN" altLang="en-US" sz="4000" b="1">
                <a:solidFill>
                  <a:srgbClr val="C00000"/>
                </a:solidFill>
              </a:rPr>
              <a:t>परमाणु संख्या (</a:t>
            </a:r>
            <a:r>
              <a:rPr lang="en-US" altLang="en-US" sz="4000" b="1">
                <a:solidFill>
                  <a:srgbClr val="C00000"/>
                </a:solidFill>
              </a:rPr>
              <a:t>Z) </a:t>
            </a:r>
            <a:endParaRPr lang="en-US" altLang="en-US" sz="4000" b="1">
              <a:solidFill>
                <a:srgbClr val="C00000"/>
              </a:solidFill>
              <a:latin typeface="Open Sans" panose="020B0606030504020204" pitchFamily="34" charset="0"/>
              <a:cs typeface="Arial" panose="020B0604020202020204" pitchFamily="34" charset="0"/>
            </a:endParaRPr>
          </a:p>
        </p:txBody>
      </p:sp>
      <p:sp>
        <p:nvSpPr>
          <p:cNvPr id="12291" name="Content Placeholder 2">
            <a:extLst>
              <a:ext uri="{FF2B5EF4-FFF2-40B4-BE49-F238E27FC236}">
                <a16:creationId xmlns:a16="http://schemas.microsoft.com/office/drawing/2014/main" id="{8888E1C4-1D99-FCE5-76D9-3F54194CF107}"/>
              </a:ext>
            </a:extLst>
          </p:cNvPr>
          <p:cNvSpPr>
            <a:spLocks noGrp="1"/>
          </p:cNvSpPr>
          <p:nvPr>
            <p:ph idx="1"/>
          </p:nvPr>
        </p:nvSpPr>
        <p:spPr>
          <a:xfrm>
            <a:off x="4672013" y="1878013"/>
            <a:ext cx="6605587" cy="2312987"/>
          </a:xfrm>
        </p:spPr>
        <p:txBody>
          <a:bodyPr/>
          <a:lstStyle/>
          <a:p>
            <a:pPr marL="0" indent="0" algn="just" eaLnBrk="1" hangingPunct="1">
              <a:lnSpc>
                <a:spcPct val="150000"/>
              </a:lnSpc>
              <a:buFontTx/>
              <a:buNone/>
            </a:pPr>
            <a:r>
              <a:rPr lang="hi-IN" altLang="en-US" sz="2800"/>
              <a:t>किसी परमाणु के नाभिक में प्रोटॉनों (</a:t>
            </a:r>
            <a:r>
              <a:rPr lang="en-US" altLang="en-US" sz="2800"/>
              <a:t>p) </a:t>
            </a:r>
            <a:r>
              <a:rPr lang="hi-IN" altLang="en-US" sz="2800"/>
              <a:t>की संख्या को परमाणु संख्या कहते हैं।</a:t>
            </a:r>
            <a:endParaRPr lang="en-IN" altLang="en-US" sz="2600">
              <a:latin typeface="Open Sans" panose="020B0606030504020204" pitchFamily="34" charset="0"/>
              <a:cs typeface="Times New Roman" panose="02020603050405020304" pitchFamily="18" charset="0"/>
            </a:endParaRPr>
          </a:p>
        </p:txBody>
      </p:sp>
      <p:pic>
        <p:nvPicPr>
          <p:cNvPr id="12292" name="object 4">
            <a:extLst>
              <a:ext uri="{FF2B5EF4-FFF2-40B4-BE49-F238E27FC236}">
                <a16:creationId xmlns:a16="http://schemas.microsoft.com/office/drawing/2014/main" id="{C2596A67-8B43-CBA0-A2DE-43149FE304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3" name="Picture 8">
            <a:extLst>
              <a:ext uri="{FF2B5EF4-FFF2-40B4-BE49-F238E27FC236}">
                <a16:creationId xmlns:a16="http://schemas.microsoft.com/office/drawing/2014/main" id="{D23509C7-F0B8-F2DF-8283-162807207B0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6" name="Group 1028">
            <a:extLst>
              <a:ext uri="{FF2B5EF4-FFF2-40B4-BE49-F238E27FC236}">
                <a16:creationId xmlns:a16="http://schemas.microsoft.com/office/drawing/2014/main" id="{520A28AE-85F6-C4C8-2C0A-4F7C819CBF60}"/>
              </a:ext>
            </a:extLst>
          </p:cNvPr>
          <p:cNvGrpSpPr>
            <a:grpSpLocks/>
          </p:cNvGrpSpPr>
          <p:nvPr/>
        </p:nvGrpSpPr>
        <p:grpSpPr bwMode="auto">
          <a:xfrm>
            <a:off x="5241925" y="3795713"/>
            <a:ext cx="1695450" cy="1539875"/>
            <a:chOff x="2310" y="2240"/>
            <a:chExt cx="954" cy="752"/>
          </a:xfrm>
        </p:grpSpPr>
        <p:sp>
          <p:nvSpPr>
            <p:cNvPr id="12296" name="Text Box 1029">
              <a:extLst>
                <a:ext uri="{FF2B5EF4-FFF2-40B4-BE49-F238E27FC236}">
                  <a16:creationId xmlns:a16="http://schemas.microsoft.com/office/drawing/2014/main" id="{5235B72D-AD61-A7A9-0E63-32F62DAA1963}"/>
                </a:ext>
              </a:extLst>
            </p:cNvPr>
            <p:cNvSpPr txBox="1">
              <a:spLocks noChangeArrowheads="1"/>
            </p:cNvSpPr>
            <p:nvPr/>
          </p:nvSpPr>
          <p:spPr bwMode="auto">
            <a:xfrm>
              <a:off x="2496" y="2381"/>
              <a:ext cx="768" cy="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6600">
                  <a:latin typeface="Open Sans" panose="020B0606030504020204" pitchFamily="34" charset="0"/>
                </a:rPr>
                <a:t>S</a:t>
              </a:r>
            </a:p>
          </p:txBody>
        </p:sp>
        <p:sp>
          <p:nvSpPr>
            <p:cNvPr id="12297" name="Text Box 1030">
              <a:extLst>
                <a:ext uri="{FF2B5EF4-FFF2-40B4-BE49-F238E27FC236}">
                  <a16:creationId xmlns:a16="http://schemas.microsoft.com/office/drawing/2014/main" id="{BAF256F7-FBC1-2843-AA16-32E53705A86E}"/>
                </a:ext>
              </a:extLst>
            </p:cNvPr>
            <p:cNvSpPr txBox="1">
              <a:spLocks noChangeArrowheads="1"/>
            </p:cNvSpPr>
            <p:nvPr/>
          </p:nvSpPr>
          <p:spPr bwMode="auto">
            <a:xfrm>
              <a:off x="2310" y="2240"/>
              <a:ext cx="302"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400" b="1">
                  <a:solidFill>
                    <a:srgbClr val="FF0000"/>
                  </a:solidFill>
                  <a:latin typeface="Open Sans" panose="020B0606030504020204" pitchFamily="34" charset="0"/>
                </a:rPr>
                <a:t>35</a:t>
              </a:r>
              <a:endParaRPr lang="en-US" altLang="en-US" sz="2400">
                <a:solidFill>
                  <a:srgbClr val="FF0000"/>
                </a:solidFill>
                <a:latin typeface="Open Sans" panose="020B0606030504020204" pitchFamily="34" charset="0"/>
              </a:endParaRPr>
            </a:p>
          </p:txBody>
        </p:sp>
        <p:sp>
          <p:nvSpPr>
            <p:cNvPr id="12298" name="Text Box 1031">
              <a:extLst>
                <a:ext uri="{FF2B5EF4-FFF2-40B4-BE49-F238E27FC236}">
                  <a16:creationId xmlns:a16="http://schemas.microsoft.com/office/drawing/2014/main" id="{0ADCBA02-5941-43D0-8C6D-2C8319C1E742}"/>
                </a:ext>
              </a:extLst>
            </p:cNvPr>
            <p:cNvSpPr txBox="1">
              <a:spLocks noChangeArrowheads="1"/>
            </p:cNvSpPr>
            <p:nvPr/>
          </p:nvSpPr>
          <p:spPr bwMode="auto">
            <a:xfrm>
              <a:off x="2310" y="2767"/>
              <a:ext cx="302" cy="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400" b="1">
                  <a:solidFill>
                    <a:srgbClr val="7030A0"/>
                  </a:solidFill>
                  <a:latin typeface="Open Sans" panose="020B0606030504020204" pitchFamily="34" charset="0"/>
                </a:rPr>
                <a:t>16</a:t>
              </a:r>
            </a:p>
          </p:txBody>
        </p:sp>
      </p:grpSp>
      <p:sp>
        <p:nvSpPr>
          <p:cNvPr id="12295" name="Text Box 1029">
            <a:extLst>
              <a:ext uri="{FF2B5EF4-FFF2-40B4-BE49-F238E27FC236}">
                <a16:creationId xmlns:a16="http://schemas.microsoft.com/office/drawing/2014/main" id="{7E7F3BC5-7EE1-41B6-07C3-35FAD36C9C79}"/>
              </a:ext>
            </a:extLst>
          </p:cNvPr>
          <p:cNvSpPr txBox="1">
            <a:spLocks noChangeArrowheads="1"/>
          </p:cNvSpPr>
          <p:nvPr/>
        </p:nvSpPr>
        <p:spPr bwMode="auto">
          <a:xfrm>
            <a:off x="7205663" y="4903788"/>
            <a:ext cx="29876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hi-IN" altLang="en-US" sz="2800"/>
              <a:t>प्रोटॉन = 16</a:t>
            </a:r>
            <a:endParaRPr lang="en-US" altLang="en-US" sz="2800">
              <a:latin typeface="Open Sans" panose="020B0606030504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6"/>
                                        </p:tgtEl>
                                        <p:attrNameLst>
                                          <p:attrName>ppt_y</p:attrName>
                                        </p:attrNameLst>
                                      </p:cBhvr>
                                      <p:tavLst>
                                        <p:tav tm="0" fmla="#ppt_y+(sin(-2*pi*(1-$))*-#ppt_x+cos(-2*pi*(1-$))*(1-#ppt_y))*(1-$)">
                                          <p:val>
                                            <p:fltVal val="0"/>
                                          </p:val>
                                        </p:tav>
                                        <p:tav tm="100000">
                                          <p:val>
                                            <p:fltVal val="1"/>
                                          </p:val>
                                        </p:tav>
                                      </p:tavLst>
                                    </p:anim>
                                  </p:childTnLst>
                                  <p:subTnLst>
                                    <p:set>
                                      <p:cBhvr override="childStyle">
                                        <p:cTn dur="1" fill="hold" display="0" masterRel="nextClick" afterEffect="1"/>
                                        <p:tgtEl>
                                          <p:spTgt spid="6"/>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7F112EAC-B2E5-C905-10B6-09706C08CC0C}"/>
              </a:ext>
            </a:extLst>
          </p:cNvPr>
          <p:cNvSpPr>
            <a:spLocks noGrp="1"/>
          </p:cNvSpPr>
          <p:nvPr>
            <p:ph type="title"/>
          </p:nvPr>
        </p:nvSpPr>
        <p:spPr>
          <a:xfrm>
            <a:off x="609600" y="2438400"/>
            <a:ext cx="3048000" cy="1905000"/>
          </a:xfrm>
        </p:spPr>
        <p:txBody>
          <a:bodyPr/>
          <a:lstStyle/>
          <a:p>
            <a:r>
              <a:rPr lang="hi-IN" altLang="en-US" sz="4000" b="1">
                <a:solidFill>
                  <a:srgbClr val="C00000"/>
                </a:solidFill>
              </a:rPr>
              <a:t>परमाणु द्रव्यमान (</a:t>
            </a:r>
            <a:r>
              <a:rPr lang="en-US" altLang="en-US" sz="4000" b="1">
                <a:solidFill>
                  <a:srgbClr val="C00000"/>
                </a:solidFill>
              </a:rPr>
              <a:t>A)</a:t>
            </a:r>
            <a:endParaRPr lang="en-US" altLang="en-US" sz="4000" b="1">
              <a:solidFill>
                <a:srgbClr val="C00000"/>
              </a:solidFill>
              <a:latin typeface="Open Sans" panose="020B0606030504020204" pitchFamily="34" charset="0"/>
              <a:cs typeface="Arial" panose="020B0604020202020204" pitchFamily="34" charset="0"/>
            </a:endParaRPr>
          </a:p>
        </p:txBody>
      </p:sp>
      <p:sp>
        <p:nvSpPr>
          <p:cNvPr id="13315" name="Content Placeholder 2">
            <a:extLst>
              <a:ext uri="{FF2B5EF4-FFF2-40B4-BE49-F238E27FC236}">
                <a16:creationId xmlns:a16="http://schemas.microsoft.com/office/drawing/2014/main" id="{2B3F95A2-3DE2-660A-83D1-70AD3B3B0049}"/>
              </a:ext>
            </a:extLst>
          </p:cNvPr>
          <p:cNvSpPr>
            <a:spLocks noGrp="1"/>
          </p:cNvSpPr>
          <p:nvPr>
            <p:ph idx="1"/>
          </p:nvPr>
        </p:nvSpPr>
        <p:spPr>
          <a:xfrm>
            <a:off x="4672013" y="1878013"/>
            <a:ext cx="6605587" cy="2312987"/>
          </a:xfrm>
        </p:spPr>
        <p:txBody>
          <a:bodyPr/>
          <a:lstStyle/>
          <a:p>
            <a:pPr marL="0" indent="0" algn="just" eaLnBrk="1" hangingPunct="1">
              <a:lnSpc>
                <a:spcPct val="150000"/>
              </a:lnSpc>
              <a:buFontTx/>
              <a:buNone/>
            </a:pPr>
            <a:r>
              <a:rPr lang="hi-IN" altLang="en-US" sz="2800"/>
              <a:t>परमाणु द्रव्यमान किसी परमाणु के नाभिक में प्रोटॉनों और न्यूट्रॉनों (</a:t>
            </a:r>
            <a:r>
              <a:rPr lang="en-US" altLang="en-US" sz="2800"/>
              <a:t>p + n) </a:t>
            </a:r>
            <a:r>
              <a:rPr lang="hi-IN" altLang="en-US" sz="2800"/>
              <a:t>के योग के बराबर होता है।</a:t>
            </a:r>
            <a:endParaRPr lang="en-IN" altLang="en-US" sz="2600">
              <a:latin typeface="Open Sans" panose="020B0606030504020204" pitchFamily="34" charset="0"/>
              <a:cs typeface="Times New Roman" panose="02020603050405020304" pitchFamily="18" charset="0"/>
            </a:endParaRPr>
          </a:p>
        </p:txBody>
      </p:sp>
      <p:pic>
        <p:nvPicPr>
          <p:cNvPr id="13316" name="object 4">
            <a:extLst>
              <a:ext uri="{FF2B5EF4-FFF2-40B4-BE49-F238E27FC236}">
                <a16:creationId xmlns:a16="http://schemas.microsoft.com/office/drawing/2014/main" id="{FE03BF51-374F-741F-9920-F66B324C8F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7" name="Picture 8">
            <a:extLst>
              <a:ext uri="{FF2B5EF4-FFF2-40B4-BE49-F238E27FC236}">
                <a16:creationId xmlns:a16="http://schemas.microsoft.com/office/drawing/2014/main" id="{4B62AC92-A09E-638E-B2A0-DF2E0509F5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18" name="Text Box 1031">
            <a:extLst>
              <a:ext uri="{FF2B5EF4-FFF2-40B4-BE49-F238E27FC236}">
                <a16:creationId xmlns:a16="http://schemas.microsoft.com/office/drawing/2014/main" id="{51651F99-FF6A-9ED6-68DF-DD093CF1B317}"/>
              </a:ext>
            </a:extLst>
          </p:cNvPr>
          <p:cNvSpPr txBox="1">
            <a:spLocks noChangeArrowheads="1"/>
          </p:cNvSpPr>
          <p:nvPr/>
        </p:nvSpPr>
        <p:spPr bwMode="auto">
          <a:xfrm>
            <a:off x="8318500" y="4102100"/>
            <a:ext cx="2901950" cy="1330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lnSpc>
                <a:spcPct val="150000"/>
              </a:lnSpc>
              <a:spcBef>
                <a:spcPct val="0"/>
              </a:spcBef>
              <a:buFontTx/>
              <a:buNone/>
            </a:pPr>
            <a:r>
              <a:rPr lang="hi-IN" altLang="en-US" sz="2800" b="1"/>
              <a:t>प्रोटॉन = 53</a:t>
            </a:r>
            <a:br>
              <a:rPr lang="hi-IN" altLang="en-US" sz="2800" b="1"/>
            </a:br>
            <a:r>
              <a:rPr lang="hi-IN" altLang="en-US" sz="2800" b="1"/>
              <a:t>न्यूट्रॉन = 72</a:t>
            </a:r>
            <a:r>
              <a:rPr lang="hi-IN" altLang="en-US" sz="2800"/>
              <a:t> </a:t>
            </a:r>
            <a:endParaRPr lang="en-US" altLang="en-US" sz="2800" b="1">
              <a:solidFill>
                <a:srgbClr val="7030A0"/>
              </a:solidFill>
              <a:latin typeface="Open Sans" panose="020B0606030504020204" pitchFamily="34" charset="0"/>
              <a:cs typeface="Arial" panose="020B0604020202020204" pitchFamily="34" charset="0"/>
            </a:endParaRPr>
          </a:p>
        </p:txBody>
      </p:sp>
      <p:grpSp>
        <p:nvGrpSpPr>
          <p:cNvPr id="14" name="Group 1032">
            <a:extLst>
              <a:ext uri="{FF2B5EF4-FFF2-40B4-BE49-F238E27FC236}">
                <a16:creationId xmlns:a16="http://schemas.microsoft.com/office/drawing/2014/main" id="{B88F24CF-9AC5-A5C9-DB95-82F1B28A0BC1}"/>
              </a:ext>
            </a:extLst>
          </p:cNvPr>
          <p:cNvGrpSpPr>
            <a:grpSpLocks/>
          </p:cNvGrpSpPr>
          <p:nvPr/>
        </p:nvGrpSpPr>
        <p:grpSpPr bwMode="auto">
          <a:xfrm>
            <a:off x="5754688" y="4267200"/>
            <a:ext cx="1789112" cy="1300163"/>
            <a:chOff x="2258" y="2208"/>
            <a:chExt cx="1006" cy="819"/>
          </a:xfrm>
        </p:grpSpPr>
        <p:sp>
          <p:nvSpPr>
            <p:cNvPr id="13320" name="Text Box 1033">
              <a:extLst>
                <a:ext uri="{FF2B5EF4-FFF2-40B4-BE49-F238E27FC236}">
                  <a16:creationId xmlns:a16="http://schemas.microsoft.com/office/drawing/2014/main" id="{DEE78903-1A07-5F7F-1D67-95DF10F7129A}"/>
                </a:ext>
              </a:extLst>
            </p:cNvPr>
            <p:cNvSpPr txBox="1">
              <a:spLocks noChangeArrowheads="1"/>
            </p:cNvSpPr>
            <p:nvPr/>
          </p:nvSpPr>
          <p:spPr bwMode="auto">
            <a:xfrm>
              <a:off x="2496" y="2304"/>
              <a:ext cx="768"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6600" b="1">
                  <a:latin typeface="Arial" panose="020B0604020202020204" pitchFamily="34" charset="0"/>
                  <a:cs typeface="Arial" panose="020B0604020202020204" pitchFamily="34" charset="0"/>
                </a:rPr>
                <a:t>I</a:t>
              </a:r>
            </a:p>
          </p:txBody>
        </p:sp>
        <p:sp>
          <p:nvSpPr>
            <p:cNvPr id="13321" name="Text Box 1034">
              <a:extLst>
                <a:ext uri="{FF2B5EF4-FFF2-40B4-BE49-F238E27FC236}">
                  <a16:creationId xmlns:a16="http://schemas.microsoft.com/office/drawing/2014/main" id="{7D81C892-3428-8667-3552-8D4F3CD6DDA3}"/>
                </a:ext>
              </a:extLst>
            </p:cNvPr>
            <p:cNvSpPr txBox="1">
              <a:spLocks noChangeArrowheads="1"/>
            </p:cNvSpPr>
            <p:nvPr/>
          </p:nvSpPr>
          <p:spPr bwMode="auto">
            <a:xfrm>
              <a:off x="2258" y="2208"/>
              <a:ext cx="400"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400" b="1">
                  <a:solidFill>
                    <a:srgbClr val="FF0000"/>
                  </a:solidFill>
                  <a:latin typeface="Arial" panose="020B0604020202020204" pitchFamily="34" charset="0"/>
                  <a:cs typeface="Arial" panose="020B0604020202020204" pitchFamily="34" charset="0"/>
                </a:rPr>
                <a:t>125</a:t>
              </a:r>
            </a:p>
          </p:txBody>
        </p:sp>
        <p:sp>
          <p:nvSpPr>
            <p:cNvPr id="13322" name="Text Box 1035">
              <a:extLst>
                <a:ext uri="{FF2B5EF4-FFF2-40B4-BE49-F238E27FC236}">
                  <a16:creationId xmlns:a16="http://schemas.microsoft.com/office/drawing/2014/main" id="{063E37B3-5846-5AF6-B87A-D8B4A0919823}"/>
                </a:ext>
              </a:extLst>
            </p:cNvPr>
            <p:cNvSpPr txBox="1">
              <a:spLocks noChangeArrowheads="1"/>
            </p:cNvSpPr>
            <p:nvPr/>
          </p:nvSpPr>
          <p:spPr bwMode="auto">
            <a:xfrm>
              <a:off x="2311" y="2736"/>
              <a:ext cx="302"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400" b="1">
                  <a:solidFill>
                    <a:srgbClr val="7030A0"/>
                  </a:solidFill>
                  <a:latin typeface="Arial" panose="020B0604020202020204" pitchFamily="34" charset="0"/>
                  <a:cs typeface="Arial" panose="020B0604020202020204" pitchFamily="34" charset="0"/>
                </a:rPr>
                <a:t>53</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p:cTn id="7" dur="1000" fill="hold"/>
                                        <p:tgtEl>
                                          <p:spTgt spid="14"/>
                                        </p:tgtEl>
                                        <p:attrNameLst>
                                          <p:attrName>ppt_w</p:attrName>
                                        </p:attrNameLst>
                                      </p:cBhvr>
                                      <p:tavLst>
                                        <p:tav tm="0">
                                          <p:val>
                                            <p:fltVal val="0"/>
                                          </p:val>
                                        </p:tav>
                                        <p:tav tm="100000">
                                          <p:val>
                                            <p:strVal val="#ppt_w"/>
                                          </p:val>
                                        </p:tav>
                                      </p:tavLst>
                                    </p:anim>
                                    <p:anim calcmode="lin" valueType="num">
                                      <p:cBhvr>
                                        <p:cTn id="8" dur="1000" fill="hold"/>
                                        <p:tgtEl>
                                          <p:spTgt spid="14"/>
                                        </p:tgtEl>
                                        <p:attrNameLst>
                                          <p:attrName>ppt_h</p:attrName>
                                        </p:attrNameLst>
                                      </p:cBhvr>
                                      <p:tavLst>
                                        <p:tav tm="0">
                                          <p:val>
                                            <p:fltVal val="0"/>
                                          </p:val>
                                        </p:tav>
                                        <p:tav tm="100000">
                                          <p:val>
                                            <p:strVal val="#ppt_h"/>
                                          </p:val>
                                        </p:tav>
                                      </p:tavLst>
                                    </p:anim>
                                    <p:anim calcmode="lin" valueType="num">
                                      <p:cBhvr>
                                        <p:cTn id="9" dur="1000" fill="hold"/>
                                        <p:tgtEl>
                                          <p:spTgt spid="14"/>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4"/>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50E884EA-42E8-93E1-880F-A09500B8D8DB}"/>
              </a:ext>
            </a:extLst>
          </p:cNvPr>
          <p:cNvSpPr>
            <a:spLocks noGrp="1"/>
          </p:cNvSpPr>
          <p:nvPr>
            <p:ph type="title"/>
          </p:nvPr>
        </p:nvSpPr>
        <p:spPr>
          <a:xfrm>
            <a:off x="254000" y="2476500"/>
            <a:ext cx="3048000" cy="1905000"/>
          </a:xfrm>
        </p:spPr>
        <p:txBody>
          <a:bodyPr/>
          <a:lstStyle/>
          <a:p>
            <a:r>
              <a:rPr lang="hi-IN" altLang="en-US" sz="4000" b="1">
                <a:solidFill>
                  <a:srgbClr val="C00000"/>
                </a:solidFill>
              </a:rPr>
              <a:t>समस्थानिक</a:t>
            </a:r>
            <a:endParaRPr lang="en-US" altLang="en-US" sz="4000" b="1">
              <a:solidFill>
                <a:srgbClr val="C00000"/>
              </a:solidFill>
              <a:latin typeface="Open Sans" panose="020B0606030504020204" pitchFamily="34" charset="0"/>
              <a:cs typeface="Arial" panose="020B0604020202020204" pitchFamily="34" charset="0"/>
            </a:endParaRPr>
          </a:p>
        </p:txBody>
      </p:sp>
      <p:pic>
        <p:nvPicPr>
          <p:cNvPr id="14339" name="object 4">
            <a:extLst>
              <a:ext uri="{FF2B5EF4-FFF2-40B4-BE49-F238E27FC236}">
                <a16:creationId xmlns:a16="http://schemas.microsoft.com/office/drawing/2014/main" id="{BB218D94-D248-1128-4AD6-B969AE86876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8">
            <a:extLst>
              <a:ext uri="{FF2B5EF4-FFF2-40B4-BE49-F238E27FC236}">
                <a16:creationId xmlns:a16="http://schemas.microsoft.com/office/drawing/2014/main" id="{34D0A7DC-1F39-72DF-CC33-8FE4A34401B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341" name="Rectangle 13">
            <a:extLst>
              <a:ext uri="{FF2B5EF4-FFF2-40B4-BE49-F238E27FC236}">
                <a16:creationId xmlns:a16="http://schemas.microsoft.com/office/drawing/2014/main" id="{1E37C8B4-B3DC-FA29-CA0A-D1E1E91C4091}"/>
              </a:ext>
            </a:extLst>
          </p:cNvPr>
          <p:cNvSpPr txBox="1">
            <a:spLocks/>
          </p:cNvSpPr>
          <p:nvPr/>
        </p:nvSpPr>
        <p:spPr bwMode="auto">
          <a:xfrm>
            <a:off x="3559175" y="1371600"/>
            <a:ext cx="83820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just" eaLnBrk="1" hangingPunct="1">
              <a:lnSpc>
                <a:spcPct val="150000"/>
              </a:lnSpc>
            </a:pPr>
            <a:r>
              <a:rPr lang="hi-IN" altLang="en-US" sz="2800"/>
              <a:t>वे परमाणु जिनका परमाणु क्रमांक समान होता है लेकिन द्रव्यमान संख्या भिन्न होती है।</a:t>
            </a:r>
            <a:r>
              <a:rPr lang="en-US" altLang="en-US" sz="2600">
                <a:latin typeface="Open Sans" panose="020B0606030504020204" pitchFamily="34" charset="0"/>
                <a:cs typeface="Arial" panose="020B0604020202020204" pitchFamily="34" charset="0"/>
              </a:rPr>
              <a:t>.</a:t>
            </a:r>
          </a:p>
          <a:p>
            <a:pPr algn="just" eaLnBrk="1" hangingPunct="1">
              <a:lnSpc>
                <a:spcPct val="150000"/>
              </a:lnSpc>
            </a:pPr>
            <a:r>
              <a:rPr lang="hi-IN" altLang="en-US" sz="2800"/>
              <a:t>हाइड्रोजन के समस्थानिक </a:t>
            </a:r>
            <a:r>
              <a:rPr lang="en-US" altLang="en-US" sz="2600" b="1">
                <a:solidFill>
                  <a:srgbClr val="FF3300"/>
                </a:solidFill>
                <a:latin typeface="Open Sans" panose="020B0606030504020204" pitchFamily="34" charset="0"/>
                <a:cs typeface="Arial" panose="020B0604020202020204" pitchFamily="34" charset="0"/>
              </a:rPr>
              <a:t>= </a:t>
            </a:r>
            <a:r>
              <a:rPr lang="en-US" altLang="en-US" sz="2600" b="1" baseline="-25000">
                <a:solidFill>
                  <a:srgbClr val="FF3300"/>
                </a:solidFill>
                <a:latin typeface="Open Sans" panose="020B0606030504020204" pitchFamily="34" charset="0"/>
                <a:cs typeface="Arial" panose="020B0604020202020204" pitchFamily="34" charset="0"/>
              </a:rPr>
              <a:t>1 </a:t>
            </a:r>
            <a:r>
              <a:rPr lang="en-US" altLang="en-US" sz="2600" b="1">
                <a:solidFill>
                  <a:srgbClr val="FF3300"/>
                </a:solidFill>
                <a:latin typeface="Open Sans" panose="020B0606030504020204" pitchFamily="34" charset="0"/>
                <a:cs typeface="Arial" panose="020B0604020202020204" pitchFamily="34" charset="0"/>
              </a:rPr>
              <a:t>H </a:t>
            </a:r>
            <a:r>
              <a:rPr lang="en-US" altLang="en-US" sz="2600" b="1" baseline="30000">
                <a:solidFill>
                  <a:srgbClr val="FF3300"/>
                </a:solidFill>
                <a:latin typeface="Open Sans" panose="020B0606030504020204" pitchFamily="34" charset="0"/>
                <a:cs typeface="Arial" panose="020B0604020202020204" pitchFamily="34" charset="0"/>
              </a:rPr>
              <a:t>1</a:t>
            </a:r>
            <a:r>
              <a:rPr lang="en-US" altLang="en-US" sz="2600" b="1">
                <a:solidFill>
                  <a:srgbClr val="FF3300"/>
                </a:solidFill>
                <a:latin typeface="Open Sans" panose="020B0606030504020204" pitchFamily="34" charset="0"/>
                <a:cs typeface="Arial" panose="020B0604020202020204" pitchFamily="34" charset="0"/>
              </a:rPr>
              <a:t>, </a:t>
            </a:r>
            <a:r>
              <a:rPr lang="en-US" altLang="en-US" sz="2600" b="1" baseline="-25000">
                <a:solidFill>
                  <a:srgbClr val="FF3300"/>
                </a:solidFill>
                <a:latin typeface="Open Sans" panose="020B0606030504020204" pitchFamily="34" charset="0"/>
                <a:cs typeface="Arial" panose="020B0604020202020204" pitchFamily="34" charset="0"/>
              </a:rPr>
              <a:t>1</a:t>
            </a:r>
            <a:r>
              <a:rPr lang="en-US" altLang="en-US" sz="2600" b="1">
                <a:solidFill>
                  <a:srgbClr val="FF3300"/>
                </a:solidFill>
                <a:latin typeface="Open Sans" panose="020B0606030504020204" pitchFamily="34" charset="0"/>
                <a:cs typeface="Arial" panose="020B0604020202020204" pitchFamily="34" charset="0"/>
              </a:rPr>
              <a:t>H</a:t>
            </a:r>
            <a:r>
              <a:rPr lang="en-US" altLang="en-US" sz="2600" b="1" baseline="30000">
                <a:solidFill>
                  <a:srgbClr val="FF3300"/>
                </a:solidFill>
                <a:latin typeface="Open Sans" panose="020B0606030504020204" pitchFamily="34" charset="0"/>
                <a:cs typeface="Arial" panose="020B0604020202020204" pitchFamily="34" charset="0"/>
              </a:rPr>
              <a:t>2</a:t>
            </a:r>
            <a:r>
              <a:rPr lang="en-US" altLang="en-US" sz="2600" b="1">
                <a:solidFill>
                  <a:srgbClr val="FF3300"/>
                </a:solidFill>
                <a:latin typeface="Open Sans" panose="020B0606030504020204" pitchFamily="34" charset="0"/>
                <a:cs typeface="Arial" panose="020B0604020202020204" pitchFamily="34" charset="0"/>
              </a:rPr>
              <a:t>, </a:t>
            </a:r>
            <a:r>
              <a:rPr lang="en-US" altLang="en-US" sz="2600" b="1" baseline="-25000">
                <a:solidFill>
                  <a:srgbClr val="FF3300"/>
                </a:solidFill>
                <a:latin typeface="Open Sans" panose="020B0606030504020204" pitchFamily="34" charset="0"/>
                <a:cs typeface="Arial" panose="020B0604020202020204" pitchFamily="34" charset="0"/>
              </a:rPr>
              <a:t>1 </a:t>
            </a:r>
            <a:r>
              <a:rPr lang="en-US" altLang="en-US" sz="2600" b="1">
                <a:solidFill>
                  <a:srgbClr val="FF3300"/>
                </a:solidFill>
                <a:latin typeface="Open Sans" panose="020B0606030504020204" pitchFamily="34" charset="0"/>
                <a:cs typeface="Arial" panose="020B0604020202020204" pitchFamily="34" charset="0"/>
              </a:rPr>
              <a:t>H</a:t>
            </a:r>
            <a:r>
              <a:rPr lang="en-US" altLang="en-US" sz="2600" b="1" baseline="30000">
                <a:solidFill>
                  <a:srgbClr val="FF3300"/>
                </a:solidFill>
                <a:latin typeface="Open Sans" panose="020B0606030504020204" pitchFamily="34" charset="0"/>
                <a:cs typeface="Arial" panose="020B0604020202020204" pitchFamily="34" charset="0"/>
              </a:rPr>
              <a:t> 3 </a:t>
            </a:r>
            <a:r>
              <a:rPr lang="en-US" altLang="en-US" sz="2600" b="1">
                <a:solidFill>
                  <a:srgbClr val="FF3300"/>
                </a:solidFill>
                <a:latin typeface="Open Sans" panose="020B0606030504020204" pitchFamily="34" charset="0"/>
                <a:cs typeface="Arial" panose="020B0604020202020204" pitchFamily="34" charset="0"/>
              </a:rPr>
              <a:t>.</a:t>
            </a:r>
          </a:p>
          <a:p>
            <a:pPr algn="just" eaLnBrk="1" hangingPunct="1">
              <a:lnSpc>
                <a:spcPct val="150000"/>
              </a:lnSpc>
            </a:pPr>
            <a:r>
              <a:rPr lang="hi-IN" altLang="en-US" sz="2800"/>
              <a:t>यूरेनियम के समस्थानिक </a:t>
            </a:r>
            <a:r>
              <a:rPr lang="en-US" altLang="en-US" sz="2600" b="1">
                <a:solidFill>
                  <a:srgbClr val="FF3300"/>
                </a:solidFill>
                <a:latin typeface="Open Sans" panose="020B0606030504020204" pitchFamily="34" charset="0"/>
                <a:cs typeface="Arial" panose="020B0604020202020204" pitchFamily="34" charset="0"/>
              </a:rPr>
              <a:t>= </a:t>
            </a:r>
            <a:r>
              <a:rPr lang="en-US" altLang="en-US" sz="2600" b="1" baseline="-25000">
                <a:solidFill>
                  <a:srgbClr val="FF3300"/>
                </a:solidFill>
                <a:latin typeface="Open Sans" panose="020B0606030504020204" pitchFamily="34" charset="0"/>
                <a:cs typeface="Arial" panose="020B0604020202020204" pitchFamily="34" charset="0"/>
              </a:rPr>
              <a:t>92 </a:t>
            </a:r>
            <a:r>
              <a:rPr lang="en-US" altLang="en-US" sz="2600" b="1">
                <a:solidFill>
                  <a:srgbClr val="FF3300"/>
                </a:solidFill>
                <a:latin typeface="Open Sans" panose="020B0606030504020204" pitchFamily="34" charset="0"/>
                <a:cs typeface="Arial" panose="020B0604020202020204" pitchFamily="34" charset="0"/>
              </a:rPr>
              <a:t>U </a:t>
            </a:r>
            <a:r>
              <a:rPr lang="en-US" altLang="en-US" sz="2600" b="1" baseline="30000">
                <a:solidFill>
                  <a:srgbClr val="FF3300"/>
                </a:solidFill>
                <a:latin typeface="Open Sans" panose="020B0606030504020204" pitchFamily="34" charset="0"/>
                <a:cs typeface="Arial" panose="020B0604020202020204" pitchFamily="34" charset="0"/>
              </a:rPr>
              <a:t>233 </a:t>
            </a:r>
            <a:r>
              <a:rPr lang="en-US" altLang="en-US" sz="2600" b="1">
                <a:solidFill>
                  <a:srgbClr val="FF3300"/>
                </a:solidFill>
                <a:latin typeface="Open Sans" panose="020B0606030504020204" pitchFamily="34" charset="0"/>
                <a:cs typeface="Arial" panose="020B0604020202020204" pitchFamily="34" charset="0"/>
              </a:rPr>
              <a:t>, </a:t>
            </a:r>
            <a:r>
              <a:rPr lang="en-US" altLang="en-US" sz="2600" b="1" baseline="-25000">
                <a:solidFill>
                  <a:srgbClr val="FF3300"/>
                </a:solidFill>
                <a:latin typeface="Open Sans" panose="020B0606030504020204" pitchFamily="34" charset="0"/>
                <a:cs typeface="Arial" panose="020B0604020202020204" pitchFamily="34" charset="0"/>
              </a:rPr>
              <a:t>92 </a:t>
            </a:r>
            <a:r>
              <a:rPr lang="en-US" altLang="en-US" sz="2600" b="1">
                <a:solidFill>
                  <a:srgbClr val="FF3300"/>
                </a:solidFill>
                <a:latin typeface="Open Sans" panose="020B0606030504020204" pitchFamily="34" charset="0"/>
                <a:cs typeface="Arial" panose="020B0604020202020204" pitchFamily="34" charset="0"/>
              </a:rPr>
              <a:t>U </a:t>
            </a:r>
            <a:r>
              <a:rPr lang="en-US" altLang="en-US" sz="2600" b="1" baseline="30000">
                <a:solidFill>
                  <a:srgbClr val="FF3300"/>
                </a:solidFill>
                <a:latin typeface="Open Sans" panose="020B0606030504020204" pitchFamily="34" charset="0"/>
                <a:cs typeface="Arial" panose="020B0604020202020204" pitchFamily="34" charset="0"/>
              </a:rPr>
              <a:t>235</a:t>
            </a:r>
            <a:r>
              <a:rPr lang="en-US" altLang="en-US" sz="2600" b="1">
                <a:solidFill>
                  <a:srgbClr val="FF3300"/>
                </a:solidFill>
                <a:latin typeface="Open Sans" panose="020B0606030504020204" pitchFamily="34" charset="0"/>
                <a:cs typeface="Arial" panose="020B0604020202020204" pitchFamily="34" charset="0"/>
              </a:rPr>
              <a:t> </a:t>
            </a:r>
            <a:r>
              <a:rPr lang="en-US" altLang="en-US" sz="2600" b="1" baseline="30000">
                <a:solidFill>
                  <a:srgbClr val="FF3300"/>
                </a:solidFill>
                <a:latin typeface="Open Sans" panose="020B0606030504020204" pitchFamily="34" charset="0"/>
                <a:cs typeface="Arial" panose="020B0604020202020204" pitchFamily="34" charset="0"/>
              </a:rPr>
              <a:t>, </a:t>
            </a:r>
            <a:r>
              <a:rPr lang="en-US" altLang="en-US" sz="2600" b="1" baseline="-25000">
                <a:solidFill>
                  <a:srgbClr val="FF3300"/>
                </a:solidFill>
                <a:latin typeface="Open Sans" panose="020B0606030504020204" pitchFamily="34" charset="0"/>
                <a:cs typeface="Arial" panose="020B0604020202020204" pitchFamily="34" charset="0"/>
              </a:rPr>
              <a:t>92 </a:t>
            </a:r>
            <a:r>
              <a:rPr lang="en-US" altLang="en-US" sz="2600" b="1">
                <a:solidFill>
                  <a:srgbClr val="FF3300"/>
                </a:solidFill>
                <a:latin typeface="Open Sans" panose="020B0606030504020204" pitchFamily="34" charset="0"/>
                <a:cs typeface="Arial" panose="020B0604020202020204" pitchFamily="34" charset="0"/>
              </a:rPr>
              <a:t>U </a:t>
            </a:r>
            <a:r>
              <a:rPr lang="en-US" altLang="en-US" sz="2600" b="1" baseline="30000">
                <a:solidFill>
                  <a:srgbClr val="FF3300"/>
                </a:solidFill>
                <a:latin typeface="Open Sans" panose="020B0606030504020204" pitchFamily="34" charset="0"/>
                <a:cs typeface="Arial" panose="020B0604020202020204" pitchFamily="34" charset="0"/>
              </a:rPr>
              <a:t>238 </a:t>
            </a:r>
            <a:endParaRPr lang="en-US" altLang="en-US" sz="2600">
              <a:latin typeface="Open Sans" panose="020B0606030504020204" pitchFamily="34" charset="0"/>
              <a:cs typeface="Arial" panose="020B0604020202020204" pitchFamily="34" charset="0"/>
            </a:endParaRPr>
          </a:p>
        </p:txBody>
      </p:sp>
      <p:grpSp>
        <p:nvGrpSpPr>
          <p:cNvPr id="15" name="Group 4">
            <a:extLst>
              <a:ext uri="{FF2B5EF4-FFF2-40B4-BE49-F238E27FC236}">
                <a16:creationId xmlns:a16="http://schemas.microsoft.com/office/drawing/2014/main" id="{86DF9669-27EB-E548-B253-F136C0C219FB}"/>
              </a:ext>
            </a:extLst>
          </p:cNvPr>
          <p:cNvGrpSpPr>
            <a:grpSpLocks/>
          </p:cNvGrpSpPr>
          <p:nvPr/>
        </p:nvGrpSpPr>
        <p:grpSpPr bwMode="auto">
          <a:xfrm>
            <a:off x="5411788" y="4491038"/>
            <a:ext cx="1890712" cy="1376362"/>
            <a:chOff x="2325" y="2208"/>
            <a:chExt cx="939" cy="819"/>
          </a:xfrm>
        </p:grpSpPr>
        <p:sp>
          <p:nvSpPr>
            <p:cNvPr id="14347" name="Text Box 5">
              <a:extLst>
                <a:ext uri="{FF2B5EF4-FFF2-40B4-BE49-F238E27FC236}">
                  <a16:creationId xmlns:a16="http://schemas.microsoft.com/office/drawing/2014/main" id="{D025F411-6022-2B78-3C71-5528341E8DC2}"/>
                </a:ext>
              </a:extLst>
            </p:cNvPr>
            <p:cNvSpPr txBox="1">
              <a:spLocks noChangeArrowheads="1"/>
            </p:cNvSpPr>
            <p:nvPr/>
          </p:nvSpPr>
          <p:spPr bwMode="auto">
            <a:xfrm>
              <a:off x="2495" y="2304"/>
              <a:ext cx="769"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6600">
                  <a:latin typeface="Arial" panose="020B0604020202020204" pitchFamily="34" charset="0"/>
                  <a:cs typeface="Arial" panose="020B0604020202020204" pitchFamily="34" charset="0"/>
                </a:rPr>
                <a:t>C</a:t>
              </a:r>
            </a:p>
          </p:txBody>
        </p:sp>
        <p:sp>
          <p:nvSpPr>
            <p:cNvPr id="14348" name="Text Box 6">
              <a:extLst>
                <a:ext uri="{FF2B5EF4-FFF2-40B4-BE49-F238E27FC236}">
                  <a16:creationId xmlns:a16="http://schemas.microsoft.com/office/drawing/2014/main" id="{B9C18F89-60B6-C514-ECFB-4286ACECAF6A}"/>
                </a:ext>
              </a:extLst>
            </p:cNvPr>
            <p:cNvSpPr txBox="1">
              <a:spLocks noChangeArrowheads="1"/>
            </p:cNvSpPr>
            <p:nvPr/>
          </p:nvSpPr>
          <p:spPr bwMode="auto">
            <a:xfrm>
              <a:off x="2325" y="2208"/>
              <a:ext cx="275"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400" b="1">
                  <a:solidFill>
                    <a:srgbClr val="FF0000"/>
                  </a:solidFill>
                  <a:latin typeface="Arial" panose="020B0604020202020204" pitchFamily="34" charset="0"/>
                  <a:cs typeface="Arial" panose="020B0604020202020204" pitchFamily="34" charset="0"/>
                </a:rPr>
                <a:t>12</a:t>
              </a:r>
              <a:endParaRPr lang="en-US" altLang="en-US" sz="2400">
                <a:solidFill>
                  <a:srgbClr val="FF0000"/>
                </a:solidFill>
                <a:latin typeface="Arial" panose="020B0604020202020204" pitchFamily="34" charset="0"/>
                <a:cs typeface="Arial" panose="020B0604020202020204" pitchFamily="34" charset="0"/>
              </a:endParaRPr>
            </a:p>
          </p:txBody>
        </p:sp>
        <p:sp>
          <p:nvSpPr>
            <p:cNvPr id="14349" name="Text Box 7">
              <a:extLst>
                <a:ext uri="{FF2B5EF4-FFF2-40B4-BE49-F238E27FC236}">
                  <a16:creationId xmlns:a16="http://schemas.microsoft.com/office/drawing/2014/main" id="{819EC521-589F-0E4A-506A-353FE21CD024}"/>
                </a:ext>
              </a:extLst>
            </p:cNvPr>
            <p:cNvSpPr txBox="1">
              <a:spLocks noChangeArrowheads="1"/>
            </p:cNvSpPr>
            <p:nvPr/>
          </p:nvSpPr>
          <p:spPr bwMode="auto">
            <a:xfrm>
              <a:off x="2373" y="2736"/>
              <a:ext cx="18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400" b="1">
                  <a:solidFill>
                    <a:srgbClr val="7030A0"/>
                  </a:solidFill>
                  <a:latin typeface="Arial" panose="020B0604020202020204" pitchFamily="34" charset="0"/>
                  <a:cs typeface="Arial" panose="020B0604020202020204" pitchFamily="34" charset="0"/>
                </a:rPr>
                <a:t>6</a:t>
              </a:r>
              <a:endParaRPr lang="en-US" altLang="en-US" sz="2400">
                <a:solidFill>
                  <a:srgbClr val="7030A0"/>
                </a:solidFill>
                <a:latin typeface="Arial" panose="020B0604020202020204" pitchFamily="34" charset="0"/>
                <a:cs typeface="Arial" panose="020B0604020202020204" pitchFamily="34" charset="0"/>
              </a:endParaRPr>
            </a:p>
          </p:txBody>
        </p:sp>
      </p:grpSp>
      <p:grpSp>
        <p:nvGrpSpPr>
          <p:cNvPr id="19" name="Group 8">
            <a:extLst>
              <a:ext uri="{FF2B5EF4-FFF2-40B4-BE49-F238E27FC236}">
                <a16:creationId xmlns:a16="http://schemas.microsoft.com/office/drawing/2014/main" id="{2BFC7EE6-2C5C-E95E-C2F4-71698632C027}"/>
              </a:ext>
            </a:extLst>
          </p:cNvPr>
          <p:cNvGrpSpPr>
            <a:grpSpLocks/>
          </p:cNvGrpSpPr>
          <p:nvPr/>
        </p:nvGrpSpPr>
        <p:grpSpPr bwMode="auto">
          <a:xfrm>
            <a:off x="9082088" y="4491038"/>
            <a:ext cx="1890712" cy="1376362"/>
            <a:chOff x="2325" y="2208"/>
            <a:chExt cx="939" cy="819"/>
          </a:xfrm>
        </p:grpSpPr>
        <p:sp>
          <p:nvSpPr>
            <p:cNvPr id="14344" name="Text Box 9">
              <a:extLst>
                <a:ext uri="{FF2B5EF4-FFF2-40B4-BE49-F238E27FC236}">
                  <a16:creationId xmlns:a16="http://schemas.microsoft.com/office/drawing/2014/main" id="{915D257D-9BC3-E748-0117-5B0253AAB049}"/>
                </a:ext>
              </a:extLst>
            </p:cNvPr>
            <p:cNvSpPr txBox="1">
              <a:spLocks noChangeArrowheads="1"/>
            </p:cNvSpPr>
            <p:nvPr/>
          </p:nvSpPr>
          <p:spPr bwMode="auto">
            <a:xfrm>
              <a:off x="2495" y="2304"/>
              <a:ext cx="769" cy="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6600" b="1">
                  <a:latin typeface="Arial" panose="020B0604020202020204" pitchFamily="34" charset="0"/>
                  <a:cs typeface="Arial" panose="020B0604020202020204" pitchFamily="34" charset="0"/>
                </a:rPr>
                <a:t>C</a:t>
              </a:r>
            </a:p>
          </p:txBody>
        </p:sp>
        <p:sp>
          <p:nvSpPr>
            <p:cNvPr id="14345" name="Text Box 10">
              <a:extLst>
                <a:ext uri="{FF2B5EF4-FFF2-40B4-BE49-F238E27FC236}">
                  <a16:creationId xmlns:a16="http://schemas.microsoft.com/office/drawing/2014/main" id="{759BE65D-9093-7246-3086-E206C685F707}"/>
                </a:ext>
              </a:extLst>
            </p:cNvPr>
            <p:cNvSpPr txBox="1">
              <a:spLocks noChangeArrowheads="1"/>
            </p:cNvSpPr>
            <p:nvPr/>
          </p:nvSpPr>
          <p:spPr bwMode="auto">
            <a:xfrm>
              <a:off x="2325" y="2208"/>
              <a:ext cx="275"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400" b="1">
                  <a:solidFill>
                    <a:srgbClr val="FF0000"/>
                  </a:solidFill>
                  <a:latin typeface="Arial" panose="020B0604020202020204" pitchFamily="34" charset="0"/>
                  <a:cs typeface="Arial" panose="020B0604020202020204" pitchFamily="34" charset="0"/>
                </a:rPr>
                <a:t>14</a:t>
              </a:r>
            </a:p>
          </p:txBody>
        </p:sp>
        <p:sp>
          <p:nvSpPr>
            <p:cNvPr id="14346" name="Text Box 11">
              <a:extLst>
                <a:ext uri="{FF2B5EF4-FFF2-40B4-BE49-F238E27FC236}">
                  <a16:creationId xmlns:a16="http://schemas.microsoft.com/office/drawing/2014/main" id="{9BCB695C-E7AF-E93A-B078-3EC842FED4E8}"/>
                </a:ext>
              </a:extLst>
            </p:cNvPr>
            <p:cNvSpPr txBox="1">
              <a:spLocks noChangeArrowheads="1"/>
            </p:cNvSpPr>
            <p:nvPr/>
          </p:nvSpPr>
          <p:spPr bwMode="auto">
            <a:xfrm>
              <a:off x="2373" y="2736"/>
              <a:ext cx="186"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lgn="ctr">
                <a:spcBef>
                  <a:spcPct val="0"/>
                </a:spcBef>
                <a:buFontTx/>
                <a:buNone/>
              </a:pPr>
              <a:r>
                <a:rPr lang="en-US" altLang="en-US" sz="2400" b="1">
                  <a:solidFill>
                    <a:srgbClr val="7030A0"/>
                  </a:solidFill>
                  <a:latin typeface="Arial" panose="020B0604020202020204" pitchFamily="34" charset="0"/>
                  <a:cs typeface="Arial" panose="020B0604020202020204" pitchFamily="34" charset="0"/>
                </a:rPr>
                <a:t>6</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5" presetClass="entr" presetSubtype="0" fill="hold" nodeType="afterEffect">
                                  <p:stCondLst>
                                    <p:cond delay="5000"/>
                                  </p:stCondLst>
                                  <p:childTnLst>
                                    <p:set>
                                      <p:cBhvr>
                                        <p:cTn id="6" dur="1" fill="hold">
                                          <p:stCondLst>
                                            <p:cond delay="0"/>
                                          </p:stCondLst>
                                        </p:cTn>
                                        <p:tgtEl>
                                          <p:spTgt spid="15"/>
                                        </p:tgtEl>
                                        <p:attrNameLst>
                                          <p:attrName>style.visibility</p:attrName>
                                        </p:attrNameLst>
                                      </p:cBhvr>
                                      <p:to>
                                        <p:strVal val="visible"/>
                                      </p:to>
                                    </p:set>
                                    <p:anim calcmode="lin" valueType="num">
                                      <p:cBhvr>
                                        <p:cTn id="7" dur="1000" fill="hold"/>
                                        <p:tgtEl>
                                          <p:spTgt spid="15"/>
                                        </p:tgtEl>
                                        <p:attrNameLst>
                                          <p:attrName>ppt_w</p:attrName>
                                        </p:attrNameLst>
                                      </p:cBhvr>
                                      <p:tavLst>
                                        <p:tav tm="0">
                                          <p:val>
                                            <p:fltVal val="0"/>
                                          </p:val>
                                        </p:tav>
                                        <p:tav tm="100000">
                                          <p:val>
                                            <p:strVal val="#ppt_w"/>
                                          </p:val>
                                        </p:tav>
                                      </p:tavLst>
                                    </p:anim>
                                    <p:anim calcmode="lin" valueType="num">
                                      <p:cBhvr>
                                        <p:cTn id="8" dur="1000" fill="hold"/>
                                        <p:tgtEl>
                                          <p:spTgt spid="15"/>
                                        </p:tgtEl>
                                        <p:attrNameLst>
                                          <p:attrName>ppt_h</p:attrName>
                                        </p:attrNameLst>
                                      </p:cBhvr>
                                      <p:tavLst>
                                        <p:tav tm="0">
                                          <p:val>
                                            <p:fltVal val="0"/>
                                          </p:val>
                                        </p:tav>
                                        <p:tav tm="100000">
                                          <p:val>
                                            <p:strVal val="#ppt_h"/>
                                          </p:val>
                                        </p:tav>
                                      </p:tavLst>
                                    </p:anim>
                                    <p:anim calcmode="lin" valueType="num">
                                      <p:cBhvr>
                                        <p:cTn id="9" dur="1000" fill="hold"/>
                                        <p:tgtEl>
                                          <p:spTgt spid="15"/>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15"/>
                                        </p:tgtEl>
                                        <p:attrNameLst>
                                          <p:attrName>ppt_y</p:attrName>
                                        </p:attrNameLst>
                                      </p:cBhvr>
                                      <p:tavLst>
                                        <p:tav tm="0" fmla="#ppt_y+(sin(-2*pi*(1-$))*-#ppt_x+cos(-2*pi*(1-$))*(1-#ppt_y))*(1-$)">
                                          <p:val>
                                            <p:fltVal val="0"/>
                                          </p:val>
                                        </p:tav>
                                        <p:tav tm="100000">
                                          <p:val>
                                            <p:fltVal val="1"/>
                                          </p:val>
                                        </p:tav>
                                      </p:tavLst>
                                    </p:anim>
                                  </p:childTnLst>
                                </p:cTn>
                              </p:par>
                            </p:childTnLst>
                          </p:cTn>
                        </p:par>
                        <p:par>
                          <p:cTn id="11" fill="hold" nodeType="afterGroup">
                            <p:stCondLst>
                              <p:cond delay="6000"/>
                            </p:stCondLst>
                            <p:childTnLst>
                              <p:par>
                                <p:cTn id="12" presetID="15" presetClass="entr" presetSubtype="0" fill="hold" nodeType="afterEffect">
                                  <p:stCondLst>
                                    <p:cond delay="0"/>
                                  </p:stCondLst>
                                  <p:childTnLst>
                                    <p:set>
                                      <p:cBhvr>
                                        <p:cTn id="13" dur="1" fill="hold">
                                          <p:stCondLst>
                                            <p:cond delay="0"/>
                                          </p:stCondLst>
                                        </p:cTn>
                                        <p:tgtEl>
                                          <p:spTgt spid="19"/>
                                        </p:tgtEl>
                                        <p:attrNameLst>
                                          <p:attrName>style.visibility</p:attrName>
                                        </p:attrNameLst>
                                      </p:cBhvr>
                                      <p:to>
                                        <p:strVal val="visible"/>
                                      </p:to>
                                    </p:set>
                                    <p:anim calcmode="lin" valueType="num">
                                      <p:cBhvr>
                                        <p:cTn id="14" dur="1000" fill="hold"/>
                                        <p:tgtEl>
                                          <p:spTgt spid="19"/>
                                        </p:tgtEl>
                                        <p:attrNameLst>
                                          <p:attrName>ppt_w</p:attrName>
                                        </p:attrNameLst>
                                      </p:cBhvr>
                                      <p:tavLst>
                                        <p:tav tm="0">
                                          <p:val>
                                            <p:fltVal val="0"/>
                                          </p:val>
                                        </p:tav>
                                        <p:tav tm="100000">
                                          <p:val>
                                            <p:strVal val="#ppt_w"/>
                                          </p:val>
                                        </p:tav>
                                      </p:tavLst>
                                    </p:anim>
                                    <p:anim calcmode="lin" valueType="num">
                                      <p:cBhvr>
                                        <p:cTn id="15" dur="1000" fill="hold"/>
                                        <p:tgtEl>
                                          <p:spTgt spid="19"/>
                                        </p:tgtEl>
                                        <p:attrNameLst>
                                          <p:attrName>ppt_h</p:attrName>
                                        </p:attrNameLst>
                                      </p:cBhvr>
                                      <p:tavLst>
                                        <p:tav tm="0">
                                          <p:val>
                                            <p:fltVal val="0"/>
                                          </p:val>
                                        </p:tav>
                                        <p:tav tm="100000">
                                          <p:val>
                                            <p:strVal val="#ppt_h"/>
                                          </p:val>
                                        </p:tav>
                                      </p:tavLst>
                                    </p:anim>
                                    <p:anim calcmode="lin" valueType="num">
                                      <p:cBhvr>
                                        <p:cTn id="16" dur="1000" fill="hold"/>
                                        <p:tgtEl>
                                          <p:spTgt spid="19"/>
                                        </p:tgtEl>
                                        <p:attrNameLst>
                                          <p:attrName>ppt_x</p:attrName>
                                        </p:attrNameLst>
                                      </p:cBhvr>
                                      <p:tavLst>
                                        <p:tav tm="0" fmla="#ppt_x+(cos(-2*pi*(1-$))*-#ppt_x-sin(-2*pi*(1-$))*(1-#ppt_y))*(1-$)">
                                          <p:val>
                                            <p:fltVal val="0"/>
                                          </p:val>
                                        </p:tav>
                                        <p:tav tm="100000">
                                          <p:val>
                                            <p:fltVal val="1"/>
                                          </p:val>
                                        </p:tav>
                                      </p:tavLst>
                                    </p:anim>
                                    <p:anim calcmode="lin" valueType="num">
                                      <p:cBhvr>
                                        <p:cTn id="17" dur="1000" fill="hold"/>
                                        <p:tgtEl>
                                          <p:spTgt spid="19"/>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97FAD508-B6B8-58D6-FA27-37ECDDD29F37}"/>
              </a:ext>
            </a:extLst>
          </p:cNvPr>
          <p:cNvSpPr>
            <a:spLocks noGrp="1"/>
          </p:cNvSpPr>
          <p:nvPr>
            <p:ph type="title"/>
          </p:nvPr>
        </p:nvSpPr>
        <p:spPr>
          <a:xfrm>
            <a:off x="381000" y="2514600"/>
            <a:ext cx="3352800" cy="1371600"/>
          </a:xfrm>
        </p:spPr>
        <p:txBody>
          <a:bodyPr/>
          <a:lstStyle/>
          <a:p>
            <a:r>
              <a:rPr lang="hi-IN" altLang="en-US" sz="4000" b="1">
                <a:solidFill>
                  <a:srgbClr val="C00000"/>
                </a:solidFill>
              </a:rPr>
              <a:t>अस्थिर परमाणु </a:t>
            </a:r>
            <a:endParaRPr lang="en-US" altLang="en-US" sz="4000" b="1">
              <a:solidFill>
                <a:srgbClr val="C00000"/>
              </a:solidFill>
              <a:latin typeface="Open Sans" panose="020B0606030504020204" pitchFamily="34" charset="0"/>
              <a:cs typeface="Arial" panose="020B0604020202020204" pitchFamily="34" charset="0"/>
            </a:endParaRPr>
          </a:p>
        </p:txBody>
      </p:sp>
      <p:sp>
        <p:nvSpPr>
          <p:cNvPr id="15363" name="Content Placeholder 2">
            <a:extLst>
              <a:ext uri="{FF2B5EF4-FFF2-40B4-BE49-F238E27FC236}">
                <a16:creationId xmlns:a16="http://schemas.microsoft.com/office/drawing/2014/main" id="{DEB67167-201C-DAB8-F0E7-EE051651A9BA}"/>
              </a:ext>
            </a:extLst>
          </p:cNvPr>
          <p:cNvSpPr>
            <a:spLocks noGrp="1"/>
          </p:cNvSpPr>
          <p:nvPr>
            <p:ph idx="1"/>
          </p:nvPr>
        </p:nvSpPr>
        <p:spPr>
          <a:xfrm>
            <a:off x="4038600" y="1089025"/>
            <a:ext cx="6934200" cy="4370388"/>
          </a:xfrm>
        </p:spPr>
        <p:txBody>
          <a:bodyPr/>
          <a:lstStyle/>
          <a:p>
            <a:pPr algn="just" eaLnBrk="1" hangingPunct="1">
              <a:lnSpc>
                <a:spcPct val="150000"/>
              </a:lnSpc>
              <a:buFont typeface="Arial" panose="020B0604020202020204" pitchFamily="34" charset="0"/>
              <a:buNone/>
            </a:pPr>
            <a:r>
              <a:rPr lang="hi-IN" altLang="en-US" sz="2800"/>
              <a:t>अस्थिर होने की अवस्थाएँ:</a:t>
            </a:r>
            <a:endParaRPr lang="en-US" altLang="en-US" sz="2800"/>
          </a:p>
          <a:p>
            <a:pPr algn="just" eaLnBrk="1" hangingPunct="1">
              <a:lnSpc>
                <a:spcPct val="150000"/>
              </a:lnSpc>
            </a:pPr>
            <a:r>
              <a:rPr lang="hi-IN" altLang="en-US" sz="2800"/>
              <a:t>सामान्यतः किसी भी परमाणु के नाभिक की संरचना स्थिर होती है, अर्थात् न्यूट्रॉनों और प्रोटॉनों की संख्या हमेशा समान रहती है।</a:t>
            </a:r>
            <a:endParaRPr lang="en-US" altLang="en-US" sz="2800"/>
          </a:p>
          <a:p>
            <a:pPr algn="just" eaLnBrk="1" hangingPunct="1">
              <a:lnSpc>
                <a:spcPct val="150000"/>
              </a:lnSpc>
            </a:pPr>
            <a:r>
              <a:rPr lang="hi-IN" altLang="en-US" sz="2800"/>
              <a:t>नाभिक की अस्थिरता तब उत्पन्न हो सकती है जब न्यूट्रॉन और प्रोटॉन का अनुपात 1.5 से अधिक हो जाता है।</a:t>
            </a:r>
            <a:endParaRPr lang="en-IN" altLang="en-US" sz="2600">
              <a:latin typeface="Open Sans" panose="020B0606030504020204" pitchFamily="34" charset="0"/>
              <a:cs typeface="Times New Roman" panose="02020603050405020304" pitchFamily="18" charset="0"/>
            </a:endParaRPr>
          </a:p>
        </p:txBody>
      </p:sp>
      <p:pic>
        <p:nvPicPr>
          <p:cNvPr id="15364" name="object 4">
            <a:extLst>
              <a:ext uri="{FF2B5EF4-FFF2-40B4-BE49-F238E27FC236}">
                <a16:creationId xmlns:a16="http://schemas.microsoft.com/office/drawing/2014/main" id="{A5269A32-1785-68A3-35A8-78D5905A671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r="21695"/>
          <a:stretch>
            <a:fillRect/>
          </a:stretch>
        </p:blipFill>
        <p:spPr bwMode="auto">
          <a:xfrm>
            <a:off x="10741025" y="26988"/>
            <a:ext cx="1436688" cy="1089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8">
            <a:extLst>
              <a:ext uri="{FF2B5EF4-FFF2-40B4-BE49-F238E27FC236}">
                <a16:creationId xmlns:a16="http://schemas.microsoft.com/office/drawing/2014/main" id="{C9FF0C5C-5691-F821-7667-A05617DC6B6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34950" y="117475"/>
            <a:ext cx="1384300" cy="94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2248</TotalTime>
  <Words>1319</Words>
  <Application>Microsoft Office PowerPoint</Application>
  <PresentationFormat>Widescreen</PresentationFormat>
  <Paragraphs>165</Paragraphs>
  <Slides>33</Slides>
  <Notes>1</Notes>
  <HiddenSlides>0</HiddenSlides>
  <MMClips>0</MMClips>
  <ScaleCrop>false</ScaleCrop>
  <HeadingPairs>
    <vt:vector size="6" baseType="variant">
      <vt:variant>
        <vt:lpstr>Fonts Used</vt:lpstr>
      </vt:variant>
      <vt:variant>
        <vt:i4>14</vt:i4>
      </vt:variant>
      <vt:variant>
        <vt:lpstr>Theme</vt:lpstr>
      </vt:variant>
      <vt:variant>
        <vt:i4>1</vt:i4>
      </vt:variant>
      <vt:variant>
        <vt:lpstr>Slide Titles</vt:lpstr>
      </vt:variant>
      <vt:variant>
        <vt:i4>33</vt:i4>
      </vt:variant>
    </vt:vector>
  </HeadingPairs>
  <TitlesOfParts>
    <vt:vector size="48" baseType="lpstr">
      <vt:lpstr>Arial</vt:lpstr>
      <vt:lpstr>Calibri</vt:lpstr>
      <vt:lpstr>Times New Roman</vt:lpstr>
      <vt:lpstr>Open Sans SemiBold</vt:lpstr>
      <vt:lpstr>Open Sans</vt:lpstr>
      <vt:lpstr>Mangal</vt:lpstr>
      <vt:lpstr>Sans Serif Collection</vt:lpstr>
      <vt:lpstr>Wingdings</vt:lpstr>
      <vt:lpstr>Symbol</vt:lpstr>
      <vt:lpstr>Malgun Gothic</vt:lpstr>
      <vt:lpstr>Comic Sans MS</vt:lpstr>
      <vt:lpstr>Tw Cen MT</vt:lpstr>
      <vt:lpstr>Noto Sans Symbols</vt:lpstr>
      <vt:lpstr>Calibri Light</vt:lpstr>
      <vt:lpstr>Office Theme</vt:lpstr>
      <vt:lpstr>PowerPoint Presentation</vt:lpstr>
      <vt:lpstr>PowerPoint Presentation</vt:lpstr>
      <vt:lpstr>परमाणु</vt:lpstr>
      <vt:lpstr>परमाणु की संरचना</vt:lpstr>
      <vt:lpstr>तत्व</vt:lpstr>
      <vt:lpstr>परमाणु संख्या (Z) </vt:lpstr>
      <vt:lpstr>परमाणु द्रव्यमान (A)</vt:lpstr>
      <vt:lpstr>समस्थानिक</vt:lpstr>
      <vt:lpstr>अस्थिर परमाणु </vt:lpstr>
      <vt:lpstr>आयनकारी विकिरण </vt:lpstr>
      <vt:lpstr>ग़ैर-आयनीकरण विकिरण</vt:lpstr>
      <vt:lpstr>विकिरण और सक्रियता</vt:lpstr>
      <vt:lpstr>विकिरण के प्रकार </vt:lpstr>
      <vt:lpstr>अल्फा कण</vt:lpstr>
      <vt:lpstr>बीटा कण </vt:lpstr>
      <vt:lpstr>गामा विकिरण</vt:lpstr>
      <vt:lpstr>रेडियोधर्मी रूपांतरण</vt:lpstr>
      <vt:lpstr>परिरक्षण सारांश</vt:lpstr>
      <vt:lpstr>रेडियोधर्मिता</vt:lpstr>
      <vt:lpstr>रेडियोधर्मिता</vt:lpstr>
      <vt:lpstr>अर्ध आयु </vt:lpstr>
      <vt:lpstr>रेडियोधर्मी अपक्षय एवं अर्ध आयु ग्राफ</vt:lpstr>
      <vt:lpstr>विभिन्न तत्वों की अर्ध आयु</vt:lpstr>
      <vt:lpstr>नाभिकीय विखंडन</vt:lpstr>
      <vt:lpstr>नाभिकीय संरचना और रेडियोधर्मी अपक्षय</vt:lpstr>
      <vt:lpstr>नाभिकीय संलयन</vt:lpstr>
      <vt:lpstr>विखंडन और संलयन</vt:lpstr>
      <vt:lpstr>श्रृंखला अभिक्रिया</vt:lpstr>
      <vt:lpstr>U-235 श्रृंखला अभिक्रिया</vt:lpstr>
      <vt:lpstr>PowerPoint Presentation</vt:lpstr>
      <vt:lpstr>PowerPoint Presentation</vt:lpstr>
      <vt:lpstr>PowerPoint Presentation</vt:lpstr>
      <vt:lpstr>PowerPoint Presentation</vt:lpstr>
    </vt:vector>
  </TitlesOfParts>
  <Company>CME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FNBCP</dc:creator>
  <cp:lastModifiedBy>NDRF NDRF</cp:lastModifiedBy>
  <cp:revision>307</cp:revision>
  <dcterms:created xsi:type="dcterms:W3CDTF">2000-09-15T08:40:15Z</dcterms:created>
  <dcterms:modified xsi:type="dcterms:W3CDTF">2026-01-12T07:56:20Z</dcterms:modified>
</cp:coreProperties>
</file>