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3B8C0-5683-4103-8C9B-9C2D003EF643}" v="80" dt="2025-12-01T08:21:10.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YADAV" userId="2517e3d847476262" providerId="LiveId" clId="{07DD569D-5DB5-4489-A8B8-8262889BA340}"/>
    <pc:docChg chg="undo custSel delSld modSld">
      <pc:chgData name="AJAY YADAV" userId="2517e3d847476262" providerId="LiveId" clId="{07DD569D-5DB5-4489-A8B8-8262889BA340}" dt="2025-12-01T08:21:29.604" v="543" actId="20577"/>
      <pc:docMkLst>
        <pc:docMk/>
      </pc:docMkLst>
      <pc:sldChg chg="modSp mod">
        <pc:chgData name="AJAY YADAV" userId="2517e3d847476262" providerId="LiveId" clId="{07DD569D-5DB5-4489-A8B8-8262889BA340}" dt="2025-12-01T05:44:05.822" v="1" actId="122"/>
        <pc:sldMkLst>
          <pc:docMk/>
          <pc:sldMk cId="0" sldId="257"/>
        </pc:sldMkLst>
        <pc:spChg chg="mod">
          <ac:chgData name="AJAY YADAV" userId="2517e3d847476262" providerId="LiveId" clId="{07DD569D-5DB5-4489-A8B8-8262889BA340}" dt="2025-12-01T05:44:05.822" v="1" actId="122"/>
          <ac:spMkLst>
            <pc:docMk/>
            <pc:sldMk cId="0" sldId="257"/>
            <ac:spMk id="1048593" creationId="{00000000-0000-0000-0000-000000000000}"/>
          </ac:spMkLst>
        </pc:spChg>
      </pc:sldChg>
      <pc:sldChg chg="modSp mod">
        <pc:chgData name="AJAY YADAV" userId="2517e3d847476262" providerId="LiveId" clId="{07DD569D-5DB5-4489-A8B8-8262889BA340}" dt="2025-12-01T05:44:28.413" v="2" actId="20577"/>
        <pc:sldMkLst>
          <pc:docMk/>
          <pc:sldMk cId="0" sldId="259"/>
        </pc:sldMkLst>
        <pc:spChg chg="mod">
          <ac:chgData name="AJAY YADAV" userId="2517e3d847476262" providerId="LiveId" clId="{07DD569D-5DB5-4489-A8B8-8262889BA340}" dt="2025-12-01T05:44:28.413" v="2" actId="20577"/>
          <ac:spMkLst>
            <pc:docMk/>
            <pc:sldMk cId="0" sldId="259"/>
            <ac:spMk id="1048616" creationId="{00000000-0000-0000-0000-000000000000}"/>
          </ac:spMkLst>
        </pc:spChg>
      </pc:sldChg>
      <pc:sldChg chg="addSp modSp">
        <pc:chgData name="AJAY YADAV" userId="2517e3d847476262" providerId="LiveId" clId="{07DD569D-5DB5-4489-A8B8-8262889BA340}" dt="2025-12-01T05:50:31.912" v="6" actId="20578"/>
        <pc:sldMkLst>
          <pc:docMk/>
          <pc:sldMk cId="0" sldId="261"/>
        </pc:sldMkLst>
        <pc:spChg chg="add">
          <ac:chgData name="AJAY YADAV" userId="2517e3d847476262" providerId="LiveId" clId="{07DD569D-5DB5-4489-A8B8-8262889BA340}" dt="2025-12-01T05:49:10.087" v="3"/>
          <ac:spMkLst>
            <pc:docMk/>
            <pc:sldMk cId="0" sldId="261"/>
            <ac:spMk id="2" creationId="{CEB8E09A-0D4D-5087-F0CB-2E844CC92E4D}"/>
          </ac:spMkLst>
        </pc:spChg>
        <pc:spChg chg="add">
          <ac:chgData name="AJAY YADAV" userId="2517e3d847476262" providerId="LiveId" clId="{07DD569D-5DB5-4489-A8B8-8262889BA340}" dt="2025-12-01T05:49:21.498" v="4"/>
          <ac:spMkLst>
            <pc:docMk/>
            <pc:sldMk cId="0" sldId="261"/>
            <ac:spMk id="3" creationId="{9C5513DD-D553-3D0B-F406-16D1B9775A85}"/>
          </ac:spMkLst>
        </pc:spChg>
        <pc:spChg chg="mod">
          <ac:chgData name="AJAY YADAV" userId="2517e3d847476262" providerId="LiveId" clId="{07DD569D-5DB5-4489-A8B8-8262889BA340}" dt="2025-12-01T05:50:31.912" v="6" actId="20578"/>
          <ac:spMkLst>
            <pc:docMk/>
            <pc:sldMk cId="0" sldId="261"/>
            <ac:spMk id="1048632" creationId="{00000000-0000-0000-0000-000000000000}"/>
          </ac:spMkLst>
        </pc:spChg>
      </pc:sldChg>
      <pc:sldChg chg="modSp mod">
        <pc:chgData name="AJAY YADAV" userId="2517e3d847476262" providerId="LiveId" clId="{07DD569D-5DB5-4489-A8B8-8262889BA340}" dt="2025-12-01T05:51:15.337" v="7" actId="113"/>
        <pc:sldMkLst>
          <pc:docMk/>
          <pc:sldMk cId="0" sldId="262"/>
        </pc:sldMkLst>
        <pc:spChg chg="mod">
          <ac:chgData name="AJAY YADAV" userId="2517e3d847476262" providerId="LiveId" clId="{07DD569D-5DB5-4489-A8B8-8262889BA340}" dt="2025-12-01T05:51:15.337" v="7" actId="113"/>
          <ac:spMkLst>
            <pc:docMk/>
            <pc:sldMk cId="0" sldId="262"/>
            <ac:spMk id="1048638" creationId="{00000000-0000-0000-0000-000000000000}"/>
          </ac:spMkLst>
        </pc:spChg>
      </pc:sldChg>
      <pc:sldChg chg="modSp mod">
        <pc:chgData name="AJAY YADAV" userId="2517e3d847476262" providerId="LiveId" clId="{07DD569D-5DB5-4489-A8B8-8262889BA340}" dt="2025-12-01T05:52:09.686" v="10" actId="1076"/>
        <pc:sldMkLst>
          <pc:docMk/>
          <pc:sldMk cId="0" sldId="263"/>
        </pc:sldMkLst>
        <pc:picChg chg="mod">
          <ac:chgData name="AJAY YADAV" userId="2517e3d847476262" providerId="LiveId" clId="{07DD569D-5DB5-4489-A8B8-8262889BA340}" dt="2025-12-01T05:52:09.686" v="10" actId="1076"/>
          <ac:picMkLst>
            <pc:docMk/>
            <pc:sldMk cId="0" sldId="263"/>
            <ac:picMk id="2097170" creationId="{00000000-0000-0000-0000-000000000000}"/>
          </ac:picMkLst>
        </pc:picChg>
      </pc:sldChg>
      <pc:sldChg chg="modSp mod">
        <pc:chgData name="AJAY YADAV" userId="2517e3d847476262" providerId="LiveId" clId="{07DD569D-5DB5-4489-A8B8-8262889BA340}" dt="2025-12-01T05:54:14.806" v="13" actId="20577"/>
        <pc:sldMkLst>
          <pc:docMk/>
          <pc:sldMk cId="0" sldId="266"/>
        </pc:sldMkLst>
        <pc:spChg chg="mod">
          <ac:chgData name="AJAY YADAV" userId="2517e3d847476262" providerId="LiveId" clId="{07DD569D-5DB5-4489-A8B8-8262889BA340}" dt="2025-12-01T05:54:14.806" v="13" actId="20577"/>
          <ac:spMkLst>
            <pc:docMk/>
            <pc:sldMk cId="0" sldId="266"/>
            <ac:spMk id="1048662" creationId="{00000000-0000-0000-0000-000000000000}"/>
          </ac:spMkLst>
        </pc:spChg>
      </pc:sldChg>
      <pc:sldChg chg="modSp mod">
        <pc:chgData name="AJAY YADAV" userId="2517e3d847476262" providerId="LiveId" clId="{07DD569D-5DB5-4489-A8B8-8262889BA340}" dt="2025-12-01T05:55:20.948" v="17" actId="255"/>
        <pc:sldMkLst>
          <pc:docMk/>
          <pc:sldMk cId="0" sldId="267"/>
        </pc:sldMkLst>
        <pc:spChg chg="mod">
          <ac:chgData name="AJAY YADAV" userId="2517e3d847476262" providerId="LiveId" clId="{07DD569D-5DB5-4489-A8B8-8262889BA340}" dt="2025-12-01T05:55:20.948" v="17" actId="255"/>
          <ac:spMkLst>
            <pc:docMk/>
            <pc:sldMk cId="0" sldId="267"/>
            <ac:spMk id="1048668" creationId="{00000000-0000-0000-0000-000000000000}"/>
          </ac:spMkLst>
        </pc:spChg>
      </pc:sldChg>
      <pc:sldChg chg="modSp mod">
        <pc:chgData name="AJAY YADAV" userId="2517e3d847476262" providerId="LiveId" clId="{07DD569D-5DB5-4489-A8B8-8262889BA340}" dt="2025-12-01T05:58:05.146" v="21" actId="1076"/>
        <pc:sldMkLst>
          <pc:docMk/>
          <pc:sldMk cId="0" sldId="268"/>
        </pc:sldMkLst>
        <pc:spChg chg="mod">
          <ac:chgData name="AJAY YADAV" userId="2517e3d847476262" providerId="LiveId" clId="{07DD569D-5DB5-4489-A8B8-8262889BA340}" dt="2025-12-01T05:58:05.146" v="21" actId="1076"/>
          <ac:spMkLst>
            <pc:docMk/>
            <pc:sldMk cId="0" sldId="268"/>
            <ac:spMk id="1048674" creationId="{00000000-0000-0000-0000-000000000000}"/>
          </ac:spMkLst>
        </pc:spChg>
      </pc:sldChg>
      <pc:sldChg chg="modSp">
        <pc:chgData name="AJAY YADAV" userId="2517e3d847476262" providerId="LiveId" clId="{07DD569D-5DB5-4489-A8B8-8262889BA340}" dt="2025-12-01T05:58:13.163" v="22"/>
        <pc:sldMkLst>
          <pc:docMk/>
          <pc:sldMk cId="0" sldId="269"/>
        </pc:sldMkLst>
        <pc:spChg chg="mod">
          <ac:chgData name="AJAY YADAV" userId="2517e3d847476262" providerId="LiveId" clId="{07DD569D-5DB5-4489-A8B8-8262889BA340}" dt="2025-12-01T05:58:13.163" v="22"/>
          <ac:spMkLst>
            <pc:docMk/>
            <pc:sldMk cId="0" sldId="269"/>
            <ac:spMk id="1048683" creationId="{00000000-0000-0000-0000-000000000000}"/>
          </ac:spMkLst>
        </pc:spChg>
      </pc:sldChg>
      <pc:sldChg chg="modSp mod">
        <pc:chgData name="AJAY YADAV" userId="2517e3d847476262" providerId="LiveId" clId="{07DD569D-5DB5-4489-A8B8-8262889BA340}" dt="2025-12-01T06:00:58.982" v="46" actId="20577"/>
        <pc:sldMkLst>
          <pc:docMk/>
          <pc:sldMk cId="0" sldId="270"/>
        </pc:sldMkLst>
        <pc:spChg chg="mod">
          <ac:chgData name="AJAY YADAV" userId="2517e3d847476262" providerId="LiveId" clId="{07DD569D-5DB5-4489-A8B8-8262889BA340}" dt="2025-12-01T06:00:58.982" v="46" actId="20577"/>
          <ac:spMkLst>
            <pc:docMk/>
            <pc:sldMk cId="0" sldId="270"/>
            <ac:spMk id="1048687" creationId="{00000000-0000-0000-0000-000000000000}"/>
          </ac:spMkLst>
        </pc:spChg>
      </pc:sldChg>
      <pc:sldChg chg="modSp mod">
        <pc:chgData name="AJAY YADAV" userId="2517e3d847476262" providerId="LiveId" clId="{07DD569D-5DB5-4489-A8B8-8262889BA340}" dt="2025-12-01T06:02:47.614" v="99" actId="20577"/>
        <pc:sldMkLst>
          <pc:docMk/>
          <pc:sldMk cId="0" sldId="271"/>
        </pc:sldMkLst>
        <pc:spChg chg="mod">
          <ac:chgData name="AJAY YADAV" userId="2517e3d847476262" providerId="LiveId" clId="{07DD569D-5DB5-4489-A8B8-8262889BA340}" dt="2025-12-01T06:02:47.614" v="99" actId="20577"/>
          <ac:spMkLst>
            <pc:docMk/>
            <pc:sldMk cId="0" sldId="271"/>
            <ac:spMk id="1048693" creationId="{00000000-0000-0000-0000-000000000000}"/>
          </ac:spMkLst>
        </pc:spChg>
      </pc:sldChg>
      <pc:sldChg chg="modSp mod">
        <pc:chgData name="AJAY YADAV" userId="2517e3d847476262" providerId="LiveId" clId="{07DD569D-5DB5-4489-A8B8-8262889BA340}" dt="2025-12-01T06:05:24.260" v="121" actId="20577"/>
        <pc:sldMkLst>
          <pc:docMk/>
          <pc:sldMk cId="0" sldId="272"/>
        </pc:sldMkLst>
        <pc:spChg chg="mod">
          <ac:chgData name="AJAY YADAV" userId="2517e3d847476262" providerId="LiveId" clId="{07DD569D-5DB5-4489-A8B8-8262889BA340}" dt="2025-12-01T06:05:24.260" v="121" actId="20577"/>
          <ac:spMkLst>
            <pc:docMk/>
            <pc:sldMk cId="0" sldId="272"/>
            <ac:spMk id="1048700" creationId="{00000000-0000-0000-0000-000000000000}"/>
          </ac:spMkLst>
        </pc:spChg>
        <pc:picChg chg="mod">
          <ac:chgData name="AJAY YADAV" userId="2517e3d847476262" providerId="LiveId" clId="{07DD569D-5DB5-4489-A8B8-8262889BA340}" dt="2025-12-01T06:04:37.926" v="112" actId="14100"/>
          <ac:picMkLst>
            <pc:docMk/>
            <pc:sldMk cId="0" sldId="272"/>
            <ac:picMk id="2097182" creationId="{00000000-0000-0000-0000-000000000000}"/>
          </ac:picMkLst>
        </pc:picChg>
      </pc:sldChg>
      <pc:sldChg chg="modSp mod">
        <pc:chgData name="AJAY YADAV" userId="2517e3d847476262" providerId="LiveId" clId="{07DD569D-5DB5-4489-A8B8-8262889BA340}" dt="2025-12-01T06:05:46.937" v="123" actId="255"/>
        <pc:sldMkLst>
          <pc:docMk/>
          <pc:sldMk cId="0" sldId="273"/>
        </pc:sldMkLst>
        <pc:spChg chg="mod">
          <ac:chgData name="AJAY YADAV" userId="2517e3d847476262" providerId="LiveId" clId="{07DD569D-5DB5-4489-A8B8-8262889BA340}" dt="2025-12-01T06:05:46.937" v="123" actId="255"/>
          <ac:spMkLst>
            <pc:docMk/>
            <pc:sldMk cId="0" sldId="273"/>
            <ac:spMk id="1048706" creationId="{00000000-0000-0000-0000-000000000000}"/>
          </ac:spMkLst>
        </pc:spChg>
      </pc:sldChg>
      <pc:sldChg chg="modSp mod">
        <pc:chgData name="AJAY YADAV" userId="2517e3d847476262" providerId="LiveId" clId="{07DD569D-5DB5-4489-A8B8-8262889BA340}" dt="2025-12-01T06:06:39.562" v="124" actId="20577"/>
        <pc:sldMkLst>
          <pc:docMk/>
          <pc:sldMk cId="0" sldId="276"/>
        </pc:sldMkLst>
        <pc:spChg chg="mod">
          <ac:chgData name="AJAY YADAV" userId="2517e3d847476262" providerId="LiveId" clId="{07DD569D-5DB5-4489-A8B8-8262889BA340}" dt="2025-12-01T06:06:39.562" v="124" actId="20577"/>
          <ac:spMkLst>
            <pc:docMk/>
            <pc:sldMk cId="0" sldId="276"/>
            <ac:spMk id="1048724" creationId="{00000000-0000-0000-0000-000000000000}"/>
          </ac:spMkLst>
        </pc:spChg>
      </pc:sldChg>
      <pc:sldChg chg="modSp mod">
        <pc:chgData name="AJAY YADAV" userId="2517e3d847476262" providerId="LiveId" clId="{07DD569D-5DB5-4489-A8B8-8262889BA340}" dt="2025-12-01T06:08:14.229" v="126" actId="20577"/>
        <pc:sldMkLst>
          <pc:docMk/>
          <pc:sldMk cId="0" sldId="279"/>
        </pc:sldMkLst>
        <pc:spChg chg="mod">
          <ac:chgData name="AJAY YADAV" userId="2517e3d847476262" providerId="LiveId" clId="{07DD569D-5DB5-4489-A8B8-8262889BA340}" dt="2025-12-01T06:08:14.229" v="126" actId="20577"/>
          <ac:spMkLst>
            <pc:docMk/>
            <pc:sldMk cId="0" sldId="279"/>
            <ac:spMk id="1048742" creationId="{00000000-0000-0000-0000-000000000000}"/>
          </ac:spMkLst>
        </pc:spChg>
      </pc:sldChg>
      <pc:sldChg chg="modSp mod">
        <pc:chgData name="AJAY YADAV" userId="2517e3d847476262" providerId="LiveId" clId="{07DD569D-5DB5-4489-A8B8-8262889BA340}" dt="2025-12-01T06:20:10.454" v="147" actId="207"/>
        <pc:sldMkLst>
          <pc:docMk/>
          <pc:sldMk cId="0" sldId="280"/>
        </pc:sldMkLst>
        <pc:spChg chg="mod">
          <ac:chgData name="AJAY YADAV" userId="2517e3d847476262" providerId="LiveId" clId="{07DD569D-5DB5-4489-A8B8-8262889BA340}" dt="2025-12-01T06:20:10.454" v="147" actId="207"/>
          <ac:spMkLst>
            <pc:docMk/>
            <pc:sldMk cId="0" sldId="280"/>
            <ac:spMk id="1048747" creationId="{00000000-0000-0000-0000-000000000000}"/>
          </ac:spMkLst>
        </pc:spChg>
      </pc:sldChg>
      <pc:sldChg chg="modSp mod">
        <pc:chgData name="AJAY YADAV" userId="2517e3d847476262" providerId="LiveId" clId="{07DD569D-5DB5-4489-A8B8-8262889BA340}" dt="2025-12-01T06:19:44.052" v="145" actId="207"/>
        <pc:sldMkLst>
          <pc:docMk/>
          <pc:sldMk cId="0" sldId="281"/>
        </pc:sldMkLst>
        <pc:spChg chg="mod">
          <ac:chgData name="AJAY YADAV" userId="2517e3d847476262" providerId="LiveId" clId="{07DD569D-5DB5-4489-A8B8-8262889BA340}" dt="2025-12-01T06:18:12.598" v="132" actId="20577"/>
          <ac:spMkLst>
            <pc:docMk/>
            <pc:sldMk cId="0" sldId="281"/>
            <ac:spMk id="1048754" creationId="{00000000-0000-0000-0000-000000000000}"/>
          </ac:spMkLst>
        </pc:spChg>
        <pc:spChg chg="mod">
          <ac:chgData name="AJAY YADAV" userId="2517e3d847476262" providerId="LiveId" clId="{07DD569D-5DB5-4489-A8B8-8262889BA340}" dt="2025-12-01T06:19:44.052" v="145" actId="207"/>
          <ac:spMkLst>
            <pc:docMk/>
            <pc:sldMk cId="0" sldId="281"/>
            <ac:spMk id="1048757" creationId="{00000000-0000-0000-0000-000000000000}"/>
          </ac:spMkLst>
        </pc:spChg>
      </pc:sldChg>
      <pc:sldChg chg="modSp mod">
        <pc:chgData name="AJAY YADAV" userId="2517e3d847476262" providerId="LiveId" clId="{07DD569D-5DB5-4489-A8B8-8262889BA340}" dt="2025-12-01T06:19:37.240" v="144" actId="207"/>
        <pc:sldMkLst>
          <pc:docMk/>
          <pc:sldMk cId="0" sldId="282"/>
        </pc:sldMkLst>
        <pc:spChg chg="mod">
          <ac:chgData name="AJAY YADAV" userId="2517e3d847476262" providerId="LiveId" clId="{07DD569D-5DB5-4489-A8B8-8262889BA340}" dt="2025-12-01T06:19:15.584" v="143"/>
          <ac:spMkLst>
            <pc:docMk/>
            <pc:sldMk cId="0" sldId="282"/>
            <ac:spMk id="1048760" creationId="{00000000-0000-0000-0000-000000000000}"/>
          </ac:spMkLst>
        </pc:spChg>
        <pc:spChg chg="mod">
          <ac:chgData name="AJAY YADAV" userId="2517e3d847476262" providerId="LiveId" clId="{07DD569D-5DB5-4489-A8B8-8262889BA340}" dt="2025-12-01T06:19:37.240" v="144" actId="207"/>
          <ac:spMkLst>
            <pc:docMk/>
            <pc:sldMk cId="0" sldId="282"/>
            <ac:spMk id="1048763" creationId="{00000000-0000-0000-0000-000000000000}"/>
          </ac:spMkLst>
        </pc:spChg>
      </pc:sldChg>
      <pc:sldChg chg="modSp mod">
        <pc:chgData name="AJAY YADAV" userId="2517e3d847476262" providerId="LiveId" clId="{07DD569D-5DB5-4489-A8B8-8262889BA340}" dt="2025-12-01T06:20:32.302" v="149" actId="255"/>
        <pc:sldMkLst>
          <pc:docMk/>
          <pc:sldMk cId="0" sldId="283"/>
        </pc:sldMkLst>
        <pc:spChg chg="mod">
          <ac:chgData name="AJAY YADAV" userId="2517e3d847476262" providerId="LiveId" clId="{07DD569D-5DB5-4489-A8B8-8262889BA340}" dt="2025-12-01T06:20:32.302" v="149" actId="255"/>
          <ac:spMkLst>
            <pc:docMk/>
            <pc:sldMk cId="0" sldId="283"/>
            <ac:spMk id="1048767" creationId="{00000000-0000-0000-0000-000000000000}"/>
          </ac:spMkLst>
        </pc:spChg>
      </pc:sldChg>
      <pc:sldChg chg="modSp mod">
        <pc:chgData name="AJAY YADAV" userId="2517e3d847476262" providerId="LiveId" clId="{07DD569D-5DB5-4489-A8B8-8262889BA340}" dt="2025-12-01T06:26:42.310" v="199" actId="20577"/>
        <pc:sldMkLst>
          <pc:docMk/>
          <pc:sldMk cId="0" sldId="284"/>
        </pc:sldMkLst>
        <pc:spChg chg="mod">
          <ac:chgData name="AJAY YADAV" userId="2517e3d847476262" providerId="LiveId" clId="{07DD569D-5DB5-4489-A8B8-8262889BA340}" dt="2025-12-01T06:26:42.310" v="199" actId="20577"/>
          <ac:spMkLst>
            <pc:docMk/>
            <pc:sldMk cId="0" sldId="284"/>
            <ac:spMk id="1048773" creationId="{00000000-0000-0000-0000-000000000000}"/>
          </ac:spMkLst>
        </pc:spChg>
        <pc:spChg chg="mod">
          <ac:chgData name="AJAY YADAV" userId="2517e3d847476262" providerId="LiveId" clId="{07DD569D-5DB5-4489-A8B8-8262889BA340}" dt="2025-12-01T06:20:47.745" v="151" actId="113"/>
          <ac:spMkLst>
            <pc:docMk/>
            <pc:sldMk cId="0" sldId="284"/>
            <ac:spMk id="1048776" creationId="{00000000-0000-0000-0000-000000000000}"/>
          </ac:spMkLst>
        </pc:spChg>
      </pc:sldChg>
      <pc:sldChg chg="modSp mod">
        <pc:chgData name="AJAY YADAV" userId="2517e3d847476262" providerId="LiveId" clId="{07DD569D-5DB5-4489-A8B8-8262889BA340}" dt="2025-12-01T06:25:07.220" v="180" actId="20577"/>
        <pc:sldMkLst>
          <pc:docMk/>
          <pc:sldMk cId="0" sldId="285"/>
        </pc:sldMkLst>
        <pc:spChg chg="mod">
          <ac:chgData name="AJAY YADAV" userId="2517e3d847476262" providerId="LiveId" clId="{07DD569D-5DB5-4489-A8B8-8262889BA340}" dt="2025-12-01T06:25:07.220" v="180" actId="20577"/>
          <ac:spMkLst>
            <pc:docMk/>
            <pc:sldMk cId="0" sldId="285"/>
            <ac:spMk id="1048780" creationId="{00000000-0000-0000-0000-000000000000}"/>
          </ac:spMkLst>
        </pc:spChg>
        <pc:spChg chg="mod">
          <ac:chgData name="AJAY YADAV" userId="2517e3d847476262" providerId="LiveId" clId="{07DD569D-5DB5-4489-A8B8-8262889BA340}" dt="2025-12-01T06:22:49.935" v="154" actId="113"/>
          <ac:spMkLst>
            <pc:docMk/>
            <pc:sldMk cId="0" sldId="285"/>
            <ac:spMk id="1048783" creationId="{00000000-0000-0000-0000-000000000000}"/>
          </ac:spMkLst>
        </pc:spChg>
      </pc:sldChg>
      <pc:sldChg chg="modSp del mod">
        <pc:chgData name="AJAY YADAV" userId="2517e3d847476262" providerId="LiveId" clId="{07DD569D-5DB5-4489-A8B8-8262889BA340}" dt="2025-12-01T06:25:56.766" v="181" actId="47"/>
        <pc:sldMkLst>
          <pc:docMk/>
          <pc:sldMk cId="0" sldId="286"/>
        </pc:sldMkLst>
        <pc:spChg chg="mod">
          <ac:chgData name="AJAY YADAV" userId="2517e3d847476262" providerId="LiveId" clId="{07DD569D-5DB5-4489-A8B8-8262889BA340}" dt="2025-12-01T06:24:33.084" v="179" actId="20577"/>
          <ac:spMkLst>
            <pc:docMk/>
            <pc:sldMk cId="0" sldId="286"/>
            <ac:spMk id="1048787" creationId="{00000000-0000-0000-0000-000000000000}"/>
          </ac:spMkLst>
        </pc:spChg>
      </pc:sldChg>
      <pc:sldChg chg="modSp mod">
        <pc:chgData name="AJAY YADAV" userId="2517e3d847476262" providerId="LiveId" clId="{07DD569D-5DB5-4489-A8B8-8262889BA340}" dt="2025-12-01T06:29:56.903" v="212"/>
        <pc:sldMkLst>
          <pc:docMk/>
          <pc:sldMk cId="0" sldId="289"/>
        </pc:sldMkLst>
        <pc:spChg chg="mod">
          <ac:chgData name="AJAY YADAV" userId="2517e3d847476262" providerId="LiveId" clId="{07DD569D-5DB5-4489-A8B8-8262889BA340}" dt="2025-12-01T06:29:56.903" v="212"/>
          <ac:spMkLst>
            <pc:docMk/>
            <pc:sldMk cId="0" sldId="289"/>
            <ac:spMk id="1048819" creationId="{00000000-0000-0000-0000-000000000000}"/>
          </ac:spMkLst>
        </pc:spChg>
        <pc:spChg chg="mod">
          <ac:chgData name="AJAY YADAV" userId="2517e3d847476262" providerId="LiveId" clId="{07DD569D-5DB5-4489-A8B8-8262889BA340}" dt="2025-12-01T06:27:20.544" v="206" actId="1038"/>
          <ac:spMkLst>
            <pc:docMk/>
            <pc:sldMk cId="0" sldId="289"/>
            <ac:spMk id="1048820" creationId="{00000000-0000-0000-0000-000000000000}"/>
          </ac:spMkLst>
        </pc:spChg>
      </pc:sldChg>
      <pc:sldChg chg="modSp mod">
        <pc:chgData name="AJAY YADAV" userId="2517e3d847476262" providerId="LiveId" clId="{07DD569D-5DB5-4489-A8B8-8262889BA340}" dt="2025-12-01T06:30:35.105" v="217" actId="255"/>
        <pc:sldMkLst>
          <pc:docMk/>
          <pc:sldMk cId="0" sldId="290"/>
        </pc:sldMkLst>
        <pc:spChg chg="mod">
          <ac:chgData name="AJAY YADAV" userId="2517e3d847476262" providerId="LiveId" clId="{07DD569D-5DB5-4489-A8B8-8262889BA340}" dt="2025-12-01T06:30:14.394" v="213" actId="255"/>
          <ac:spMkLst>
            <pc:docMk/>
            <pc:sldMk cId="0" sldId="290"/>
            <ac:spMk id="1048825" creationId="{00000000-0000-0000-0000-000000000000}"/>
          </ac:spMkLst>
        </pc:spChg>
        <pc:spChg chg="mod">
          <ac:chgData name="AJAY YADAV" userId="2517e3d847476262" providerId="LiveId" clId="{07DD569D-5DB5-4489-A8B8-8262889BA340}" dt="2025-12-01T06:30:35.105" v="217" actId="255"/>
          <ac:spMkLst>
            <pc:docMk/>
            <pc:sldMk cId="0" sldId="290"/>
            <ac:spMk id="1048826" creationId="{00000000-0000-0000-0000-000000000000}"/>
          </ac:spMkLst>
        </pc:spChg>
      </pc:sldChg>
      <pc:sldChg chg="modSp mod">
        <pc:chgData name="AJAY YADAV" userId="2517e3d847476262" providerId="LiveId" clId="{07DD569D-5DB5-4489-A8B8-8262889BA340}" dt="2025-12-01T06:30:53.793" v="225" actId="1036"/>
        <pc:sldMkLst>
          <pc:docMk/>
          <pc:sldMk cId="0" sldId="291"/>
        </pc:sldMkLst>
        <pc:spChg chg="mod">
          <ac:chgData name="AJAY YADAV" userId="2517e3d847476262" providerId="LiveId" clId="{07DD569D-5DB5-4489-A8B8-8262889BA340}" dt="2025-12-01T06:30:53.793" v="225" actId="1036"/>
          <ac:spMkLst>
            <pc:docMk/>
            <pc:sldMk cId="0" sldId="291"/>
            <ac:spMk id="1048830" creationId="{00000000-0000-0000-0000-000000000000}"/>
          </ac:spMkLst>
        </pc:spChg>
      </pc:sldChg>
      <pc:sldChg chg="modSp mod">
        <pc:chgData name="AJAY YADAV" userId="2517e3d847476262" providerId="LiveId" clId="{07DD569D-5DB5-4489-A8B8-8262889BA340}" dt="2025-12-01T06:33:06.157" v="269" actId="1037"/>
        <pc:sldMkLst>
          <pc:docMk/>
          <pc:sldMk cId="0" sldId="292"/>
        </pc:sldMkLst>
        <pc:spChg chg="mod">
          <ac:chgData name="AJAY YADAV" userId="2517e3d847476262" providerId="LiveId" clId="{07DD569D-5DB5-4489-A8B8-8262889BA340}" dt="2025-12-01T06:33:06.157" v="269" actId="1037"/>
          <ac:spMkLst>
            <pc:docMk/>
            <pc:sldMk cId="0" sldId="292"/>
            <ac:spMk id="1048834" creationId="{00000000-0000-0000-0000-000000000000}"/>
          </ac:spMkLst>
        </pc:spChg>
      </pc:sldChg>
      <pc:sldChg chg="modSp mod">
        <pc:chgData name="AJAY YADAV" userId="2517e3d847476262" providerId="LiveId" clId="{07DD569D-5DB5-4489-A8B8-8262889BA340}" dt="2025-12-01T06:37:27.884" v="317"/>
        <pc:sldMkLst>
          <pc:docMk/>
          <pc:sldMk cId="0" sldId="293"/>
        </pc:sldMkLst>
        <pc:spChg chg="mod">
          <ac:chgData name="AJAY YADAV" userId="2517e3d847476262" providerId="LiveId" clId="{07DD569D-5DB5-4489-A8B8-8262889BA340}" dt="2025-12-01T06:34:40.063" v="296" actId="20577"/>
          <ac:spMkLst>
            <pc:docMk/>
            <pc:sldMk cId="0" sldId="293"/>
            <ac:spMk id="1048839" creationId="{00000000-0000-0000-0000-000000000000}"/>
          </ac:spMkLst>
        </pc:spChg>
        <pc:spChg chg="mod">
          <ac:chgData name="AJAY YADAV" userId="2517e3d847476262" providerId="LiveId" clId="{07DD569D-5DB5-4489-A8B8-8262889BA340}" dt="2025-12-01T06:37:27.884" v="317"/>
          <ac:spMkLst>
            <pc:docMk/>
            <pc:sldMk cId="0" sldId="293"/>
            <ac:spMk id="1048840" creationId="{00000000-0000-0000-0000-000000000000}"/>
          </ac:spMkLst>
        </pc:spChg>
        <pc:spChg chg="mod">
          <ac:chgData name="AJAY YADAV" userId="2517e3d847476262" providerId="LiveId" clId="{07DD569D-5DB5-4489-A8B8-8262889BA340}" dt="2025-12-01T06:33:56.629" v="279" actId="113"/>
          <ac:spMkLst>
            <pc:docMk/>
            <pc:sldMk cId="0" sldId="293"/>
            <ac:spMk id="1048843" creationId="{00000000-0000-0000-0000-000000000000}"/>
          </ac:spMkLst>
        </pc:spChg>
      </pc:sldChg>
      <pc:sldChg chg="modSp mod">
        <pc:chgData name="AJAY YADAV" userId="2517e3d847476262" providerId="LiveId" clId="{07DD569D-5DB5-4489-A8B8-8262889BA340}" dt="2025-12-01T06:39:11.777" v="330"/>
        <pc:sldMkLst>
          <pc:docMk/>
          <pc:sldMk cId="0" sldId="294"/>
        </pc:sldMkLst>
        <pc:spChg chg="mod">
          <ac:chgData name="AJAY YADAV" userId="2517e3d847476262" providerId="LiveId" clId="{07DD569D-5DB5-4489-A8B8-8262889BA340}" dt="2025-12-01T06:39:11.777" v="330"/>
          <ac:spMkLst>
            <pc:docMk/>
            <pc:sldMk cId="0" sldId="294"/>
            <ac:spMk id="1048846" creationId="{00000000-0000-0000-0000-000000000000}"/>
          </ac:spMkLst>
        </pc:spChg>
        <pc:spChg chg="mod">
          <ac:chgData name="AJAY YADAV" userId="2517e3d847476262" providerId="LiveId" clId="{07DD569D-5DB5-4489-A8B8-8262889BA340}" dt="2025-12-01T06:37:58.547" v="328" actId="113"/>
          <ac:spMkLst>
            <pc:docMk/>
            <pc:sldMk cId="0" sldId="294"/>
            <ac:spMk id="1048847" creationId="{00000000-0000-0000-0000-000000000000}"/>
          </ac:spMkLst>
        </pc:spChg>
        <pc:spChg chg="mod">
          <ac:chgData name="AJAY YADAV" userId="2517e3d847476262" providerId="LiveId" clId="{07DD569D-5DB5-4489-A8B8-8262889BA340}" dt="2025-12-01T06:37:45.541" v="318"/>
          <ac:spMkLst>
            <pc:docMk/>
            <pc:sldMk cId="0" sldId="294"/>
            <ac:spMk id="1048850" creationId="{00000000-0000-0000-0000-000000000000}"/>
          </ac:spMkLst>
        </pc:spChg>
      </pc:sldChg>
      <pc:sldChg chg="modSp mod">
        <pc:chgData name="AJAY YADAV" userId="2517e3d847476262" providerId="LiveId" clId="{07DD569D-5DB5-4489-A8B8-8262889BA340}" dt="2025-12-01T06:42:03.332" v="343"/>
        <pc:sldMkLst>
          <pc:docMk/>
          <pc:sldMk cId="0" sldId="295"/>
        </pc:sldMkLst>
        <pc:spChg chg="mod">
          <ac:chgData name="AJAY YADAV" userId="2517e3d847476262" providerId="LiveId" clId="{07DD569D-5DB5-4489-A8B8-8262889BA340}" dt="2025-12-01T06:42:03.332" v="343"/>
          <ac:spMkLst>
            <pc:docMk/>
            <pc:sldMk cId="0" sldId="295"/>
            <ac:spMk id="1048854" creationId="{00000000-0000-0000-0000-000000000000}"/>
          </ac:spMkLst>
        </pc:spChg>
        <pc:spChg chg="mod">
          <ac:chgData name="AJAY YADAV" userId="2517e3d847476262" providerId="LiveId" clId="{07DD569D-5DB5-4489-A8B8-8262889BA340}" dt="2025-12-01T06:39:22.304" v="331"/>
          <ac:spMkLst>
            <pc:docMk/>
            <pc:sldMk cId="0" sldId="295"/>
            <ac:spMk id="1048857" creationId="{00000000-0000-0000-0000-000000000000}"/>
          </ac:spMkLst>
        </pc:spChg>
      </pc:sldChg>
      <pc:sldChg chg="modSp mod">
        <pc:chgData name="AJAY YADAV" userId="2517e3d847476262" providerId="LiveId" clId="{07DD569D-5DB5-4489-A8B8-8262889BA340}" dt="2025-12-01T06:43:12.222" v="354"/>
        <pc:sldMkLst>
          <pc:docMk/>
          <pc:sldMk cId="0" sldId="296"/>
        </pc:sldMkLst>
        <pc:spChg chg="mod">
          <ac:chgData name="AJAY YADAV" userId="2517e3d847476262" providerId="LiveId" clId="{07DD569D-5DB5-4489-A8B8-8262889BA340}" dt="2025-12-01T06:43:12.222" v="354"/>
          <ac:spMkLst>
            <pc:docMk/>
            <pc:sldMk cId="0" sldId="296"/>
            <ac:spMk id="1048861" creationId="{00000000-0000-0000-0000-000000000000}"/>
          </ac:spMkLst>
        </pc:spChg>
        <pc:spChg chg="mod">
          <ac:chgData name="AJAY YADAV" userId="2517e3d847476262" providerId="LiveId" clId="{07DD569D-5DB5-4489-A8B8-8262889BA340}" dt="2025-12-01T06:42:19.709" v="344"/>
          <ac:spMkLst>
            <pc:docMk/>
            <pc:sldMk cId="0" sldId="296"/>
            <ac:spMk id="1048864" creationId="{00000000-0000-0000-0000-000000000000}"/>
          </ac:spMkLst>
        </pc:spChg>
      </pc:sldChg>
      <pc:sldChg chg="modSp mod">
        <pc:chgData name="AJAY YADAV" userId="2517e3d847476262" providerId="LiveId" clId="{07DD569D-5DB5-4489-A8B8-8262889BA340}" dt="2025-12-01T06:44:10.894" v="366"/>
        <pc:sldMkLst>
          <pc:docMk/>
          <pc:sldMk cId="0" sldId="297"/>
        </pc:sldMkLst>
        <pc:spChg chg="mod">
          <ac:chgData name="AJAY YADAV" userId="2517e3d847476262" providerId="LiveId" clId="{07DD569D-5DB5-4489-A8B8-8262889BA340}" dt="2025-12-01T06:44:10.894" v="366"/>
          <ac:spMkLst>
            <pc:docMk/>
            <pc:sldMk cId="0" sldId="297"/>
            <ac:spMk id="1048867" creationId="{00000000-0000-0000-0000-000000000000}"/>
          </ac:spMkLst>
        </pc:spChg>
        <pc:spChg chg="mod">
          <ac:chgData name="AJAY YADAV" userId="2517e3d847476262" providerId="LiveId" clId="{07DD569D-5DB5-4489-A8B8-8262889BA340}" dt="2025-12-01T06:43:26.880" v="355"/>
          <ac:spMkLst>
            <pc:docMk/>
            <pc:sldMk cId="0" sldId="297"/>
            <ac:spMk id="1048870" creationId="{00000000-0000-0000-0000-000000000000}"/>
          </ac:spMkLst>
        </pc:spChg>
      </pc:sldChg>
      <pc:sldChg chg="modSp mod">
        <pc:chgData name="AJAY YADAV" userId="2517e3d847476262" providerId="LiveId" clId="{07DD569D-5DB5-4489-A8B8-8262889BA340}" dt="2025-12-01T06:45:19.444" v="378"/>
        <pc:sldMkLst>
          <pc:docMk/>
          <pc:sldMk cId="0" sldId="298"/>
        </pc:sldMkLst>
        <pc:spChg chg="mod">
          <ac:chgData name="AJAY YADAV" userId="2517e3d847476262" providerId="LiveId" clId="{07DD569D-5DB5-4489-A8B8-8262889BA340}" dt="2025-12-01T06:45:19.444" v="378"/>
          <ac:spMkLst>
            <pc:docMk/>
            <pc:sldMk cId="0" sldId="298"/>
            <ac:spMk id="1048875" creationId="{00000000-0000-0000-0000-000000000000}"/>
          </ac:spMkLst>
        </pc:spChg>
        <pc:spChg chg="mod">
          <ac:chgData name="AJAY YADAV" userId="2517e3d847476262" providerId="LiveId" clId="{07DD569D-5DB5-4489-A8B8-8262889BA340}" dt="2025-12-01T06:44:22.187" v="367"/>
          <ac:spMkLst>
            <pc:docMk/>
            <pc:sldMk cId="0" sldId="298"/>
            <ac:spMk id="1048878" creationId="{00000000-0000-0000-0000-000000000000}"/>
          </ac:spMkLst>
        </pc:spChg>
      </pc:sldChg>
      <pc:sldChg chg="modSp mod">
        <pc:chgData name="AJAY YADAV" userId="2517e3d847476262" providerId="LiveId" clId="{07DD569D-5DB5-4489-A8B8-8262889BA340}" dt="2025-12-01T06:47:31.344" v="399" actId="207"/>
        <pc:sldMkLst>
          <pc:docMk/>
          <pc:sldMk cId="0" sldId="299"/>
        </pc:sldMkLst>
        <pc:spChg chg="mod">
          <ac:chgData name="AJAY YADAV" userId="2517e3d847476262" providerId="LiveId" clId="{07DD569D-5DB5-4489-A8B8-8262889BA340}" dt="2025-12-01T06:47:31.344" v="399" actId="207"/>
          <ac:spMkLst>
            <pc:docMk/>
            <pc:sldMk cId="0" sldId="299"/>
            <ac:spMk id="1048881" creationId="{00000000-0000-0000-0000-000000000000}"/>
          </ac:spMkLst>
        </pc:spChg>
        <pc:spChg chg="mod">
          <ac:chgData name="AJAY YADAV" userId="2517e3d847476262" providerId="LiveId" clId="{07DD569D-5DB5-4489-A8B8-8262889BA340}" dt="2025-12-01T06:45:36.976" v="379"/>
          <ac:spMkLst>
            <pc:docMk/>
            <pc:sldMk cId="0" sldId="299"/>
            <ac:spMk id="1048884" creationId="{00000000-0000-0000-0000-000000000000}"/>
          </ac:spMkLst>
        </pc:spChg>
      </pc:sldChg>
      <pc:sldChg chg="modSp mod">
        <pc:chgData name="AJAY YADAV" userId="2517e3d847476262" providerId="LiveId" clId="{07DD569D-5DB5-4489-A8B8-8262889BA340}" dt="2025-12-01T06:47:59.275" v="406"/>
        <pc:sldMkLst>
          <pc:docMk/>
          <pc:sldMk cId="0" sldId="300"/>
        </pc:sldMkLst>
        <pc:spChg chg="mod">
          <ac:chgData name="AJAY YADAV" userId="2517e3d847476262" providerId="LiveId" clId="{07DD569D-5DB5-4489-A8B8-8262889BA340}" dt="2025-12-01T06:47:46.975" v="405" actId="20577"/>
          <ac:spMkLst>
            <pc:docMk/>
            <pc:sldMk cId="0" sldId="300"/>
            <ac:spMk id="1048889" creationId="{00000000-0000-0000-0000-000000000000}"/>
          </ac:spMkLst>
        </pc:spChg>
        <pc:spChg chg="mod">
          <ac:chgData name="AJAY YADAV" userId="2517e3d847476262" providerId="LiveId" clId="{07DD569D-5DB5-4489-A8B8-8262889BA340}" dt="2025-12-01T06:47:59.275" v="406"/>
          <ac:spMkLst>
            <pc:docMk/>
            <pc:sldMk cId="0" sldId="300"/>
            <ac:spMk id="1048892" creationId="{00000000-0000-0000-0000-000000000000}"/>
          </ac:spMkLst>
        </pc:spChg>
      </pc:sldChg>
      <pc:sldChg chg="modSp mod">
        <pc:chgData name="AJAY YADAV" userId="2517e3d847476262" providerId="LiveId" clId="{07DD569D-5DB5-4489-A8B8-8262889BA340}" dt="2025-12-01T06:52:54.163" v="413" actId="20577"/>
        <pc:sldMkLst>
          <pc:docMk/>
          <pc:sldMk cId="0" sldId="301"/>
        </pc:sldMkLst>
        <pc:spChg chg="mod">
          <ac:chgData name="AJAY YADAV" userId="2517e3d847476262" providerId="LiveId" clId="{07DD569D-5DB5-4489-A8B8-8262889BA340}" dt="2025-12-01T06:52:54.163" v="413" actId="20577"/>
          <ac:spMkLst>
            <pc:docMk/>
            <pc:sldMk cId="0" sldId="301"/>
            <ac:spMk id="1048897" creationId="{00000000-0000-0000-0000-000000000000}"/>
          </ac:spMkLst>
        </pc:spChg>
        <pc:spChg chg="mod">
          <ac:chgData name="AJAY YADAV" userId="2517e3d847476262" providerId="LiveId" clId="{07DD569D-5DB5-4489-A8B8-8262889BA340}" dt="2025-12-01T06:52:48.955" v="407"/>
          <ac:spMkLst>
            <pc:docMk/>
            <pc:sldMk cId="0" sldId="301"/>
            <ac:spMk id="1048900" creationId="{00000000-0000-0000-0000-000000000000}"/>
          </ac:spMkLst>
        </pc:spChg>
      </pc:sldChg>
      <pc:sldChg chg="modSp mod">
        <pc:chgData name="AJAY YADAV" userId="2517e3d847476262" providerId="LiveId" clId="{07DD569D-5DB5-4489-A8B8-8262889BA340}" dt="2025-12-01T06:57:41.289" v="454" actId="20577"/>
        <pc:sldMkLst>
          <pc:docMk/>
          <pc:sldMk cId="0" sldId="303"/>
        </pc:sldMkLst>
        <pc:spChg chg="mod">
          <ac:chgData name="AJAY YADAV" userId="2517e3d847476262" providerId="LiveId" clId="{07DD569D-5DB5-4489-A8B8-8262889BA340}" dt="2025-12-01T06:57:04.691" v="425" actId="20577"/>
          <ac:spMkLst>
            <pc:docMk/>
            <pc:sldMk cId="0" sldId="303"/>
            <ac:spMk id="1048909" creationId="{00000000-0000-0000-0000-000000000000}"/>
          </ac:spMkLst>
        </pc:spChg>
        <pc:spChg chg="mod">
          <ac:chgData name="AJAY YADAV" userId="2517e3d847476262" providerId="LiveId" clId="{07DD569D-5DB5-4489-A8B8-8262889BA340}" dt="2025-12-01T06:57:41.289" v="454" actId="20577"/>
          <ac:spMkLst>
            <pc:docMk/>
            <pc:sldMk cId="0" sldId="303"/>
            <ac:spMk id="1048912" creationId="{00000000-0000-0000-0000-000000000000}"/>
          </ac:spMkLst>
        </pc:spChg>
      </pc:sldChg>
      <pc:sldChg chg="modSp mod">
        <pc:chgData name="AJAY YADAV" userId="2517e3d847476262" providerId="LiveId" clId="{07DD569D-5DB5-4489-A8B8-8262889BA340}" dt="2025-12-01T06:58:00.798" v="461" actId="20577"/>
        <pc:sldMkLst>
          <pc:docMk/>
          <pc:sldMk cId="0" sldId="304"/>
        </pc:sldMkLst>
        <pc:spChg chg="mod">
          <ac:chgData name="AJAY YADAV" userId="2517e3d847476262" providerId="LiveId" clId="{07DD569D-5DB5-4489-A8B8-8262889BA340}" dt="2025-12-01T06:58:00.798" v="461" actId="20577"/>
          <ac:spMkLst>
            <pc:docMk/>
            <pc:sldMk cId="0" sldId="304"/>
            <ac:spMk id="1048916" creationId="{00000000-0000-0000-0000-000000000000}"/>
          </ac:spMkLst>
        </pc:spChg>
        <pc:spChg chg="mod">
          <ac:chgData name="AJAY YADAV" userId="2517e3d847476262" providerId="LiveId" clId="{07DD569D-5DB5-4489-A8B8-8262889BA340}" dt="2025-12-01T06:57:55.189" v="455"/>
          <ac:spMkLst>
            <pc:docMk/>
            <pc:sldMk cId="0" sldId="304"/>
            <ac:spMk id="1048919" creationId="{00000000-0000-0000-0000-000000000000}"/>
          </ac:spMkLst>
        </pc:spChg>
      </pc:sldChg>
      <pc:sldChg chg="modSp mod">
        <pc:chgData name="AJAY YADAV" userId="2517e3d847476262" providerId="LiveId" clId="{07DD569D-5DB5-4489-A8B8-8262889BA340}" dt="2025-12-01T06:58:30.264" v="470" actId="113"/>
        <pc:sldMkLst>
          <pc:docMk/>
          <pc:sldMk cId="0" sldId="305"/>
        </pc:sldMkLst>
        <pc:spChg chg="mod">
          <ac:chgData name="AJAY YADAV" userId="2517e3d847476262" providerId="LiveId" clId="{07DD569D-5DB5-4489-A8B8-8262889BA340}" dt="2025-12-01T06:58:30.264" v="470" actId="113"/>
          <ac:spMkLst>
            <pc:docMk/>
            <pc:sldMk cId="0" sldId="305"/>
            <ac:spMk id="1048923" creationId="{00000000-0000-0000-0000-000000000000}"/>
          </ac:spMkLst>
        </pc:spChg>
        <pc:spChg chg="mod">
          <ac:chgData name="AJAY YADAV" userId="2517e3d847476262" providerId="LiveId" clId="{07DD569D-5DB5-4489-A8B8-8262889BA340}" dt="2025-12-01T06:58:20.114" v="462"/>
          <ac:spMkLst>
            <pc:docMk/>
            <pc:sldMk cId="0" sldId="305"/>
            <ac:spMk id="1048926" creationId="{00000000-0000-0000-0000-000000000000}"/>
          </ac:spMkLst>
        </pc:spChg>
      </pc:sldChg>
      <pc:sldChg chg="modSp mod">
        <pc:chgData name="AJAY YADAV" userId="2517e3d847476262" providerId="LiveId" clId="{07DD569D-5DB5-4489-A8B8-8262889BA340}" dt="2025-12-01T06:58:49.249" v="478" actId="113"/>
        <pc:sldMkLst>
          <pc:docMk/>
          <pc:sldMk cId="0" sldId="306"/>
        </pc:sldMkLst>
        <pc:spChg chg="mod">
          <ac:chgData name="AJAY YADAV" userId="2517e3d847476262" providerId="LiveId" clId="{07DD569D-5DB5-4489-A8B8-8262889BA340}" dt="2025-12-01T06:58:49.249" v="478" actId="113"/>
          <ac:spMkLst>
            <pc:docMk/>
            <pc:sldMk cId="0" sldId="306"/>
            <ac:spMk id="1048930" creationId="{00000000-0000-0000-0000-000000000000}"/>
          </ac:spMkLst>
        </pc:spChg>
        <pc:spChg chg="mod">
          <ac:chgData name="AJAY YADAV" userId="2517e3d847476262" providerId="LiveId" clId="{07DD569D-5DB5-4489-A8B8-8262889BA340}" dt="2025-12-01T06:58:41.866" v="471"/>
          <ac:spMkLst>
            <pc:docMk/>
            <pc:sldMk cId="0" sldId="306"/>
            <ac:spMk id="1048933" creationId="{00000000-0000-0000-0000-000000000000}"/>
          </ac:spMkLst>
        </pc:spChg>
      </pc:sldChg>
      <pc:sldChg chg="modSp mod">
        <pc:chgData name="AJAY YADAV" userId="2517e3d847476262" providerId="LiveId" clId="{07DD569D-5DB5-4489-A8B8-8262889BA340}" dt="2025-12-01T06:59:55.533" v="487"/>
        <pc:sldMkLst>
          <pc:docMk/>
          <pc:sldMk cId="0" sldId="307"/>
        </pc:sldMkLst>
        <pc:spChg chg="mod">
          <ac:chgData name="AJAY YADAV" userId="2517e3d847476262" providerId="LiveId" clId="{07DD569D-5DB5-4489-A8B8-8262889BA340}" dt="2025-12-01T06:59:55.533" v="487"/>
          <ac:spMkLst>
            <pc:docMk/>
            <pc:sldMk cId="0" sldId="307"/>
            <ac:spMk id="1048937" creationId="{00000000-0000-0000-0000-000000000000}"/>
          </ac:spMkLst>
        </pc:spChg>
        <pc:spChg chg="mod">
          <ac:chgData name="AJAY YADAV" userId="2517e3d847476262" providerId="LiveId" clId="{07DD569D-5DB5-4489-A8B8-8262889BA340}" dt="2025-12-01T06:58:55.069" v="479"/>
          <ac:spMkLst>
            <pc:docMk/>
            <pc:sldMk cId="0" sldId="307"/>
            <ac:spMk id="1048940" creationId="{00000000-0000-0000-0000-000000000000}"/>
          </ac:spMkLst>
        </pc:spChg>
      </pc:sldChg>
      <pc:sldChg chg="modSp mod">
        <pc:chgData name="AJAY YADAV" userId="2517e3d847476262" providerId="LiveId" clId="{07DD569D-5DB5-4489-A8B8-8262889BA340}" dt="2025-12-01T07:00:15.239" v="494" actId="20577"/>
        <pc:sldMkLst>
          <pc:docMk/>
          <pc:sldMk cId="0" sldId="308"/>
        </pc:sldMkLst>
        <pc:spChg chg="mod">
          <ac:chgData name="AJAY YADAV" userId="2517e3d847476262" providerId="LiveId" clId="{07DD569D-5DB5-4489-A8B8-8262889BA340}" dt="2025-12-01T07:00:15.239" v="494" actId="20577"/>
          <ac:spMkLst>
            <pc:docMk/>
            <pc:sldMk cId="0" sldId="308"/>
            <ac:spMk id="1048944" creationId="{00000000-0000-0000-0000-000000000000}"/>
          </ac:spMkLst>
        </pc:spChg>
        <pc:spChg chg="mod">
          <ac:chgData name="AJAY YADAV" userId="2517e3d847476262" providerId="LiveId" clId="{07DD569D-5DB5-4489-A8B8-8262889BA340}" dt="2025-12-01T07:00:10.443" v="488"/>
          <ac:spMkLst>
            <pc:docMk/>
            <pc:sldMk cId="0" sldId="308"/>
            <ac:spMk id="1048947" creationId="{00000000-0000-0000-0000-000000000000}"/>
          </ac:spMkLst>
        </pc:spChg>
      </pc:sldChg>
      <pc:sldChg chg="modSp mod">
        <pc:chgData name="AJAY YADAV" userId="2517e3d847476262" providerId="LiveId" clId="{07DD569D-5DB5-4489-A8B8-8262889BA340}" dt="2025-12-01T07:00:31.176" v="501" actId="20577"/>
        <pc:sldMkLst>
          <pc:docMk/>
          <pc:sldMk cId="0" sldId="309"/>
        </pc:sldMkLst>
        <pc:spChg chg="mod">
          <ac:chgData name="AJAY YADAV" userId="2517e3d847476262" providerId="LiveId" clId="{07DD569D-5DB5-4489-A8B8-8262889BA340}" dt="2025-12-01T07:00:31.176" v="501" actId="20577"/>
          <ac:spMkLst>
            <pc:docMk/>
            <pc:sldMk cId="0" sldId="309"/>
            <ac:spMk id="1048951" creationId="{00000000-0000-0000-0000-000000000000}"/>
          </ac:spMkLst>
        </pc:spChg>
        <pc:spChg chg="mod">
          <ac:chgData name="AJAY YADAV" userId="2517e3d847476262" providerId="LiveId" clId="{07DD569D-5DB5-4489-A8B8-8262889BA340}" dt="2025-12-01T07:00:21.921" v="495"/>
          <ac:spMkLst>
            <pc:docMk/>
            <pc:sldMk cId="0" sldId="309"/>
            <ac:spMk id="1048954" creationId="{00000000-0000-0000-0000-000000000000}"/>
          </ac:spMkLst>
        </pc:spChg>
      </pc:sldChg>
      <pc:sldChg chg="modSp mod">
        <pc:chgData name="AJAY YADAV" userId="2517e3d847476262" providerId="LiveId" clId="{07DD569D-5DB5-4489-A8B8-8262889BA340}" dt="2025-12-01T07:01:43.033" v="508" actId="20577"/>
        <pc:sldMkLst>
          <pc:docMk/>
          <pc:sldMk cId="0" sldId="310"/>
        </pc:sldMkLst>
        <pc:spChg chg="mod">
          <ac:chgData name="AJAY YADAV" userId="2517e3d847476262" providerId="LiveId" clId="{07DD569D-5DB5-4489-A8B8-8262889BA340}" dt="2025-12-01T07:01:43.033" v="508" actId="20577"/>
          <ac:spMkLst>
            <pc:docMk/>
            <pc:sldMk cId="0" sldId="310"/>
            <ac:spMk id="1048957" creationId="{00000000-0000-0000-0000-000000000000}"/>
          </ac:spMkLst>
        </pc:spChg>
        <pc:spChg chg="mod">
          <ac:chgData name="AJAY YADAV" userId="2517e3d847476262" providerId="LiveId" clId="{07DD569D-5DB5-4489-A8B8-8262889BA340}" dt="2025-12-01T07:01:37.177" v="502"/>
          <ac:spMkLst>
            <pc:docMk/>
            <pc:sldMk cId="0" sldId="310"/>
            <ac:spMk id="1048960" creationId="{00000000-0000-0000-0000-000000000000}"/>
          </ac:spMkLst>
        </pc:spChg>
      </pc:sldChg>
      <pc:sldChg chg="modSp mod">
        <pc:chgData name="AJAY YADAV" userId="2517e3d847476262" providerId="LiveId" clId="{07DD569D-5DB5-4489-A8B8-8262889BA340}" dt="2025-12-01T07:02:35.290" v="518" actId="255"/>
        <pc:sldMkLst>
          <pc:docMk/>
          <pc:sldMk cId="0" sldId="311"/>
        </pc:sldMkLst>
        <pc:spChg chg="mod">
          <ac:chgData name="AJAY YADAV" userId="2517e3d847476262" providerId="LiveId" clId="{07DD569D-5DB5-4489-A8B8-8262889BA340}" dt="2025-12-01T07:02:35.290" v="518" actId="255"/>
          <ac:spMkLst>
            <pc:docMk/>
            <pc:sldMk cId="0" sldId="311"/>
            <ac:spMk id="1048965" creationId="{00000000-0000-0000-0000-000000000000}"/>
          </ac:spMkLst>
        </pc:spChg>
        <pc:spChg chg="mod">
          <ac:chgData name="AJAY YADAV" userId="2517e3d847476262" providerId="LiveId" clId="{07DD569D-5DB5-4489-A8B8-8262889BA340}" dt="2025-12-01T07:01:49.156" v="509"/>
          <ac:spMkLst>
            <pc:docMk/>
            <pc:sldMk cId="0" sldId="311"/>
            <ac:spMk id="1048968" creationId="{00000000-0000-0000-0000-000000000000}"/>
          </ac:spMkLst>
        </pc:spChg>
      </pc:sldChg>
      <pc:sldChg chg="modSp mod">
        <pc:chgData name="AJAY YADAV" userId="2517e3d847476262" providerId="LiveId" clId="{07DD569D-5DB5-4489-A8B8-8262889BA340}" dt="2025-12-01T08:17:41.025" v="534" actId="20577"/>
        <pc:sldMkLst>
          <pc:docMk/>
          <pc:sldMk cId="0" sldId="312"/>
        </pc:sldMkLst>
        <pc:spChg chg="mod">
          <ac:chgData name="AJAY YADAV" userId="2517e3d847476262" providerId="LiveId" clId="{07DD569D-5DB5-4489-A8B8-8262889BA340}" dt="2025-12-01T08:17:41.025" v="534" actId="20577"/>
          <ac:spMkLst>
            <pc:docMk/>
            <pc:sldMk cId="0" sldId="312"/>
            <ac:spMk id="1048973" creationId="{00000000-0000-0000-0000-000000000000}"/>
          </ac:spMkLst>
        </pc:spChg>
        <pc:spChg chg="mod">
          <ac:chgData name="AJAY YADAV" userId="2517e3d847476262" providerId="LiveId" clId="{07DD569D-5DB5-4489-A8B8-8262889BA340}" dt="2025-12-01T07:02:43.025" v="519"/>
          <ac:spMkLst>
            <pc:docMk/>
            <pc:sldMk cId="0" sldId="312"/>
            <ac:spMk id="1048976" creationId="{00000000-0000-0000-0000-000000000000}"/>
          </ac:spMkLst>
        </pc:spChg>
      </pc:sldChg>
      <pc:sldChg chg="modSp mod">
        <pc:chgData name="AJAY YADAV" userId="2517e3d847476262" providerId="LiveId" clId="{07DD569D-5DB5-4489-A8B8-8262889BA340}" dt="2025-12-01T08:20:07.251" v="537"/>
        <pc:sldMkLst>
          <pc:docMk/>
          <pc:sldMk cId="0" sldId="313"/>
        </pc:sldMkLst>
        <pc:spChg chg="mod">
          <ac:chgData name="AJAY YADAV" userId="2517e3d847476262" providerId="LiveId" clId="{07DD569D-5DB5-4489-A8B8-8262889BA340}" dt="2025-12-01T08:20:07.251" v="537"/>
          <ac:spMkLst>
            <pc:docMk/>
            <pc:sldMk cId="0" sldId="313"/>
            <ac:spMk id="1048982" creationId="{00000000-0000-0000-0000-000000000000}"/>
          </ac:spMkLst>
        </pc:spChg>
        <pc:spChg chg="mod">
          <ac:chgData name="AJAY YADAV" userId="2517e3d847476262" providerId="LiveId" clId="{07DD569D-5DB5-4489-A8B8-8262889BA340}" dt="2025-12-01T08:18:43.804" v="535" actId="14100"/>
          <ac:spMkLst>
            <pc:docMk/>
            <pc:sldMk cId="0" sldId="313"/>
            <ac:spMk id="1048983" creationId="{00000000-0000-0000-0000-000000000000}"/>
          </ac:spMkLst>
        </pc:spChg>
      </pc:sldChg>
      <pc:sldChg chg="modSp">
        <pc:chgData name="AJAY YADAV" userId="2517e3d847476262" providerId="LiveId" clId="{07DD569D-5DB5-4489-A8B8-8262889BA340}" dt="2025-12-01T08:21:10.436" v="541"/>
        <pc:sldMkLst>
          <pc:docMk/>
          <pc:sldMk cId="0" sldId="314"/>
        </pc:sldMkLst>
        <pc:spChg chg="mod">
          <ac:chgData name="AJAY YADAV" userId="2517e3d847476262" providerId="LiveId" clId="{07DD569D-5DB5-4489-A8B8-8262889BA340}" dt="2025-12-01T08:21:10.436" v="541"/>
          <ac:spMkLst>
            <pc:docMk/>
            <pc:sldMk cId="0" sldId="314"/>
            <ac:spMk id="1048988" creationId="{00000000-0000-0000-0000-000000000000}"/>
          </ac:spMkLst>
        </pc:spChg>
      </pc:sldChg>
      <pc:sldChg chg="modSp mod">
        <pc:chgData name="AJAY YADAV" userId="2517e3d847476262" providerId="LiveId" clId="{07DD569D-5DB5-4489-A8B8-8262889BA340}" dt="2025-12-01T08:21:29.604" v="543" actId="20577"/>
        <pc:sldMkLst>
          <pc:docMk/>
          <pc:sldMk cId="0" sldId="316"/>
        </pc:sldMkLst>
        <pc:spChg chg="mod">
          <ac:chgData name="AJAY YADAV" userId="2517e3d847476262" providerId="LiveId" clId="{07DD569D-5DB5-4489-A8B8-8262889BA340}" dt="2025-12-01T08:21:29.604" v="543" actId="20577"/>
          <ac:spMkLst>
            <pc:docMk/>
            <pc:sldMk cId="0" sldId="316"/>
            <ac:spMk id="10490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1049061"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9062"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9063"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064"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49065"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9066"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44411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48608"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09"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048672" name="Google Shape;18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73" name="Google Shape;1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048678" name="Google Shape;19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79" name="Google Shape;1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1048684" name="Google Shape;20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85"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1048691" name="Google Shape;21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92" name="Google Shape;2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1048697" name="Google Shape;22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98" name="Google Shape;2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1048703" name="Google Shape;23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04" name="Google Shape;2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1048709" name="Google Shape;24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10" name="Google Shape;2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1048715" name="Google Shape;24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16" name="Google Shape;25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1048721" name="Google Shape;25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22" name="Google Shape;2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1048727" name="Google Shape;26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28" name="Google Shape;2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048617" name="Google Shape;12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18"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1048733" name="Google Shape;27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34" name="Google Shape;2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1048739" name="Google Shape;28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40" name="Google Shape;28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1048745" name="Google Shape;29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46" name="Google Shape;29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1048751" name="Google Shape;304;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52" name="Google Shape;3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1048758" name="Google Shape;31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59" name="Google Shape;31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1048765" name="Google Shape;32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66" name="Google Shape;32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1048771" name="Google Shape;33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72" name="Google Shape;33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1048778" name="Google Shape;34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79" name="Google Shape;34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1048785" name="Google Shape;34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786" name="Google Shape;35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1048801" name="Google Shape;36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02" name="Google Shape;36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048629" name="Google Shape;13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30"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1048812" name="Google Shape;38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13" name="Google Shape;38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1048821" name="Google Shape;409;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22" name="Google Shape;41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1048828" name="Google Shape;417;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29" name="Google Shape;41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1048831" name="Google Shape;428;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32" name="Google Shape;42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1048837" name="Google Shape;434;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38" name="Google Shape;43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1048844" name="Google Shape;442;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45" name="Google Shape;44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1048851" name="Google Shape;45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52" name="Google Shape;45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1048858" name="Google Shape;460;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59" name="Google Shape;46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1048865" name="Google Shape;469;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66" name="Google Shape;47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1048872" name="Google Shape;47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73" name="Google Shape;47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048635" name="Google Shape;13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36"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1048879" name="Google Shape;487;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80" name="Google Shape;48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1048886" name="Google Shape;496;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87" name="Google Shape;49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1048893" name="Google Shape;50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894" name="Google Shape;50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895" name="Google Shape;50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1048901" name="Google Shape;515;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02" name="Google Shape;51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1048907" name="Google Shape;525;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08" name="Google Shape;52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1048914" name="Google Shape;533;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15" name="Google Shape;53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1048921" name="Google Shape;542;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22" name="Google Shape;54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1048928" name="Google Shape;551;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29" name="Google Shape;55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1048935" name="Google Shape;560;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36" name="Google Shape;56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1048942" name="Google Shape;569;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43" name="Google Shape;57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048642" name="Google Shape;1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43" name="Google Shape;14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1048949" name="Google Shape;578;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50" name="Google Shape;57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1048955" name="Google Shape;587;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56" name="Google Shape;58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1048962" name="Google Shape;59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963" name="Google Shape;59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64" name="Google Shape;59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1048970" name="Google Shape;60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971" name="Google Shape;607;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72" name="Google Shape;608;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1048978" name="Google Shape;616;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79" name="Google Shape;61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1048984" name="Google Shape;625;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85" name="Google Shape;62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1048990" name="Google Shape;633;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991" name="Google Shape;63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1049000" name="Google Shape;642;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9001" name="Google Shape;64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1049009" name="Google Shape;654;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9010" name="Google Shape;655;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048648" name="Google Shape;15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49"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048654" name="Google Shape;16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55" name="Google Shape;1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048660" name="Google Shape;17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61" name="Google Shape;1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048666" name="Google Shape;18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67" name="Google Shape;1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048581"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p>
        </p:txBody>
      </p:sp>
      <p:sp>
        <p:nvSpPr>
          <p:cNvPr id="1048582"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8583"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p>
        </p:txBody>
      </p:sp>
      <p:sp>
        <p:nvSpPr>
          <p:cNvPr id="1048584"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8585"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1049038"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9039" name="Google Shape;73;p11"/>
          <p:cNvSpPr>
            <a:spLocks noGrp="1"/>
          </p:cNvSpPr>
          <p:nvPr>
            <p:ph type="pic" idx="2"/>
          </p:nvPr>
        </p:nvSpPr>
        <p:spPr>
          <a:xfrm>
            <a:off x="5183188" y="987425"/>
            <a:ext cx="6172200" cy="4873625"/>
          </a:xfrm>
          <a:prstGeom prst="rect">
            <a:avLst/>
          </a:prstGeom>
          <a:noFill/>
          <a:ln>
            <a:noFill/>
          </a:ln>
        </p:spPr>
      </p:sp>
      <p:sp>
        <p:nvSpPr>
          <p:cNvPr id="1049040"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9041"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r>
              <a:rPr lang="en-US"/>
              <a:t>5/24/2025</a:t>
            </a:r>
            <a:endParaRPr/>
          </a:p>
        </p:txBody>
      </p:sp>
      <p:sp>
        <p:nvSpPr>
          <p:cNvPr id="1049042"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9043"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1049027"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9028"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9029"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r>
              <a:rPr lang="en-US"/>
              <a:t>5/24/2025</a:t>
            </a:r>
            <a:endParaRPr/>
          </a:p>
        </p:txBody>
      </p:sp>
      <p:sp>
        <p:nvSpPr>
          <p:cNvPr id="1049030"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9031"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1049022"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9023"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9024"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r>
              <a:rPr lang="en-US"/>
              <a:t>5/24/2025</a:t>
            </a:r>
            <a:endParaRPr/>
          </a:p>
        </p:txBody>
      </p:sp>
      <p:sp>
        <p:nvSpPr>
          <p:cNvPr id="1049025"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9026"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1"/>
        <p:cNvGrpSpPr/>
        <p:nvPr/>
      </p:nvGrpSpPr>
      <p:grpSpPr>
        <a:xfrm>
          <a:off x="0" y="0"/>
          <a:ext cx="0" cy="0"/>
          <a:chOff x="0" y="0"/>
          <a:chExt cx="0" cy="0"/>
        </a:xfrm>
      </p:grpSpPr>
      <p:sp>
        <p:nvSpPr>
          <p:cNvPr id="2" name="PEER | CSSR | INDIA">
            <a:extLst>
              <a:ext uri="{FF2B5EF4-FFF2-40B4-BE49-F238E27FC236}">
                <a16:creationId xmlns:a16="http://schemas.microsoft.com/office/drawing/2014/main" id="{2EF33011-87D1-61D3-E476-FDA935E77697}"/>
              </a:ext>
            </a:extLst>
          </p:cNvPr>
          <p:cNvSpPr txBox="1"/>
          <p:nvPr userDrawn="1"/>
        </p:nvSpPr>
        <p:spPr>
          <a:xfrm>
            <a:off x="371867" y="6319563"/>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200" dirty="0">
                <a:solidFill>
                  <a:srgbClr val="FF0000"/>
                </a:solidFill>
              </a:rPr>
              <a:t>केन्द्रीय सशस्त्र पुलिस बल</a:t>
            </a:r>
            <a:r>
              <a:rPr sz="1200" dirty="0">
                <a:solidFill>
                  <a:srgbClr val="FF0000"/>
                </a:solidFill>
              </a:rPr>
              <a:t> </a:t>
            </a:r>
            <a:r>
              <a:rPr lang="en-US" sz="1200" dirty="0">
                <a:solidFill>
                  <a:srgbClr val="FF0000"/>
                </a:solidFill>
              </a:rPr>
              <a:t>सीएसएसआर</a:t>
            </a:r>
            <a:r>
              <a:rPr sz="1200" dirty="0">
                <a:solidFill>
                  <a:srgbClr val="FF0000"/>
                </a:solidFill>
              </a:rPr>
              <a:t>|भारत</a:t>
            </a:r>
          </a:p>
        </p:txBody>
      </p:sp>
      <p:pic>
        <p:nvPicPr>
          <p:cNvPr id="4" name="Picture 3">
            <a:extLst>
              <a:ext uri="{FF2B5EF4-FFF2-40B4-BE49-F238E27FC236}">
                <a16:creationId xmlns:a16="http://schemas.microsoft.com/office/drawing/2014/main" id="{F44720AA-9BBF-2A77-02A2-FE901AA520C4}"/>
              </a:ext>
            </a:extLst>
          </p:cNvPr>
          <p:cNvPicPr>
            <a:picLocks noChangeAspect="1"/>
          </p:cNvPicPr>
          <p:nvPr userDrawn="1"/>
        </p:nvPicPr>
        <p:blipFill>
          <a:blip r:embed="rId2"/>
          <a:stretch>
            <a:fillRect/>
          </a:stretch>
        </p:blipFill>
        <p:spPr>
          <a:xfrm>
            <a:off x="47863" y="0"/>
            <a:ext cx="1559263" cy="1144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27"/>
        <p:cNvGrpSpPr/>
        <p:nvPr/>
      </p:nvGrpSpPr>
      <p:grpSpPr>
        <a:xfrm>
          <a:off x="0" y="0"/>
          <a:ext cx="0" cy="0"/>
          <a:chOff x="0" y="0"/>
          <a:chExt cx="0" cy="0"/>
        </a:xfrm>
      </p:grpSpPr>
      <p:sp>
        <p:nvSpPr>
          <p:cNvPr id="2" name="PEER | CSSR | INDIA">
            <a:extLst>
              <a:ext uri="{FF2B5EF4-FFF2-40B4-BE49-F238E27FC236}">
                <a16:creationId xmlns:a16="http://schemas.microsoft.com/office/drawing/2014/main" id="{96C78DAD-B417-2A6F-21F7-756CABB4B667}"/>
              </a:ext>
            </a:extLst>
          </p:cNvPr>
          <p:cNvSpPr txBox="1"/>
          <p:nvPr userDrawn="1"/>
        </p:nvSpPr>
        <p:spPr>
          <a:xfrm>
            <a:off x="371867" y="6319563"/>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200" dirty="0">
                <a:solidFill>
                  <a:srgbClr val="FF0000"/>
                </a:solidFill>
              </a:rPr>
              <a:t>केन्द्रीय सशस्त्र पुलिस बल</a:t>
            </a:r>
            <a:r>
              <a:rPr sz="1200" dirty="0">
                <a:solidFill>
                  <a:srgbClr val="FF0000"/>
                </a:solidFill>
              </a:rPr>
              <a:t> </a:t>
            </a:r>
            <a:r>
              <a:rPr lang="en-US" sz="1200" dirty="0">
                <a:solidFill>
                  <a:srgbClr val="FF0000"/>
                </a:solidFill>
              </a:rPr>
              <a:t>सीएसएसआर</a:t>
            </a:r>
            <a:r>
              <a:rPr sz="1200" dirty="0">
                <a:solidFill>
                  <a:srgbClr val="FF0000"/>
                </a:solidFill>
              </a:rPr>
              <a:t>|भारत</a:t>
            </a:r>
          </a:p>
        </p:txBody>
      </p:sp>
      <p:pic>
        <p:nvPicPr>
          <p:cNvPr id="4" name="Picture 3">
            <a:extLst>
              <a:ext uri="{FF2B5EF4-FFF2-40B4-BE49-F238E27FC236}">
                <a16:creationId xmlns:a16="http://schemas.microsoft.com/office/drawing/2014/main" id="{7C735E6E-AB7A-3A36-65C1-B94B20AEDBE7}"/>
              </a:ext>
            </a:extLst>
          </p:cNvPr>
          <p:cNvPicPr>
            <a:picLocks noChangeAspect="1"/>
          </p:cNvPicPr>
          <p:nvPr userDrawn="1"/>
        </p:nvPicPr>
        <p:blipFill>
          <a:blip r:embed="rId2"/>
          <a:stretch>
            <a:fillRect/>
          </a:stretch>
        </p:blipFill>
        <p:spPr>
          <a:xfrm>
            <a:off x="36210" y="0"/>
            <a:ext cx="1469318" cy="105294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2" name="PEER | CSSR | INDIA">
            <a:extLst>
              <a:ext uri="{FF2B5EF4-FFF2-40B4-BE49-F238E27FC236}">
                <a16:creationId xmlns:a16="http://schemas.microsoft.com/office/drawing/2014/main" id="{5F3EE8D6-1D7A-0E5C-99B7-51177D071A0F}"/>
              </a:ext>
            </a:extLst>
          </p:cNvPr>
          <p:cNvSpPr txBox="1"/>
          <p:nvPr userDrawn="1"/>
        </p:nvSpPr>
        <p:spPr>
          <a:xfrm>
            <a:off x="371867" y="6319563"/>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200" dirty="0">
                <a:solidFill>
                  <a:srgbClr val="FF0000"/>
                </a:solidFill>
              </a:rPr>
              <a:t>केन्द्रीय सशस्त्र पुलिस बल</a:t>
            </a:r>
            <a:r>
              <a:rPr sz="1200" dirty="0">
                <a:solidFill>
                  <a:srgbClr val="FF0000"/>
                </a:solidFill>
              </a:rPr>
              <a:t> </a:t>
            </a:r>
            <a:r>
              <a:rPr lang="en-US" sz="1200" dirty="0">
                <a:solidFill>
                  <a:srgbClr val="FF0000"/>
                </a:solidFill>
              </a:rPr>
              <a:t>सीएसएसआर</a:t>
            </a:r>
            <a:r>
              <a:rPr sz="1200" dirty="0">
                <a:solidFill>
                  <a:srgbClr val="FF0000"/>
                </a:solidFill>
              </a:rPr>
              <a:t>|भारत</a:t>
            </a:r>
          </a:p>
        </p:txBody>
      </p:sp>
      <p:pic>
        <p:nvPicPr>
          <p:cNvPr id="4" name="Picture 3">
            <a:extLst>
              <a:ext uri="{FF2B5EF4-FFF2-40B4-BE49-F238E27FC236}">
                <a16:creationId xmlns:a16="http://schemas.microsoft.com/office/drawing/2014/main" id="{2A4EFE3A-EEF1-7461-4EBA-4EC6EF3828F3}"/>
              </a:ext>
            </a:extLst>
          </p:cNvPr>
          <p:cNvPicPr>
            <a:picLocks noChangeAspect="1"/>
          </p:cNvPicPr>
          <p:nvPr userDrawn="1"/>
        </p:nvPicPr>
        <p:blipFill>
          <a:blip r:embed="rId2"/>
          <a:stretch>
            <a:fillRect/>
          </a:stretch>
        </p:blipFill>
        <p:spPr>
          <a:xfrm>
            <a:off x="0" y="0"/>
            <a:ext cx="1413170" cy="99752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1049044" name="Google Shape;39;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9045" name="Google Shape;40;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9046"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r>
              <a:rPr lang="en-US"/>
              <a:t>5/24/2025</a:t>
            </a:r>
            <a:endParaRPr/>
          </a:p>
        </p:txBody>
      </p:sp>
      <p:sp>
        <p:nvSpPr>
          <p:cNvPr id="1049047"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9048"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1049017" name="Google Shape;45;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9018" name="Google Shape;46;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49019"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r>
              <a:rPr lang="en-US"/>
              <a:t>5/24/2025</a:t>
            </a:r>
            <a:endParaRPr/>
          </a:p>
        </p:txBody>
      </p:sp>
      <p:sp>
        <p:nvSpPr>
          <p:cNvPr id="1049020"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9021"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1049049"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9050"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9051"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9052"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9053"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9054"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r>
              <a:rPr lang="en-US"/>
              <a:t>5/24/2025</a:t>
            </a:r>
            <a:endParaRPr/>
          </a:p>
        </p:txBody>
      </p:sp>
      <p:sp>
        <p:nvSpPr>
          <p:cNvPr id="1049055"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9056"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1049057"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9058"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r>
              <a:rPr lang="en-US"/>
              <a:t>5/24/2025</a:t>
            </a:r>
            <a:endParaRPr/>
          </a:p>
        </p:txBody>
      </p:sp>
      <p:sp>
        <p:nvSpPr>
          <p:cNvPr id="1049059"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9060"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1049032"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9033"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9034"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9035"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r>
              <a:rPr lang="en-US"/>
              <a:t>5/24/2025</a:t>
            </a:r>
            <a:endParaRPr/>
          </a:p>
        </p:txBody>
      </p:sp>
      <p:sp>
        <p:nvSpPr>
          <p:cNvPr id="1049036"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9037"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48576"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8577"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578"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5/24/2025</a:t>
            </a:r>
            <a:endParaRPr/>
          </a:p>
        </p:txBody>
      </p:sp>
      <p:sp>
        <p:nvSpPr>
          <p:cNvPr id="1048579"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580"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lang="en-US"/>
          </a:p>
        </p:txBody>
      </p:sp>
      <p:pic>
        <p:nvPicPr>
          <p:cNvPr id="2097152" name="Picture 14"/>
          <p:cNvPicPr>
            <a:picLocks noChangeAspect="1"/>
          </p:cNvPicPr>
          <p:nvPr userDrawn="1"/>
        </p:nvPicPr>
        <p:blipFill>
          <a:blip r:embed="rId14"/>
          <a:srcRect/>
          <a:stretch>
            <a:fillRect/>
          </a:stretch>
        </p:blipFill>
        <p:spPr bwMode="auto">
          <a:xfrm>
            <a:off x="10972800" y="1653"/>
            <a:ext cx="1216264" cy="9543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6"/>
          <p:cNvPicPr>
            <a:picLocks noChangeAspect="1"/>
          </p:cNvPicPr>
          <p:nvPr/>
        </p:nvPicPr>
        <p:blipFill>
          <a:blip r:embed="rId2" cstate="print"/>
          <a:stretch>
            <a:fillRect/>
          </a:stretch>
        </p:blipFill>
        <p:spPr>
          <a:xfrm>
            <a:off x="10052091" y="6417766"/>
            <a:ext cx="1843176" cy="338635"/>
          </a:xfrm>
          <a:prstGeom prst="rect">
            <a:avLst/>
          </a:prstGeom>
        </p:spPr>
      </p:pic>
      <p:pic>
        <p:nvPicPr>
          <p:cNvPr id="2097154" name="Picture 4"/>
          <p:cNvPicPr>
            <a:picLocks noChangeAspect="1"/>
          </p:cNvPicPr>
          <p:nvPr/>
        </p:nvPicPr>
        <p:blipFill>
          <a:blip r:embed="rId2" cstate="print"/>
          <a:stretch>
            <a:fillRect/>
          </a:stretch>
        </p:blipFill>
        <p:spPr>
          <a:xfrm>
            <a:off x="508000" y="6478387"/>
            <a:ext cx="1843176" cy="338635"/>
          </a:xfrm>
          <a:prstGeom prst="rect">
            <a:avLst/>
          </a:prstGeom>
        </p:spPr>
      </p:pic>
      <p:sp>
        <p:nvSpPr>
          <p:cNvPr id="1048586"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1048587" name="PPT 2 -"/>
          <p:cNvSpPr txBox="1"/>
          <p:nvPr/>
        </p:nvSpPr>
        <p:spPr>
          <a:xfrm>
            <a:off x="11004724" y="6406669"/>
            <a:ext cx="240952" cy="309881"/>
          </a:xfrm>
          <a:prstGeom prst="rect">
            <a:avLst/>
          </a:prstGeom>
          <a:ln w="12700">
            <a:miter lim="400000"/>
          </a:ln>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1048588"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1048590"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1048591" name="LESSON 2…"/>
          <p:cNvSpPr txBox="1"/>
          <p:nvPr/>
        </p:nvSpPr>
        <p:spPr>
          <a:xfrm>
            <a:off x="19664" y="2041562"/>
            <a:ext cx="6786650" cy="1556376"/>
          </a:xfrm>
          <a:prstGeom prst="rect">
            <a:avLst/>
          </a:prstGeom>
          <a:ln w="12700">
            <a:miter lim="400000"/>
          </a:ln>
        </p:spPr>
        <p:txBody>
          <a:bodyPr wrap="square" lIns="39142" tIns="39142" rIns="39142" bIns="39142">
            <a:spAutoFit/>
          </a:bodyPr>
          <a:lstStyle/>
          <a:p>
            <a:pPr algn="ctr"/>
            <a:r>
              <a:rPr lang="en-IN" sz="4800" b="1" dirty="0" err="1">
                <a:solidFill>
                  <a:schemeClr val="bg1"/>
                </a:solidFill>
              </a:rPr>
              <a:t>पाठ</a:t>
            </a:r>
            <a:r>
              <a:rPr lang="en-IN" sz="4800" b="1" dirty="0">
                <a:solidFill>
                  <a:schemeClr val="bg1"/>
                </a:solidFill>
              </a:rPr>
              <a:t> -9</a:t>
            </a:r>
          </a:p>
          <a:p>
            <a:pPr algn="ctr"/>
            <a:r>
              <a:rPr lang="en-US" sz="4800" b="1" dirty="0">
                <a:solidFill>
                  <a:schemeClr val="bg1"/>
                </a:solidFill>
                <a:latin typeface="Kruti Dev 010" pitchFamily="2" charset="0"/>
              </a:rPr>
              <a:t>“</a:t>
            </a:r>
            <a:r>
              <a:rPr lang="en-US" sz="4800" b="1" dirty="0" err="1">
                <a:solidFill>
                  <a:schemeClr val="bg1"/>
                </a:solidFill>
                <a:latin typeface="Kruti Dev 010" pitchFamily="2" charset="0"/>
              </a:rPr>
              <a:t>kksfjax</a:t>
            </a:r>
            <a:endParaRPr lang="en-IN" sz="4800" b="1" dirty="0">
              <a:solidFill>
                <a:schemeClr val="bg1"/>
              </a:solidFill>
              <a:latin typeface="Kruti Dev 010" pitchFamily="2" charset="0"/>
            </a:endParaRPr>
          </a:p>
        </p:txBody>
      </p:sp>
      <p:sp>
        <p:nvSpPr>
          <p:cNvPr id="1048592"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209715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sp>
        <p:nvSpPr>
          <p:cNvPr id="1048593" name="Rectangle: Rounded Corners 3"/>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39142" tIns="39142" rIns="39142" bIns="39142" numCol="1" spcCol="38100" rtlCol="0" anchor="t">
            <a:spAutoFit/>
          </a:bodyPr>
          <a:lstStyle/>
          <a:p>
            <a:pPr algn="ctr" defTabSz="831273" hangingPunct="0"/>
            <a:r>
              <a:rPr lang="en-US" sz="2400" dirty="0">
                <a:solidFill>
                  <a:srgbClr val="000000"/>
                </a:solidFill>
                <a:latin typeface="Arial Black" panose="020B0A04020102020204" pitchFamily="34" charset="0"/>
                <a:sym typeface="Arial"/>
              </a:rPr>
              <a:t> </a:t>
            </a:r>
            <a:r>
              <a:rPr lang="hi-IN" sz="2400" b="1" dirty="0">
                <a:latin typeface="Arial Black" panose="020B0A04020102020204" pitchFamily="34" charset="0"/>
              </a:rPr>
              <a:t>ध्वस्त ढांचा खोज और बचाव</a:t>
            </a:r>
            <a:endParaRPr lang="en-IN" sz="2400" dirty="0">
              <a:solidFill>
                <a:srgbClr val="000000"/>
              </a:solidFill>
              <a:latin typeface="Arial Black" panose="020B0A04020102020204" pitchFamily="34" charset="0"/>
              <a:sym typeface="Arial"/>
            </a:endParaRPr>
          </a:p>
        </p:txBody>
      </p:sp>
      <p:sp>
        <p:nvSpPr>
          <p:cNvPr id="1048594" name="PEER | CSSR | INDIA"/>
          <p:cNvSpPr txBox="1"/>
          <p:nvPr/>
        </p:nvSpPr>
        <p:spPr>
          <a:xfrm>
            <a:off x="331675" y="6480330"/>
            <a:ext cx="2321279" cy="263714"/>
          </a:xfrm>
          <a:prstGeom prst="rect">
            <a:avLst/>
          </a:prstGeom>
          <a:ln w="12700">
            <a:miter lim="400000"/>
          </a:ln>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 </a:t>
            </a:r>
            <a:r>
              <a:rPr lang="en-US" sz="1200" dirty="0">
                <a:solidFill>
                  <a:srgbClr val="FF0000"/>
                </a:solidFill>
              </a:rPr>
              <a:t>CSSR</a:t>
            </a:r>
            <a:r>
              <a:rPr sz="1200" dirty="0">
                <a:solidFill>
                  <a:srgbClr val="FF0000"/>
                </a:solidFill>
              </a:rPr>
              <a:t> | INDIA</a:t>
            </a:r>
          </a:p>
        </p:txBody>
      </p:sp>
      <p:pic>
        <p:nvPicPr>
          <p:cNvPr id="2097158" name="Picture 9"/>
          <p:cNvPicPr>
            <a:picLocks noChangeAspect="1"/>
          </p:cNvPicPr>
          <p:nvPr/>
        </p:nvPicPr>
        <p:blipFill>
          <a:blip r:embed="rId4"/>
          <a:stretch>
            <a:fillRect/>
          </a:stretch>
        </p:blipFill>
        <p:spPr>
          <a:xfrm>
            <a:off x="7055243" y="1715588"/>
            <a:ext cx="4405228" cy="4405228"/>
          </a:xfrm>
          <a:prstGeom prst="rect">
            <a:avLst/>
          </a:prstGeom>
        </p:spPr>
      </p:pic>
      <p:sp>
        <p:nvSpPr>
          <p:cNvPr id="3" name="TextBox 2">
            <a:extLst>
              <a:ext uri="{FF2B5EF4-FFF2-40B4-BE49-F238E27FC236}">
                <a16:creationId xmlns:a16="http://schemas.microsoft.com/office/drawing/2014/main" id="{584C6031-F01E-F3B8-4E4C-68F2AAF3003B}"/>
              </a:ext>
            </a:extLst>
          </p:cNvPr>
          <p:cNvSpPr txBox="1"/>
          <p:nvPr/>
        </p:nvSpPr>
        <p:spPr>
          <a:xfrm>
            <a:off x="331675" y="6398003"/>
            <a:ext cx="2083994" cy="307777"/>
          </a:xfrm>
          <a:prstGeom prst="rect">
            <a:avLst/>
          </a:prstGeom>
          <a:solidFill>
            <a:schemeClr val="bg1"/>
          </a:solidFill>
        </p:spPr>
        <p:txBody>
          <a:bodyPr wrap="square" rtlCol="0">
            <a:spAutoFit/>
          </a:bodyPr>
          <a:lstStyle/>
          <a:p>
            <a:endParaRPr lang="en-IN" dirty="0"/>
          </a:p>
        </p:txBody>
      </p:sp>
      <p:sp>
        <p:nvSpPr>
          <p:cNvPr id="4" name="PEER | CSSR | INDIA">
            <a:extLst>
              <a:ext uri="{FF2B5EF4-FFF2-40B4-BE49-F238E27FC236}">
                <a16:creationId xmlns:a16="http://schemas.microsoft.com/office/drawing/2014/main" id="{4E8FDDDE-C567-D884-48A0-B168514CDEA6}"/>
              </a:ext>
            </a:extLst>
          </p:cNvPr>
          <p:cNvSpPr txBox="1"/>
          <p:nvPr/>
        </p:nvSpPr>
        <p:spPr>
          <a:xfrm>
            <a:off x="371867" y="6319563"/>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algn="l" rtl="0"/>
            <a:r>
              <a:rPr lang="en-IN" sz="1200" dirty="0">
                <a:solidFill>
                  <a:srgbClr val="FF0000"/>
                </a:solidFill>
              </a:rPr>
              <a:t>केन्द्रीय सशस्त्र पुलिस बल</a:t>
            </a:r>
            <a:r>
              <a:rPr sz="1200" dirty="0">
                <a:solidFill>
                  <a:srgbClr val="FF0000"/>
                </a:solidFill>
              </a:rPr>
              <a:t> </a:t>
            </a:r>
            <a:r>
              <a:rPr lang="en-US" sz="1200" dirty="0">
                <a:solidFill>
                  <a:srgbClr val="FF0000"/>
                </a:solidFill>
              </a:rPr>
              <a:t>सीएसएसआर</a:t>
            </a:r>
            <a:r>
              <a:rPr sz="1200" dirty="0">
                <a:solidFill>
                  <a:srgbClr val="FF0000"/>
                </a:solidFill>
              </a:rPr>
              <a:t>|भारत</a:t>
            </a:r>
          </a:p>
        </p:txBody>
      </p:sp>
      <p:sp>
        <p:nvSpPr>
          <p:cNvPr id="5" name="TextBox 4">
            <a:extLst>
              <a:ext uri="{FF2B5EF4-FFF2-40B4-BE49-F238E27FC236}">
                <a16:creationId xmlns:a16="http://schemas.microsoft.com/office/drawing/2014/main" id="{66C3F99E-F16D-47A7-828B-767140FEBA0D}"/>
              </a:ext>
            </a:extLst>
          </p:cNvPr>
          <p:cNvSpPr txBox="1"/>
          <p:nvPr/>
        </p:nvSpPr>
        <p:spPr>
          <a:xfrm>
            <a:off x="4330842" y="6427433"/>
            <a:ext cx="3577213" cy="338554"/>
          </a:xfrm>
          <a:prstGeom prst="rect">
            <a:avLst/>
          </a:prstGeom>
          <a:noFill/>
        </p:spPr>
        <p:txBody>
          <a:bodyPr wrap="square" rtlCol="0">
            <a:spAutoFit/>
          </a:bodyPr>
          <a:lstStyle/>
          <a:p>
            <a:pPr algn="ctr"/>
            <a:r>
              <a:rPr lang="hi-IN" sz="1600" dirty="0"/>
              <a:t>निरीक्षक अजय कुमार यादव </a:t>
            </a:r>
            <a:endParaRPr lang="en-IN" sz="1600" dirty="0"/>
          </a:p>
        </p:txBody>
      </p:sp>
      <p:sp>
        <p:nvSpPr>
          <p:cNvPr id="2" name="Slide Number Placeholder 1">
            <a:extLst>
              <a:ext uri="{FF2B5EF4-FFF2-40B4-BE49-F238E27FC236}">
                <a16:creationId xmlns:a16="http://schemas.microsoft.com/office/drawing/2014/main" id="{D120C61B-2B57-31C3-C80D-7ECD6EDEEBF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a:t>
            </a:fld>
            <a:endParaRPr lang="en-US" i="0" u="none" strike="noStrike" cap="none"/>
          </a:p>
        </p:txBody>
      </p:sp>
      <p:pic>
        <p:nvPicPr>
          <p:cNvPr id="7" name="Picture 6">
            <a:extLst>
              <a:ext uri="{FF2B5EF4-FFF2-40B4-BE49-F238E27FC236}">
                <a16:creationId xmlns:a16="http://schemas.microsoft.com/office/drawing/2014/main" id="{BCFA9337-45CB-311E-E425-5EFBCA5B171C}"/>
              </a:ext>
            </a:extLst>
          </p:cNvPr>
          <p:cNvPicPr>
            <a:picLocks noChangeAspect="1"/>
          </p:cNvPicPr>
          <p:nvPr/>
        </p:nvPicPr>
        <p:blipFill>
          <a:blip r:embed="rId5"/>
          <a:stretch>
            <a:fillRect/>
          </a:stretch>
        </p:blipFill>
        <p:spPr>
          <a:xfrm>
            <a:off x="10874477" y="2632"/>
            <a:ext cx="1271009" cy="1340957"/>
          </a:xfrm>
          <a:prstGeom prst="rect">
            <a:avLst/>
          </a:prstGeom>
        </p:spPr>
      </p:pic>
      <p:pic>
        <p:nvPicPr>
          <p:cNvPr id="9" name="Picture 8">
            <a:extLst>
              <a:ext uri="{FF2B5EF4-FFF2-40B4-BE49-F238E27FC236}">
                <a16:creationId xmlns:a16="http://schemas.microsoft.com/office/drawing/2014/main" id="{5200083D-18AB-6826-8185-1C73BE29E3C9}"/>
              </a:ext>
            </a:extLst>
          </p:cNvPr>
          <p:cNvPicPr>
            <a:picLocks noChangeAspect="1"/>
          </p:cNvPicPr>
          <p:nvPr/>
        </p:nvPicPr>
        <p:blipFill>
          <a:blip r:embed="rId6"/>
          <a:stretch>
            <a:fillRect/>
          </a:stretch>
        </p:blipFill>
        <p:spPr>
          <a:xfrm>
            <a:off x="19664" y="9061"/>
            <a:ext cx="1868135" cy="13409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048662" name="Google Shape;185;p23"/>
          <p:cNvSpPr txBox="1">
            <a:spLocks noGrp="1"/>
          </p:cNvSpPr>
          <p:nvPr>
            <p:ph type="body" idx="4294967295"/>
          </p:nvPr>
        </p:nvSpPr>
        <p:spPr>
          <a:xfrm>
            <a:off x="5329084" y="1231046"/>
            <a:ext cx="6535169" cy="5071110"/>
          </a:xfrm>
          <a:prstGeom prst="rect">
            <a:avLst/>
          </a:prstGeom>
          <a:noFill/>
          <a:ln>
            <a:noFill/>
          </a:ln>
        </p:spPr>
        <p:txBody>
          <a:bodyPr spcFirstLastPara="1" wrap="square" lIns="91425" tIns="45700" rIns="91425" bIns="45700" anchor="t" anchorCtr="0">
            <a:noAutofit/>
          </a:bodyPr>
          <a:lstStyle/>
          <a:p>
            <a:pPr marL="342900" lvl="0" algn="just" rtl="0">
              <a:lnSpc>
                <a:spcPct val="150000"/>
              </a:lnSpc>
              <a:spcBef>
                <a:spcPts val="0"/>
              </a:spcBef>
              <a:spcAft>
                <a:spcPts val="0"/>
              </a:spcAft>
              <a:buClrTx/>
              <a:buSzPts val="3200"/>
              <a:buFont typeface="Wingdings" panose="05000000000000000000" pitchFamily="2" charset="2"/>
              <a:buChar char="§"/>
            </a:pPr>
            <a:r>
              <a:rPr sz="2000" b="1" u="sng" dirty="0" err="1">
                <a:solidFill>
                  <a:schemeClr val="tx1"/>
                </a:solidFill>
                <a:latin typeface="Kruti Dev 010" pitchFamily="2" charset="0"/>
              </a:rPr>
              <a:t>गसेट</a:t>
            </a:r>
            <a:r>
              <a:rPr sz="2000" b="1" u="sng" dirty="0">
                <a:solidFill>
                  <a:schemeClr val="tx1"/>
                </a:solidFill>
                <a:latin typeface="Kruti Dev 010" pitchFamily="2" charset="0"/>
              </a:rPr>
              <a:t> </a:t>
            </a:r>
            <a:r>
              <a:rPr sz="2000" b="1" u="sng" dirty="0" err="1">
                <a:solidFill>
                  <a:schemeClr val="tx1"/>
                </a:solidFill>
                <a:latin typeface="Kruti Dev 010" pitchFamily="2" charset="0"/>
              </a:rPr>
              <a:t>प्लेट</a:t>
            </a:r>
            <a:r>
              <a:rPr lang="en-US" sz="2000" dirty="0">
                <a:solidFill>
                  <a:schemeClr val="tx1"/>
                </a:solidFill>
                <a:latin typeface="Kruti Dev 010" pitchFamily="2" charset="0"/>
              </a:rPr>
              <a:t>%</a:t>
            </a:r>
            <a:r>
              <a:rPr sz="2000" dirty="0">
                <a:solidFill>
                  <a:schemeClr val="tx1"/>
                </a:solidFill>
                <a:latin typeface="Kruti Dev 010" pitchFamily="2" charset="0"/>
              </a:rPr>
              <a:t> 13 मिमी या 18 मिमी प्लाईवुड का एक छोटा टुकड़ा जो हेडर लगाने में मदद के लिए पोस्ट के ऊपर और नीचे कील से ठोंका जाता है और पोस्ट को हेडर और सोल प्लेट से सुरक्षित करता है। </a:t>
            </a:r>
            <a:endParaRPr lang="en-US" sz="2000" dirty="0">
              <a:solidFill>
                <a:schemeClr val="tx1"/>
              </a:solidFill>
              <a:latin typeface="Kruti Dev 010" pitchFamily="2" charset="0"/>
            </a:endParaRPr>
          </a:p>
          <a:p>
            <a:pPr marL="342900" lvl="0" algn="just" rtl="0">
              <a:lnSpc>
                <a:spcPct val="150000"/>
              </a:lnSpc>
              <a:spcBef>
                <a:spcPts val="0"/>
              </a:spcBef>
              <a:spcAft>
                <a:spcPts val="0"/>
              </a:spcAft>
              <a:buClrTx/>
              <a:buSzPts val="3200"/>
              <a:buFont typeface="Wingdings" panose="05000000000000000000" pitchFamily="2" charset="2"/>
              <a:buChar char="§"/>
            </a:pPr>
            <a:r>
              <a:rPr sz="2000" b="1" u="sng" dirty="0" err="1">
                <a:solidFill>
                  <a:schemeClr val="tx1"/>
                </a:solidFill>
                <a:latin typeface="Kruti Dev 010" pitchFamily="2" charset="0"/>
              </a:rPr>
              <a:t>वेज</a:t>
            </a:r>
            <a:r>
              <a:rPr lang="en-US" sz="2000" b="1" u="sng" dirty="0">
                <a:solidFill>
                  <a:schemeClr val="tx1"/>
                </a:solidFill>
                <a:latin typeface="Kruti Dev 010" pitchFamily="2" charset="0"/>
              </a:rPr>
              <a:t> </a:t>
            </a:r>
            <a:r>
              <a:rPr lang="en-US" sz="2400" b="1" u="sng" dirty="0">
                <a:solidFill>
                  <a:schemeClr val="tx1"/>
                </a:solidFill>
                <a:latin typeface="Kruti Dev 010" pitchFamily="2" charset="0"/>
              </a:rPr>
              <a:t>,</a:t>
            </a:r>
            <a:r>
              <a:rPr lang="en-US" sz="2400" b="1" u="sng" dirty="0" err="1">
                <a:solidFill>
                  <a:schemeClr val="tx1"/>
                </a:solidFill>
                <a:latin typeface="Kruti Dev 010" pitchFamily="2" charset="0"/>
              </a:rPr>
              <a:t>oa</a:t>
            </a:r>
            <a:r>
              <a:rPr lang="en-US" sz="2400" b="1" u="sng" dirty="0">
                <a:solidFill>
                  <a:schemeClr val="tx1"/>
                </a:solidFill>
                <a:latin typeface="Kruti Dev 010" pitchFamily="2" charset="0"/>
              </a:rPr>
              <a:t> </a:t>
            </a:r>
            <a:r>
              <a:rPr sz="2000" b="1" u="sng" dirty="0" err="1">
                <a:solidFill>
                  <a:schemeClr val="tx1"/>
                </a:solidFill>
                <a:latin typeface="Kruti Dev 010" pitchFamily="2" charset="0"/>
              </a:rPr>
              <a:t>शिम</a:t>
            </a:r>
            <a:r>
              <a:rPr lang="en-US" sz="2000" u="sng" dirty="0">
                <a:solidFill>
                  <a:schemeClr val="tx1"/>
                </a:solidFill>
                <a:latin typeface="Kruti Dev 010" pitchFamily="2" charset="0"/>
              </a:rPr>
              <a:t>%</a:t>
            </a:r>
            <a:r>
              <a:rPr sz="2000" u="sng" dirty="0">
                <a:solidFill>
                  <a:schemeClr val="tx1"/>
                </a:solidFill>
                <a:latin typeface="Kruti Dev 010" pitchFamily="2" charset="0"/>
              </a:rPr>
              <a:t> </a:t>
            </a:r>
            <a:r>
              <a:rPr sz="2000" dirty="0">
                <a:solidFill>
                  <a:schemeClr val="tx1"/>
                </a:solidFill>
                <a:latin typeface="Kruti Dev 010" pitchFamily="2" charset="0"/>
              </a:rPr>
              <a:t>दो लकड़ी के झुके हुए तलों को आपस में जोड़कर पोस्ट के नीचे रखा जाता है। ये शोरिंग सिस्टम के लिए संपीड़न प्रदान करते हैं। शिम एक एकल वेज होता है जिसका उपयोग शोरिंग सिस्टम के ऊपर के रिक्त स्थान को भरने के लिए किया जाता है।</a:t>
            </a:r>
          </a:p>
        </p:txBody>
      </p:sp>
      <p:sp>
        <p:nvSpPr>
          <p:cNvPr id="1048665" name="Google Shape;168;p21"/>
          <p:cNvSpPr txBox="1"/>
          <p:nvPr/>
        </p:nvSpPr>
        <p:spPr>
          <a:xfrm>
            <a:off x="258377" y="1538113"/>
            <a:ext cx="5396168" cy="138041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ct val="100000"/>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kVd</a:t>
            </a:r>
            <a:endParaRPr lang="en-US" sz="4000" b="1" dirty="0">
              <a:solidFill>
                <a:srgbClr val="FF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636949B-BCC9-16A2-78A0-FA47421B10FC}"/>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048668" name="Google Shape;193;p24"/>
          <p:cNvSpPr txBox="1">
            <a:spLocks noGrp="1"/>
          </p:cNvSpPr>
          <p:nvPr>
            <p:ph type="body" idx="4294967295"/>
          </p:nvPr>
        </p:nvSpPr>
        <p:spPr>
          <a:xfrm>
            <a:off x="5663381" y="1330779"/>
            <a:ext cx="6208967" cy="5053692"/>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FF0000"/>
              </a:buClr>
              <a:buSzPts val="3200"/>
              <a:buNone/>
            </a:pPr>
            <a:r>
              <a:rPr b="1" u="sng" dirty="0" err="1">
                <a:solidFill>
                  <a:schemeClr val="tx1"/>
                </a:solidFill>
                <a:latin typeface="Kruti Dev 010" pitchFamily="2" charset="0"/>
              </a:rPr>
              <a:t>क्लीट</a:t>
            </a:r>
            <a:r>
              <a:rPr lang="en-US" b="1" u="sng" dirty="0">
                <a:solidFill>
                  <a:schemeClr val="tx1"/>
                </a:solidFill>
                <a:latin typeface="Kruti Dev 010" pitchFamily="2" charset="0"/>
              </a:rPr>
              <a:t>%</a:t>
            </a:r>
            <a:r>
              <a:rPr dirty="0">
                <a:solidFill>
                  <a:schemeClr val="tx1"/>
                </a:solidFill>
                <a:latin typeface="Kruti Dev 010" pitchFamily="2" charset="0"/>
              </a:rPr>
              <a:t> </a:t>
            </a:r>
            <a:r>
              <a:rPr sz="3200" dirty="0">
                <a:solidFill>
                  <a:schemeClr val="tx1"/>
                </a:solidFill>
                <a:latin typeface="Kruti Dev 010" pitchFamily="2" charset="0"/>
              </a:rPr>
              <a:t>5</a:t>
            </a:r>
            <a:r>
              <a:rPr sz="2400" dirty="0">
                <a:solidFill>
                  <a:schemeClr val="tx1"/>
                </a:solidFill>
                <a:latin typeface="Kruti Dev 010" pitchFamily="2" charset="0"/>
              </a:rPr>
              <a:t> </a:t>
            </a:r>
            <a:r>
              <a:rPr sz="2400" dirty="0" err="1">
                <a:solidFill>
                  <a:schemeClr val="tx1"/>
                </a:solidFill>
                <a:latin typeface="Kruti Dev 010" pitchFamily="2" charset="0"/>
              </a:rPr>
              <a:t>सेमी</a:t>
            </a:r>
            <a:r>
              <a:rPr sz="2400" dirty="0">
                <a:solidFill>
                  <a:schemeClr val="tx1"/>
                </a:solidFill>
                <a:latin typeface="Kruti Dev 010" pitchFamily="2" charset="0"/>
              </a:rPr>
              <a:t> </a:t>
            </a:r>
            <a:r>
              <a:rPr lang="en-US" dirty="0">
                <a:solidFill>
                  <a:schemeClr val="tx1"/>
                </a:solidFill>
                <a:latin typeface="Kruti Dev 010" pitchFamily="2" charset="0"/>
              </a:rPr>
              <a:t>o</a:t>
            </a:r>
            <a:r>
              <a:rPr dirty="0">
                <a:solidFill>
                  <a:schemeClr val="tx1"/>
                </a:solidFill>
                <a:latin typeface="Kruti Dev 010" pitchFamily="2" charset="0"/>
              </a:rPr>
              <a:t> 10</a:t>
            </a:r>
            <a:r>
              <a:rPr sz="2400" dirty="0">
                <a:solidFill>
                  <a:schemeClr val="tx1"/>
                </a:solidFill>
                <a:latin typeface="Kruti Dev 010" pitchFamily="2" charset="0"/>
              </a:rPr>
              <a:t> </a:t>
            </a:r>
            <a:r>
              <a:rPr sz="2400" dirty="0" err="1">
                <a:solidFill>
                  <a:schemeClr val="tx1"/>
                </a:solidFill>
                <a:latin typeface="Kruti Dev 010" pitchFamily="2" charset="0"/>
              </a:rPr>
              <a:t>सेमी</a:t>
            </a:r>
            <a:r>
              <a:rPr sz="2400" dirty="0">
                <a:solidFill>
                  <a:schemeClr val="tx1"/>
                </a:solidFill>
                <a:latin typeface="Kruti Dev 010" pitchFamily="2" charset="0"/>
              </a:rPr>
              <a:t> </a:t>
            </a:r>
            <a:r>
              <a:rPr sz="2400" dirty="0" err="1">
                <a:solidFill>
                  <a:schemeClr val="tx1"/>
                </a:solidFill>
                <a:latin typeface="Kruti Dev 010" pitchFamily="2" charset="0"/>
              </a:rPr>
              <a:t>का</a:t>
            </a:r>
            <a:r>
              <a:rPr sz="2400" dirty="0">
                <a:solidFill>
                  <a:schemeClr val="tx1"/>
                </a:solidFill>
                <a:latin typeface="Kruti Dev 010" pitchFamily="2" charset="0"/>
              </a:rPr>
              <a:t> </a:t>
            </a:r>
            <a:r>
              <a:rPr sz="2400" dirty="0" err="1">
                <a:solidFill>
                  <a:schemeClr val="tx1"/>
                </a:solidFill>
                <a:latin typeface="Kruti Dev 010" pitchFamily="2" charset="0"/>
              </a:rPr>
              <a:t>एक</a:t>
            </a:r>
            <a:r>
              <a:rPr sz="2400" dirty="0">
                <a:solidFill>
                  <a:schemeClr val="tx1"/>
                </a:solidFill>
                <a:latin typeface="Kruti Dev 010" pitchFamily="2" charset="0"/>
              </a:rPr>
              <a:t> </a:t>
            </a:r>
            <a:r>
              <a:rPr sz="2400" dirty="0" err="1">
                <a:solidFill>
                  <a:schemeClr val="tx1"/>
                </a:solidFill>
                <a:latin typeface="Kruti Dev 010" pitchFamily="2" charset="0"/>
              </a:rPr>
              <a:t>लकड़ी</a:t>
            </a:r>
            <a:r>
              <a:rPr sz="2400" dirty="0">
                <a:solidFill>
                  <a:schemeClr val="tx1"/>
                </a:solidFill>
                <a:latin typeface="Kruti Dev 010" pitchFamily="2" charset="0"/>
              </a:rPr>
              <a:t> </a:t>
            </a:r>
            <a:r>
              <a:rPr sz="2400" dirty="0" err="1">
                <a:solidFill>
                  <a:schemeClr val="tx1"/>
                </a:solidFill>
                <a:latin typeface="Kruti Dev 010" pitchFamily="2" charset="0"/>
              </a:rPr>
              <a:t>का</a:t>
            </a:r>
            <a:r>
              <a:rPr sz="2400" dirty="0">
                <a:solidFill>
                  <a:schemeClr val="tx1"/>
                </a:solidFill>
                <a:latin typeface="Kruti Dev 010" pitchFamily="2" charset="0"/>
              </a:rPr>
              <a:t> </a:t>
            </a:r>
            <a:r>
              <a:rPr sz="2400" dirty="0" err="1">
                <a:solidFill>
                  <a:schemeClr val="tx1"/>
                </a:solidFill>
                <a:latin typeface="Kruti Dev 010" pitchFamily="2" charset="0"/>
              </a:rPr>
              <a:t>टुकड़ा</a:t>
            </a:r>
            <a:r>
              <a:rPr sz="2400" dirty="0">
                <a:solidFill>
                  <a:schemeClr val="tx1"/>
                </a:solidFill>
                <a:latin typeface="Kruti Dev 010" pitchFamily="2" charset="0"/>
              </a:rPr>
              <a:t> </a:t>
            </a:r>
            <a:r>
              <a:rPr sz="2400" dirty="0" err="1">
                <a:solidFill>
                  <a:schemeClr val="tx1"/>
                </a:solidFill>
                <a:latin typeface="Kruti Dev 010" pitchFamily="2" charset="0"/>
              </a:rPr>
              <a:t>जो</a:t>
            </a:r>
            <a:r>
              <a:rPr sz="2400" dirty="0">
                <a:solidFill>
                  <a:schemeClr val="tx1"/>
                </a:solidFill>
                <a:latin typeface="Kruti Dev 010" pitchFamily="2" charset="0"/>
              </a:rPr>
              <a:t> </a:t>
            </a:r>
            <a:r>
              <a:rPr sz="2400" dirty="0" err="1">
                <a:solidFill>
                  <a:schemeClr val="tx1"/>
                </a:solidFill>
                <a:latin typeface="Kruti Dev 010" pitchFamily="2" charset="0"/>
              </a:rPr>
              <a:t>खंभे</a:t>
            </a:r>
            <a:r>
              <a:rPr sz="2400" dirty="0">
                <a:solidFill>
                  <a:schemeClr val="tx1"/>
                </a:solidFill>
                <a:latin typeface="Kruti Dev 010" pitchFamily="2" charset="0"/>
              </a:rPr>
              <a:t> </a:t>
            </a:r>
            <a:r>
              <a:rPr sz="2400" dirty="0" err="1">
                <a:solidFill>
                  <a:schemeClr val="tx1"/>
                </a:solidFill>
                <a:latin typeface="Kruti Dev 010" pitchFamily="2" charset="0"/>
              </a:rPr>
              <a:t>और</a:t>
            </a:r>
            <a:r>
              <a:rPr sz="2400" dirty="0">
                <a:solidFill>
                  <a:schemeClr val="tx1"/>
                </a:solidFill>
                <a:latin typeface="Kruti Dev 010" pitchFamily="2" charset="0"/>
              </a:rPr>
              <a:t> </a:t>
            </a:r>
            <a:r>
              <a:rPr sz="2400" dirty="0" err="1">
                <a:solidFill>
                  <a:schemeClr val="tx1"/>
                </a:solidFill>
                <a:latin typeface="Kruti Dev 010" pitchFamily="2" charset="0"/>
              </a:rPr>
              <a:t>हेडर</a:t>
            </a:r>
            <a:r>
              <a:rPr sz="2400" dirty="0">
                <a:solidFill>
                  <a:schemeClr val="tx1"/>
                </a:solidFill>
                <a:latin typeface="Kruti Dev 010" pitchFamily="2" charset="0"/>
              </a:rPr>
              <a:t> </a:t>
            </a:r>
            <a:r>
              <a:rPr sz="2400" dirty="0" err="1">
                <a:solidFill>
                  <a:schemeClr val="tx1"/>
                </a:solidFill>
                <a:latin typeface="Kruti Dev 010" pitchFamily="2" charset="0"/>
              </a:rPr>
              <a:t>या</a:t>
            </a:r>
            <a:r>
              <a:rPr sz="2400" dirty="0">
                <a:solidFill>
                  <a:schemeClr val="tx1"/>
                </a:solidFill>
                <a:latin typeface="Kruti Dev 010" pitchFamily="2" charset="0"/>
              </a:rPr>
              <a:t> </a:t>
            </a:r>
            <a:r>
              <a:rPr sz="2400" dirty="0" err="1">
                <a:solidFill>
                  <a:schemeClr val="tx1"/>
                </a:solidFill>
                <a:latin typeface="Kruti Dev 010" pitchFamily="2" charset="0"/>
              </a:rPr>
              <a:t>सोल</a:t>
            </a:r>
            <a:r>
              <a:rPr sz="2400" dirty="0">
                <a:solidFill>
                  <a:schemeClr val="tx1"/>
                </a:solidFill>
                <a:latin typeface="Kruti Dev 010" pitchFamily="2" charset="0"/>
              </a:rPr>
              <a:t> </a:t>
            </a:r>
            <a:r>
              <a:rPr sz="2400" dirty="0" err="1">
                <a:solidFill>
                  <a:schemeClr val="tx1"/>
                </a:solidFill>
                <a:latin typeface="Kruti Dev 010" pitchFamily="2" charset="0"/>
              </a:rPr>
              <a:t>प्लेट</a:t>
            </a:r>
            <a:r>
              <a:rPr sz="2400" dirty="0">
                <a:solidFill>
                  <a:schemeClr val="tx1"/>
                </a:solidFill>
                <a:latin typeface="Kruti Dev 010" pitchFamily="2" charset="0"/>
              </a:rPr>
              <a:t> </a:t>
            </a:r>
            <a:r>
              <a:rPr sz="2400" dirty="0" err="1">
                <a:solidFill>
                  <a:schemeClr val="tx1"/>
                </a:solidFill>
                <a:latin typeface="Kruti Dev 010" pitchFamily="2" charset="0"/>
              </a:rPr>
              <a:t>पर</a:t>
            </a:r>
            <a:r>
              <a:rPr sz="2400" dirty="0">
                <a:solidFill>
                  <a:schemeClr val="tx1"/>
                </a:solidFill>
                <a:latin typeface="Kruti Dev 010" pitchFamily="2" charset="0"/>
              </a:rPr>
              <a:t> </a:t>
            </a:r>
            <a:r>
              <a:rPr sz="2400" dirty="0" err="1">
                <a:solidFill>
                  <a:schemeClr val="tx1"/>
                </a:solidFill>
                <a:latin typeface="Kruti Dev 010" pitchFamily="2" charset="0"/>
              </a:rPr>
              <a:t>कील</a:t>
            </a:r>
            <a:r>
              <a:rPr sz="2400" dirty="0">
                <a:solidFill>
                  <a:schemeClr val="tx1"/>
                </a:solidFill>
                <a:latin typeface="Kruti Dev 010" pitchFamily="2" charset="0"/>
              </a:rPr>
              <a:t> </a:t>
            </a:r>
            <a:r>
              <a:rPr sz="2400" dirty="0" err="1">
                <a:solidFill>
                  <a:schemeClr val="tx1"/>
                </a:solidFill>
                <a:latin typeface="Kruti Dev 010" pitchFamily="2" charset="0"/>
              </a:rPr>
              <a:t>से</a:t>
            </a:r>
            <a:r>
              <a:rPr sz="2400" dirty="0">
                <a:solidFill>
                  <a:schemeClr val="tx1"/>
                </a:solidFill>
                <a:latin typeface="Kruti Dev 010" pitchFamily="2" charset="0"/>
              </a:rPr>
              <a:t> </a:t>
            </a:r>
            <a:r>
              <a:rPr sz="2400" dirty="0" err="1">
                <a:solidFill>
                  <a:schemeClr val="tx1"/>
                </a:solidFill>
                <a:latin typeface="Kruti Dev 010" pitchFamily="2" charset="0"/>
              </a:rPr>
              <a:t>ठोंका</a:t>
            </a:r>
            <a:r>
              <a:rPr sz="2400" dirty="0">
                <a:solidFill>
                  <a:schemeClr val="tx1"/>
                </a:solidFill>
                <a:latin typeface="Kruti Dev 010" pitchFamily="2" charset="0"/>
              </a:rPr>
              <a:t> </a:t>
            </a:r>
            <a:r>
              <a:rPr sz="2400" dirty="0" err="1">
                <a:solidFill>
                  <a:schemeClr val="tx1"/>
                </a:solidFill>
                <a:latin typeface="Kruti Dev 010" pitchFamily="2" charset="0"/>
              </a:rPr>
              <a:t>जाता</a:t>
            </a:r>
            <a:r>
              <a:rPr sz="2400" dirty="0">
                <a:solidFill>
                  <a:schemeClr val="tx1"/>
                </a:solidFill>
                <a:latin typeface="Kruti Dev 010" pitchFamily="2" charset="0"/>
              </a:rPr>
              <a:t> </a:t>
            </a:r>
            <a:r>
              <a:rPr sz="2400" dirty="0" err="1">
                <a:solidFill>
                  <a:schemeClr val="tx1"/>
                </a:solidFill>
                <a:latin typeface="Kruti Dev 010" pitchFamily="2" charset="0"/>
              </a:rPr>
              <a:t>है</a:t>
            </a:r>
            <a:r>
              <a:rPr sz="2400" dirty="0">
                <a:solidFill>
                  <a:schemeClr val="tx1"/>
                </a:solidFill>
                <a:latin typeface="Kruti Dev 010" pitchFamily="2" charset="0"/>
              </a:rPr>
              <a:t> </a:t>
            </a:r>
            <a:r>
              <a:rPr sz="2400" dirty="0" err="1">
                <a:solidFill>
                  <a:schemeClr val="tx1"/>
                </a:solidFill>
                <a:latin typeface="Kruti Dev 010" pitchFamily="2" charset="0"/>
              </a:rPr>
              <a:t>ताकि</a:t>
            </a:r>
            <a:r>
              <a:rPr sz="2400" dirty="0">
                <a:solidFill>
                  <a:schemeClr val="tx1"/>
                </a:solidFill>
                <a:latin typeface="Kruti Dev 010" pitchFamily="2" charset="0"/>
              </a:rPr>
              <a:t> </a:t>
            </a:r>
            <a:r>
              <a:rPr sz="2400" dirty="0" err="1">
                <a:solidFill>
                  <a:schemeClr val="tx1"/>
                </a:solidFill>
                <a:latin typeface="Kruti Dev 010" pitchFamily="2" charset="0"/>
              </a:rPr>
              <a:t>शोरिंग</a:t>
            </a:r>
            <a:r>
              <a:rPr sz="2400" dirty="0">
                <a:solidFill>
                  <a:schemeClr val="tx1"/>
                </a:solidFill>
                <a:latin typeface="Kruti Dev 010" pitchFamily="2" charset="0"/>
              </a:rPr>
              <a:t> </a:t>
            </a:r>
            <a:r>
              <a:rPr sz="2400" dirty="0" err="1">
                <a:solidFill>
                  <a:schemeClr val="tx1"/>
                </a:solidFill>
                <a:latin typeface="Kruti Dev 010" pitchFamily="2" charset="0"/>
              </a:rPr>
              <a:t>को</a:t>
            </a:r>
            <a:r>
              <a:rPr sz="2400" dirty="0">
                <a:solidFill>
                  <a:schemeClr val="tx1"/>
                </a:solidFill>
                <a:latin typeface="Kruti Dev 010" pitchFamily="2" charset="0"/>
              </a:rPr>
              <a:t> </a:t>
            </a:r>
            <a:r>
              <a:rPr sz="2400" dirty="0" err="1">
                <a:solidFill>
                  <a:schemeClr val="tx1"/>
                </a:solidFill>
                <a:latin typeface="Kruti Dev 010" pitchFamily="2" charset="0"/>
              </a:rPr>
              <a:t>सुरक्षित</a:t>
            </a:r>
            <a:r>
              <a:rPr sz="2400" dirty="0">
                <a:solidFill>
                  <a:schemeClr val="tx1"/>
                </a:solidFill>
                <a:latin typeface="Kruti Dev 010" pitchFamily="2" charset="0"/>
              </a:rPr>
              <a:t> </a:t>
            </a:r>
            <a:r>
              <a:rPr sz="2400" dirty="0" err="1">
                <a:solidFill>
                  <a:schemeClr val="tx1"/>
                </a:solidFill>
                <a:latin typeface="Kruti Dev 010" pitchFamily="2" charset="0"/>
              </a:rPr>
              <a:t>किया</a:t>
            </a:r>
            <a:r>
              <a:rPr sz="2400" dirty="0">
                <a:solidFill>
                  <a:schemeClr val="tx1"/>
                </a:solidFill>
                <a:latin typeface="Kruti Dev 010" pitchFamily="2" charset="0"/>
              </a:rPr>
              <a:t> </a:t>
            </a:r>
            <a:r>
              <a:rPr sz="2400" dirty="0" err="1">
                <a:solidFill>
                  <a:schemeClr val="tx1"/>
                </a:solidFill>
                <a:latin typeface="Kruti Dev 010" pitchFamily="2" charset="0"/>
              </a:rPr>
              <a:t>जा</a:t>
            </a:r>
            <a:r>
              <a:rPr sz="2400" dirty="0">
                <a:solidFill>
                  <a:schemeClr val="tx1"/>
                </a:solidFill>
                <a:latin typeface="Kruti Dev 010" pitchFamily="2" charset="0"/>
              </a:rPr>
              <a:t> </a:t>
            </a:r>
            <a:r>
              <a:rPr sz="2400" dirty="0" err="1">
                <a:solidFill>
                  <a:schemeClr val="tx1"/>
                </a:solidFill>
                <a:latin typeface="Kruti Dev 010" pitchFamily="2" charset="0"/>
              </a:rPr>
              <a:t>सके</a:t>
            </a:r>
            <a:r>
              <a:rPr lang="en-US" sz="2400" dirty="0" err="1">
                <a:solidFill>
                  <a:schemeClr val="tx1"/>
                </a:solidFill>
                <a:latin typeface="Kruti Dev 010" pitchFamily="2" charset="0"/>
              </a:rPr>
              <a:t>A</a:t>
            </a:r>
            <a:r>
              <a:rPr sz="2400" dirty="0">
                <a:solidFill>
                  <a:schemeClr val="tx1"/>
                </a:solidFill>
                <a:latin typeface="Kruti Dev 010" pitchFamily="2" charset="0"/>
              </a:rPr>
              <a:t> </a:t>
            </a:r>
            <a:r>
              <a:rPr sz="2400" dirty="0" err="1">
                <a:solidFill>
                  <a:schemeClr val="tx1"/>
                </a:solidFill>
                <a:latin typeface="Kruti Dev 010" pitchFamily="2" charset="0"/>
              </a:rPr>
              <a:t>लकड़ी</a:t>
            </a:r>
            <a:r>
              <a:rPr sz="2400" dirty="0">
                <a:solidFill>
                  <a:schemeClr val="tx1"/>
                </a:solidFill>
                <a:latin typeface="Kruti Dev 010" pitchFamily="2" charset="0"/>
              </a:rPr>
              <a:t> </a:t>
            </a:r>
            <a:r>
              <a:rPr sz="2400" dirty="0" err="1">
                <a:solidFill>
                  <a:schemeClr val="tx1"/>
                </a:solidFill>
                <a:latin typeface="Kruti Dev 010" pitchFamily="2" charset="0"/>
              </a:rPr>
              <a:t>के</a:t>
            </a:r>
            <a:r>
              <a:rPr sz="2400" dirty="0">
                <a:solidFill>
                  <a:schemeClr val="tx1"/>
                </a:solidFill>
                <a:latin typeface="Kruti Dev 010" pitchFamily="2" charset="0"/>
              </a:rPr>
              <a:t> </a:t>
            </a:r>
            <a:r>
              <a:rPr sz="2400" dirty="0" err="1">
                <a:solidFill>
                  <a:schemeClr val="tx1"/>
                </a:solidFill>
                <a:latin typeface="Kruti Dev 010" pitchFamily="2" charset="0"/>
              </a:rPr>
              <a:t>छोटे</a:t>
            </a:r>
            <a:r>
              <a:rPr sz="2400" dirty="0">
                <a:solidFill>
                  <a:schemeClr val="tx1"/>
                </a:solidFill>
                <a:latin typeface="Kruti Dev 010" pitchFamily="2" charset="0"/>
              </a:rPr>
              <a:t> </a:t>
            </a:r>
            <a:r>
              <a:rPr sz="2400" dirty="0" err="1">
                <a:solidFill>
                  <a:schemeClr val="tx1"/>
                </a:solidFill>
                <a:latin typeface="Kruti Dev 010" pitchFamily="2" charset="0"/>
              </a:rPr>
              <a:t>टुकड़े</a:t>
            </a:r>
            <a:r>
              <a:rPr sz="2400" dirty="0">
                <a:solidFill>
                  <a:schemeClr val="tx1"/>
                </a:solidFill>
                <a:latin typeface="Kruti Dev 010" pitchFamily="2" charset="0"/>
              </a:rPr>
              <a:t> </a:t>
            </a:r>
            <a:r>
              <a:rPr sz="2400" dirty="0" err="1">
                <a:solidFill>
                  <a:schemeClr val="tx1"/>
                </a:solidFill>
                <a:latin typeface="Kruti Dev 010" pitchFamily="2" charset="0"/>
              </a:rPr>
              <a:t>शोरिंग</a:t>
            </a:r>
            <a:r>
              <a:rPr sz="2400" dirty="0">
                <a:solidFill>
                  <a:schemeClr val="tx1"/>
                </a:solidFill>
                <a:latin typeface="Kruti Dev 010" pitchFamily="2" charset="0"/>
              </a:rPr>
              <a:t> </a:t>
            </a:r>
            <a:r>
              <a:rPr sz="2400" dirty="0" err="1">
                <a:solidFill>
                  <a:schemeClr val="tx1"/>
                </a:solidFill>
                <a:latin typeface="Kruti Dev 010" pitchFamily="2" charset="0"/>
              </a:rPr>
              <a:t>सिस्टम</a:t>
            </a:r>
            <a:r>
              <a:rPr sz="2400" dirty="0">
                <a:solidFill>
                  <a:schemeClr val="tx1"/>
                </a:solidFill>
                <a:latin typeface="Kruti Dev 010" pitchFamily="2" charset="0"/>
              </a:rPr>
              <a:t> </a:t>
            </a:r>
            <a:r>
              <a:rPr sz="2400" dirty="0" err="1">
                <a:solidFill>
                  <a:schemeClr val="tx1"/>
                </a:solidFill>
                <a:latin typeface="Kruti Dev 010" pitchFamily="2" charset="0"/>
              </a:rPr>
              <a:t>के</a:t>
            </a:r>
            <a:r>
              <a:rPr sz="2400" dirty="0">
                <a:solidFill>
                  <a:schemeClr val="tx1"/>
                </a:solidFill>
                <a:latin typeface="Kruti Dev 010" pitchFamily="2" charset="0"/>
              </a:rPr>
              <a:t> </a:t>
            </a:r>
            <a:r>
              <a:rPr sz="2400" dirty="0" err="1">
                <a:solidFill>
                  <a:schemeClr val="tx1"/>
                </a:solidFill>
                <a:latin typeface="Kruti Dev 010" pitchFamily="2" charset="0"/>
              </a:rPr>
              <a:t>अन्य</a:t>
            </a:r>
            <a:r>
              <a:rPr sz="2400" dirty="0">
                <a:solidFill>
                  <a:schemeClr val="tx1"/>
                </a:solidFill>
                <a:latin typeface="Kruti Dev 010" pitchFamily="2" charset="0"/>
              </a:rPr>
              <a:t> </a:t>
            </a:r>
            <a:r>
              <a:rPr sz="2400" dirty="0" err="1">
                <a:solidFill>
                  <a:schemeClr val="tx1"/>
                </a:solidFill>
                <a:latin typeface="Kruti Dev 010" pitchFamily="2" charset="0"/>
              </a:rPr>
              <a:t>हिस्सों</a:t>
            </a:r>
            <a:r>
              <a:rPr sz="2400" dirty="0">
                <a:solidFill>
                  <a:schemeClr val="tx1"/>
                </a:solidFill>
                <a:latin typeface="Kruti Dev 010" pitchFamily="2" charset="0"/>
              </a:rPr>
              <a:t> </a:t>
            </a:r>
            <a:r>
              <a:rPr sz="2400" dirty="0" err="1">
                <a:solidFill>
                  <a:schemeClr val="tx1"/>
                </a:solidFill>
                <a:latin typeface="Kruti Dev 010" pitchFamily="2" charset="0"/>
              </a:rPr>
              <a:t>को</a:t>
            </a:r>
            <a:r>
              <a:rPr sz="2400" dirty="0">
                <a:solidFill>
                  <a:schemeClr val="tx1"/>
                </a:solidFill>
                <a:latin typeface="Kruti Dev 010" pitchFamily="2" charset="0"/>
              </a:rPr>
              <a:t> </a:t>
            </a:r>
            <a:r>
              <a:rPr sz="2400" dirty="0" err="1">
                <a:solidFill>
                  <a:schemeClr val="tx1"/>
                </a:solidFill>
                <a:latin typeface="Kruti Dev 010" pitchFamily="2" charset="0"/>
              </a:rPr>
              <a:t>सुरक्षित</a:t>
            </a:r>
            <a:r>
              <a:rPr sz="2400" dirty="0">
                <a:solidFill>
                  <a:schemeClr val="tx1"/>
                </a:solidFill>
                <a:latin typeface="Kruti Dev 010" pitchFamily="2" charset="0"/>
              </a:rPr>
              <a:t> </a:t>
            </a:r>
            <a:r>
              <a:rPr sz="2400" dirty="0" err="1">
                <a:solidFill>
                  <a:schemeClr val="tx1"/>
                </a:solidFill>
                <a:latin typeface="Kruti Dev 010" pitchFamily="2" charset="0"/>
              </a:rPr>
              <a:t>करने</a:t>
            </a:r>
            <a:r>
              <a:rPr sz="2400" dirty="0">
                <a:solidFill>
                  <a:schemeClr val="tx1"/>
                </a:solidFill>
                <a:latin typeface="Kruti Dev 010" pitchFamily="2" charset="0"/>
              </a:rPr>
              <a:t> </a:t>
            </a:r>
            <a:r>
              <a:rPr sz="2400" dirty="0" err="1">
                <a:solidFill>
                  <a:schemeClr val="tx1"/>
                </a:solidFill>
                <a:latin typeface="Kruti Dev 010" pitchFamily="2" charset="0"/>
              </a:rPr>
              <a:t>के</a:t>
            </a:r>
            <a:r>
              <a:rPr sz="2400" dirty="0">
                <a:solidFill>
                  <a:schemeClr val="tx1"/>
                </a:solidFill>
                <a:latin typeface="Kruti Dev 010" pitchFamily="2" charset="0"/>
              </a:rPr>
              <a:t> </a:t>
            </a:r>
            <a:r>
              <a:rPr sz="2400" dirty="0" err="1">
                <a:solidFill>
                  <a:schemeClr val="tx1"/>
                </a:solidFill>
                <a:latin typeface="Kruti Dev 010" pitchFamily="2" charset="0"/>
              </a:rPr>
              <a:t>लिए</a:t>
            </a:r>
            <a:r>
              <a:rPr sz="2400" dirty="0">
                <a:solidFill>
                  <a:schemeClr val="tx1"/>
                </a:solidFill>
                <a:latin typeface="Kruti Dev 010" pitchFamily="2" charset="0"/>
              </a:rPr>
              <a:t> </a:t>
            </a:r>
            <a:r>
              <a:rPr sz="2400" dirty="0" err="1">
                <a:solidFill>
                  <a:schemeClr val="tx1"/>
                </a:solidFill>
                <a:latin typeface="Kruti Dev 010" pitchFamily="2" charset="0"/>
              </a:rPr>
              <a:t>इस्तेमाल</a:t>
            </a:r>
            <a:r>
              <a:rPr sz="2400" dirty="0">
                <a:solidFill>
                  <a:schemeClr val="tx1"/>
                </a:solidFill>
                <a:latin typeface="Kruti Dev 010" pitchFamily="2" charset="0"/>
              </a:rPr>
              <a:t> </a:t>
            </a:r>
            <a:r>
              <a:rPr sz="2400" dirty="0" err="1">
                <a:solidFill>
                  <a:schemeClr val="tx1"/>
                </a:solidFill>
                <a:latin typeface="Kruti Dev 010" pitchFamily="2" charset="0"/>
              </a:rPr>
              <a:t>किए</a:t>
            </a:r>
            <a:r>
              <a:rPr sz="2400" dirty="0">
                <a:solidFill>
                  <a:schemeClr val="tx1"/>
                </a:solidFill>
                <a:latin typeface="Kruti Dev 010" pitchFamily="2" charset="0"/>
              </a:rPr>
              <a:t> </a:t>
            </a:r>
            <a:r>
              <a:rPr sz="2400" dirty="0" err="1">
                <a:solidFill>
                  <a:schemeClr val="tx1"/>
                </a:solidFill>
                <a:latin typeface="Kruti Dev 010" pitchFamily="2" charset="0"/>
              </a:rPr>
              <a:t>जाते</a:t>
            </a:r>
            <a:r>
              <a:rPr sz="2400" dirty="0">
                <a:solidFill>
                  <a:schemeClr val="tx1"/>
                </a:solidFill>
                <a:latin typeface="Kruti Dev 010" pitchFamily="2" charset="0"/>
              </a:rPr>
              <a:t> </a:t>
            </a:r>
            <a:r>
              <a:rPr sz="2400" dirty="0" err="1">
                <a:solidFill>
                  <a:schemeClr val="tx1"/>
                </a:solidFill>
                <a:latin typeface="Kruti Dev 010" pitchFamily="2" charset="0"/>
              </a:rPr>
              <a:t>हैं</a:t>
            </a:r>
            <a:r>
              <a:rPr sz="2400" dirty="0">
                <a:solidFill>
                  <a:schemeClr val="tx1"/>
                </a:solidFill>
                <a:latin typeface="Kruti Dev 010" pitchFamily="2" charset="0"/>
              </a:rPr>
              <a:t>। </a:t>
            </a:r>
            <a:r>
              <a:rPr sz="2400" dirty="0" err="1">
                <a:solidFill>
                  <a:schemeClr val="tx1"/>
                </a:solidFill>
                <a:latin typeface="Kruti Dev 010" pitchFamily="2" charset="0"/>
              </a:rPr>
              <a:t>क्लीट</a:t>
            </a:r>
            <a:r>
              <a:rPr sz="2400" dirty="0">
                <a:solidFill>
                  <a:schemeClr val="tx1"/>
                </a:solidFill>
                <a:latin typeface="Kruti Dev 010" pitchFamily="2" charset="0"/>
              </a:rPr>
              <a:t> </a:t>
            </a:r>
            <a:r>
              <a:rPr dirty="0">
                <a:solidFill>
                  <a:schemeClr val="tx1"/>
                </a:solidFill>
                <a:latin typeface="Kruti Dev 010" pitchFamily="2" charset="0"/>
              </a:rPr>
              <a:t>30</a:t>
            </a:r>
            <a:r>
              <a:rPr sz="2400" dirty="0">
                <a:solidFill>
                  <a:schemeClr val="tx1"/>
                </a:solidFill>
                <a:latin typeface="Kruti Dev 010" pitchFamily="2" charset="0"/>
              </a:rPr>
              <a:t> </a:t>
            </a:r>
            <a:r>
              <a:rPr sz="2400" dirty="0" err="1">
                <a:solidFill>
                  <a:schemeClr val="tx1"/>
                </a:solidFill>
                <a:latin typeface="Kruti Dev 010" pitchFamily="2" charset="0"/>
              </a:rPr>
              <a:t>सेमी</a:t>
            </a:r>
            <a:r>
              <a:rPr sz="2400" dirty="0">
                <a:solidFill>
                  <a:schemeClr val="tx1"/>
                </a:solidFill>
                <a:latin typeface="Kruti Dev 010" pitchFamily="2" charset="0"/>
              </a:rPr>
              <a:t> </a:t>
            </a:r>
            <a:r>
              <a:rPr sz="2400" dirty="0" err="1">
                <a:solidFill>
                  <a:schemeClr val="tx1"/>
                </a:solidFill>
                <a:latin typeface="Kruti Dev 010" pitchFamily="2" charset="0"/>
              </a:rPr>
              <a:t>लंबा</a:t>
            </a:r>
            <a:r>
              <a:rPr sz="2400" dirty="0">
                <a:solidFill>
                  <a:schemeClr val="tx1"/>
                </a:solidFill>
                <a:latin typeface="Kruti Dev 010" pitchFamily="2" charset="0"/>
              </a:rPr>
              <a:t> </a:t>
            </a:r>
            <a:r>
              <a:rPr sz="2400" dirty="0" err="1">
                <a:solidFill>
                  <a:schemeClr val="tx1"/>
                </a:solidFill>
                <a:latin typeface="Kruti Dev 010" pitchFamily="2" charset="0"/>
              </a:rPr>
              <a:t>होना</a:t>
            </a:r>
            <a:r>
              <a:rPr sz="2400" dirty="0">
                <a:solidFill>
                  <a:schemeClr val="tx1"/>
                </a:solidFill>
                <a:latin typeface="Kruti Dev 010" pitchFamily="2" charset="0"/>
              </a:rPr>
              <a:t> </a:t>
            </a:r>
            <a:r>
              <a:rPr sz="2400" dirty="0" err="1">
                <a:solidFill>
                  <a:schemeClr val="tx1"/>
                </a:solidFill>
                <a:latin typeface="Kruti Dev 010" pitchFamily="2" charset="0"/>
              </a:rPr>
              <a:t>चाहिए</a:t>
            </a:r>
            <a:r>
              <a:rPr sz="2400" dirty="0">
                <a:solidFill>
                  <a:schemeClr val="tx1"/>
                </a:solidFill>
                <a:latin typeface="Kruti Dev 010" pitchFamily="2" charset="0"/>
              </a:rPr>
              <a:t> </a:t>
            </a:r>
            <a:r>
              <a:rPr sz="2400" dirty="0" err="1">
                <a:solidFill>
                  <a:schemeClr val="tx1"/>
                </a:solidFill>
                <a:latin typeface="Kruti Dev 010" pitchFamily="2" charset="0"/>
              </a:rPr>
              <a:t>अन्यथा</a:t>
            </a:r>
            <a:r>
              <a:rPr sz="2400" dirty="0">
                <a:solidFill>
                  <a:schemeClr val="tx1"/>
                </a:solidFill>
                <a:latin typeface="Kruti Dev 010" pitchFamily="2" charset="0"/>
              </a:rPr>
              <a:t> </a:t>
            </a:r>
            <a:r>
              <a:rPr sz="2400" dirty="0" err="1">
                <a:solidFill>
                  <a:schemeClr val="tx1"/>
                </a:solidFill>
                <a:latin typeface="Kruti Dev 010" pitchFamily="2" charset="0"/>
              </a:rPr>
              <a:t>वे</a:t>
            </a:r>
            <a:r>
              <a:rPr sz="2400" dirty="0">
                <a:solidFill>
                  <a:schemeClr val="tx1"/>
                </a:solidFill>
                <a:latin typeface="Kruti Dev 010" pitchFamily="2" charset="0"/>
              </a:rPr>
              <a:t> </a:t>
            </a:r>
            <a:r>
              <a:rPr sz="2400" dirty="0" err="1">
                <a:solidFill>
                  <a:schemeClr val="tx1"/>
                </a:solidFill>
                <a:latin typeface="Kruti Dev 010" pitchFamily="2" charset="0"/>
              </a:rPr>
              <a:t>फट</a:t>
            </a:r>
            <a:r>
              <a:rPr sz="2400" dirty="0">
                <a:solidFill>
                  <a:schemeClr val="tx1"/>
                </a:solidFill>
                <a:latin typeface="Kruti Dev 010" pitchFamily="2" charset="0"/>
              </a:rPr>
              <a:t> </a:t>
            </a:r>
            <a:r>
              <a:rPr sz="2400" dirty="0" err="1">
                <a:solidFill>
                  <a:schemeClr val="tx1"/>
                </a:solidFill>
                <a:latin typeface="Kruti Dev 010" pitchFamily="2" charset="0"/>
              </a:rPr>
              <a:t>सकते</a:t>
            </a:r>
            <a:r>
              <a:rPr sz="2400" dirty="0">
                <a:solidFill>
                  <a:schemeClr val="tx1"/>
                </a:solidFill>
                <a:latin typeface="Kruti Dev 010" pitchFamily="2" charset="0"/>
              </a:rPr>
              <a:t> </a:t>
            </a:r>
            <a:r>
              <a:rPr sz="2400" dirty="0" err="1">
                <a:solidFill>
                  <a:schemeClr val="tx1"/>
                </a:solidFill>
                <a:latin typeface="Kruti Dev 010" pitchFamily="2" charset="0"/>
              </a:rPr>
              <a:t>हैं</a:t>
            </a:r>
            <a:r>
              <a:rPr sz="2400" dirty="0">
                <a:solidFill>
                  <a:schemeClr val="tx1"/>
                </a:solidFill>
                <a:latin typeface="Kruti Dev 010" pitchFamily="2" charset="0"/>
              </a:rPr>
              <a:t>।</a:t>
            </a:r>
            <a:endParaRPr dirty="0">
              <a:solidFill>
                <a:schemeClr val="tx1"/>
              </a:solidFill>
              <a:latin typeface="Kruti Dev 010" pitchFamily="2" charset="0"/>
            </a:endParaRPr>
          </a:p>
        </p:txBody>
      </p:sp>
      <p:sp>
        <p:nvSpPr>
          <p:cNvPr id="1048671" name="Google Shape;168;p21"/>
          <p:cNvSpPr txBox="1"/>
          <p:nvPr/>
        </p:nvSpPr>
        <p:spPr>
          <a:xfrm>
            <a:off x="456460" y="1697182"/>
            <a:ext cx="5396168" cy="138041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ct val="100000"/>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kVd</a:t>
            </a:r>
            <a:endParaRPr lang="en-US" sz="4000" b="1" dirty="0">
              <a:solidFill>
                <a:srgbClr val="FF0000"/>
              </a:solidFill>
              <a:latin typeface="Kruti Dev 010" pitchFamily="2" charset="0"/>
              <a:ea typeface="Arial"/>
              <a:cs typeface="Arial"/>
              <a:sym typeface="Arial"/>
            </a:endParaRPr>
          </a:p>
        </p:txBody>
      </p:sp>
      <p:sp>
        <p:nvSpPr>
          <p:cNvPr id="2" name="Slide Number Placeholder 1">
            <a:extLst>
              <a:ext uri="{FF2B5EF4-FFF2-40B4-BE49-F238E27FC236}">
                <a16:creationId xmlns:a16="http://schemas.microsoft.com/office/drawing/2014/main" id="{9389AA4A-DC97-08EC-67F5-8FE1F81EF511}"/>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048674" name="Google Shape;200;p25"/>
          <p:cNvSpPr txBox="1">
            <a:spLocks noGrp="1"/>
          </p:cNvSpPr>
          <p:nvPr>
            <p:ph type="title" idx="4294967295"/>
          </p:nvPr>
        </p:nvSpPr>
        <p:spPr>
          <a:xfrm>
            <a:off x="621438" y="1839272"/>
            <a:ext cx="4714043" cy="1297067"/>
          </a:xfrm>
          <a:prstGeom prst="rect">
            <a:avLst/>
          </a:prstGeom>
          <a:noFill/>
          <a:ln>
            <a:noFill/>
          </a:ln>
        </p:spPr>
        <p:txBody>
          <a:bodyPr spcFirstLastPara="1" wrap="square" lIns="91425" tIns="45700" rIns="91425" bIns="45700" anchor="ctr" anchorCtr="0">
            <a:normAutofit/>
          </a:bodyPr>
          <a:lstStyle/>
          <a:p>
            <a:pPr lvl="0" algn="just">
              <a:buClr>
                <a:srgbClr val="C00000"/>
              </a:buClr>
              <a:buSzPts val="4000"/>
            </a:pPr>
            <a:r>
              <a:rPr lang="hi-IN" sz="4000" b="1" dirty="0">
                <a:solidFill>
                  <a:srgbClr val="FF0000"/>
                </a:solidFill>
              </a:rPr>
              <a:t>निर्धारण कारक</a:t>
            </a:r>
            <a:endParaRPr lang="en-US" sz="4000" b="1" cap="none" dirty="0">
              <a:solidFill>
                <a:srgbClr val="FF0000"/>
              </a:solidFill>
              <a:latin typeface="Open Sans" panose="020B0606030504020204"/>
              <a:ea typeface="Arial"/>
              <a:cs typeface="Arial"/>
              <a:sym typeface="Arial"/>
            </a:endParaRPr>
          </a:p>
        </p:txBody>
      </p:sp>
      <p:sp>
        <p:nvSpPr>
          <p:cNvPr id="1048675" name="Google Shape;201;p25"/>
          <p:cNvSpPr txBox="1">
            <a:spLocks noGrp="1"/>
          </p:cNvSpPr>
          <p:nvPr>
            <p:ph type="body" idx="4294967295"/>
          </p:nvPr>
        </p:nvSpPr>
        <p:spPr>
          <a:xfrm>
            <a:off x="5476569" y="1467802"/>
            <a:ext cx="6483060" cy="5071110"/>
          </a:xfrm>
          <a:prstGeom prst="rect">
            <a:avLst/>
          </a:prstGeom>
          <a:noFill/>
          <a:ln>
            <a:noFill/>
          </a:ln>
        </p:spPr>
        <p:txBody>
          <a:bodyPr spcFirstLastPara="1" wrap="square" lIns="91425" tIns="45700" rIns="91425" bIns="45700" anchor="t" anchorCtr="0">
            <a:noAutofit/>
          </a:bodyPr>
          <a:lstStyle/>
          <a:p>
            <a:pPr marL="342900" algn="just">
              <a:lnSpc>
                <a:spcPct val="150000"/>
              </a:lnSpc>
              <a:spcBef>
                <a:spcPts val="0"/>
              </a:spcBef>
              <a:buSzPts val="3200"/>
            </a:pPr>
            <a:r>
              <a:rPr sz="2400" dirty="0" err="1">
                <a:latin typeface="Kruti Dev 010" pitchFamily="2" charset="0"/>
              </a:rPr>
              <a:t>किसी</a:t>
            </a:r>
            <a:r>
              <a:rPr sz="2400" dirty="0">
                <a:latin typeface="Kruti Dev 010" pitchFamily="2" charset="0"/>
              </a:rPr>
              <a:t> विशेष स्थिति में किस प्रकार की शोरिंग विधि की </a:t>
            </a:r>
            <a:r>
              <a:rPr sz="2400" dirty="0" err="1">
                <a:latin typeface="Kruti Dev 010" pitchFamily="2" charset="0"/>
              </a:rPr>
              <a:t>आवश्यकता</a:t>
            </a:r>
            <a:r>
              <a:rPr sz="2400" dirty="0">
                <a:latin typeface="Kruti Dev 010" pitchFamily="2" charset="0"/>
              </a:rPr>
              <a:t> </a:t>
            </a:r>
            <a:r>
              <a:rPr sz="2400" dirty="0" err="1">
                <a:latin typeface="Kruti Dev 010" pitchFamily="2" charset="0"/>
              </a:rPr>
              <a:t>होगी</a:t>
            </a:r>
            <a:r>
              <a:rPr lang="en-US" sz="2400" dirty="0" err="1">
                <a:latin typeface="Kruti Dev 010" pitchFamily="2" charset="0"/>
              </a:rPr>
              <a:t>A</a:t>
            </a:r>
            <a:r>
              <a:rPr sz="2400" dirty="0">
                <a:latin typeface="Kruti Dev 010" pitchFamily="2" charset="0"/>
              </a:rPr>
              <a:t> </a:t>
            </a:r>
            <a:endParaRPr lang="en-US" sz="2400" dirty="0">
              <a:latin typeface="Kruti Dev 010" pitchFamily="2" charset="0"/>
            </a:endParaRPr>
          </a:p>
          <a:p>
            <a:pPr marL="342900" algn="just">
              <a:lnSpc>
                <a:spcPct val="150000"/>
              </a:lnSpc>
              <a:spcBef>
                <a:spcPts val="0"/>
              </a:spcBef>
              <a:buSzPts val="3200"/>
            </a:pPr>
            <a:r>
              <a:rPr sz="2400" dirty="0" err="1">
                <a:latin typeface="Kruti Dev 010" pitchFamily="2" charset="0"/>
              </a:rPr>
              <a:t>यह</a:t>
            </a:r>
            <a:r>
              <a:rPr sz="2400" dirty="0">
                <a:latin typeface="Kruti Dev 010" pitchFamily="2" charset="0"/>
              </a:rPr>
              <a:t> कई कारकों द्वारा निर्धारित होगा। </a:t>
            </a:r>
            <a:endParaRPr lang="en-US" sz="2400" dirty="0">
              <a:latin typeface="Kruti Dev 010" pitchFamily="2" charset="0"/>
            </a:endParaRPr>
          </a:p>
          <a:p>
            <a:pPr marL="342900" algn="just">
              <a:lnSpc>
                <a:spcPct val="150000"/>
              </a:lnSpc>
              <a:spcBef>
                <a:spcPts val="0"/>
              </a:spcBef>
              <a:buSzPts val="3200"/>
            </a:pPr>
            <a:r>
              <a:rPr sz="2400" dirty="0" err="1">
                <a:latin typeface="Kruti Dev 010" pitchFamily="2" charset="0"/>
              </a:rPr>
              <a:t>निर्माण</a:t>
            </a:r>
            <a:r>
              <a:rPr sz="2400" dirty="0">
                <a:latin typeface="Kruti Dev 010" pitchFamily="2" charset="0"/>
              </a:rPr>
              <a:t> सामग्री का </a:t>
            </a:r>
            <a:r>
              <a:rPr sz="2400" dirty="0" err="1">
                <a:latin typeface="Kruti Dev 010" pitchFamily="2" charset="0"/>
              </a:rPr>
              <a:t>भार</a:t>
            </a:r>
            <a:r>
              <a:rPr sz="2400" dirty="0">
                <a:latin typeface="Kruti Dev 010" pitchFamily="2" charset="0"/>
              </a:rPr>
              <a:t> </a:t>
            </a:r>
            <a:endParaRPr lang="en-US" sz="2400" dirty="0">
              <a:latin typeface="Kruti Dev 010" pitchFamily="2" charset="0"/>
            </a:endParaRPr>
          </a:p>
          <a:p>
            <a:pPr marL="342900" algn="just">
              <a:lnSpc>
                <a:spcPct val="150000"/>
              </a:lnSpc>
              <a:spcBef>
                <a:spcPts val="0"/>
              </a:spcBef>
              <a:buSzPts val="3200"/>
            </a:pPr>
            <a:r>
              <a:rPr sz="2400" dirty="0" err="1">
                <a:latin typeface="Kruti Dev 010" pitchFamily="2" charset="0"/>
              </a:rPr>
              <a:t>समर्थित</a:t>
            </a:r>
            <a:r>
              <a:rPr sz="2400" dirty="0">
                <a:latin typeface="Kruti Dev 010" pitchFamily="2" charset="0"/>
              </a:rPr>
              <a:t> किए जाने वाले संरचनात्मक तत्वों का </a:t>
            </a:r>
            <a:r>
              <a:rPr sz="2400" dirty="0" err="1">
                <a:latin typeface="Kruti Dev 010" pitchFamily="2" charset="0"/>
              </a:rPr>
              <a:t>भार</a:t>
            </a:r>
            <a:r>
              <a:rPr sz="2400" dirty="0">
                <a:latin typeface="Kruti Dev 010" pitchFamily="2" charset="0"/>
              </a:rPr>
              <a:t> </a:t>
            </a:r>
            <a:endParaRPr lang="en-US" sz="2400" dirty="0">
              <a:latin typeface="Kruti Dev 010" pitchFamily="2" charset="0"/>
            </a:endParaRPr>
          </a:p>
          <a:p>
            <a:pPr marL="342900" algn="just">
              <a:lnSpc>
                <a:spcPct val="150000"/>
              </a:lnSpc>
              <a:spcBef>
                <a:spcPts val="0"/>
              </a:spcBef>
              <a:buSzPts val="3200"/>
            </a:pPr>
            <a:r>
              <a:rPr sz="2400" dirty="0" err="1">
                <a:latin typeface="Kruti Dev 010" pitchFamily="2" charset="0"/>
              </a:rPr>
              <a:t>मौजूदा</a:t>
            </a:r>
            <a:r>
              <a:rPr sz="2400" dirty="0">
                <a:latin typeface="Kruti Dev 010" pitchFamily="2" charset="0"/>
              </a:rPr>
              <a:t> अक्षतिग्रस्त संरचना की सामान्य </a:t>
            </a:r>
            <a:r>
              <a:rPr sz="2400" dirty="0" err="1">
                <a:latin typeface="Kruti Dev 010" pitchFamily="2" charset="0"/>
              </a:rPr>
              <a:t>भार</a:t>
            </a:r>
            <a:r>
              <a:rPr sz="2400" dirty="0">
                <a:latin typeface="Kruti Dev 010" pitchFamily="2" charset="0"/>
              </a:rPr>
              <a:t> </a:t>
            </a:r>
            <a:r>
              <a:rPr sz="2400" dirty="0" err="1">
                <a:latin typeface="Kruti Dev 010" pitchFamily="2" charset="0"/>
              </a:rPr>
              <a:t>क्षमता</a:t>
            </a:r>
            <a:r>
              <a:rPr lang="en-US" sz="2400" dirty="0">
                <a:latin typeface="Kruti Dev 010" pitchFamily="2" charset="0"/>
              </a:rPr>
              <a:t> </a:t>
            </a:r>
            <a:r>
              <a:rPr lang="en-US" sz="2400" b="1" dirty="0" err="1">
                <a:latin typeface="Kruti Dev 010" pitchFamily="2" charset="0"/>
              </a:rPr>
              <a:t>vkfn</a:t>
            </a:r>
            <a:endParaRPr sz="2400" b="1" dirty="0">
              <a:latin typeface="Kruti Dev 010" pitchFamily="2" charset="0"/>
            </a:endParaRPr>
          </a:p>
        </p:txBody>
      </p:sp>
      <p:sp>
        <p:nvSpPr>
          <p:cNvPr id="2" name="Slide Number Placeholder 1">
            <a:extLst>
              <a:ext uri="{FF2B5EF4-FFF2-40B4-BE49-F238E27FC236}">
                <a16:creationId xmlns:a16="http://schemas.microsoft.com/office/drawing/2014/main" id="{CF98F14E-F8BB-761C-B77C-21E95A21D2A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1048680" name="Google Shape;209;p26"/>
          <p:cNvSpPr txBox="1">
            <a:spLocks noGrp="1"/>
          </p:cNvSpPr>
          <p:nvPr>
            <p:ph type="body" idx="4294967295"/>
          </p:nvPr>
        </p:nvSpPr>
        <p:spPr>
          <a:xfrm>
            <a:off x="5273337" y="1468137"/>
            <a:ext cx="6672788" cy="4168321"/>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chemeClr val="dk1"/>
              </a:buClr>
              <a:buSzPts val="3200"/>
              <a:buFont typeface="Noto Sans Symbols"/>
              <a:buChar char="▪"/>
            </a:pPr>
            <a:r>
              <a:rPr sz="2400" dirty="0">
                <a:latin typeface="Kruti Dev 010" pitchFamily="2" charset="0"/>
              </a:rPr>
              <a:t>समर्थित की जाने वाली संरचना की </a:t>
            </a:r>
            <a:r>
              <a:rPr sz="2400" dirty="0" err="1">
                <a:latin typeface="Kruti Dev 010" pitchFamily="2" charset="0"/>
              </a:rPr>
              <a:t>स्थिति</a:t>
            </a:r>
            <a:r>
              <a:rPr sz="2400" dirty="0">
                <a:latin typeface="Kruti Dev 010" pitchFamily="2" charset="0"/>
              </a:rPr>
              <a:t> </a:t>
            </a:r>
            <a:endParaRPr lang="en-US" sz="2400" dirty="0">
              <a:latin typeface="Kruti Dev 010" pitchFamily="2" charset="0"/>
            </a:endParaRPr>
          </a:p>
          <a:p>
            <a:pPr marL="228600" lvl="0" indent="-228600" algn="just" rtl="0">
              <a:lnSpc>
                <a:spcPct val="150000"/>
              </a:lnSpc>
              <a:spcBef>
                <a:spcPts val="0"/>
              </a:spcBef>
              <a:spcAft>
                <a:spcPts val="0"/>
              </a:spcAft>
              <a:buClr>
                <a:schemeClr val="dk1"/>
              </a:buClr>
              <a:buSzPts val="3200"/>
              <a:buFont typeface="Noto Sans Symbols"/>
              <a:buChar char="▪"/>
            </a:pPr>
            <a:r>
              <a:rPr sz="2400" dirty="0" err="1">
                <a:latin typeface="Kruti Dev 010" pitchFamily="2" charset="0"/>
              </a:rPr>
              <a:t>नींव</a:t>
            </a:r>
            <a:r>
              <a:rPr sz="2400" dirty="0">
                <a:latin typeface="Kruti Dev 010" pitchFamily="2" charset="0"/>
              </a:rPr>
              <a:t> की स्थिति </a:t>
            </a:r>
            <a:r>
              <a:rPr sz="2400" dirty="0" err="1">
                <a:latin typeface="Kruti Dev 010" pitchFamily="2" charset="0"/>
              </a:rPr>
              <a:t>और</a:t>
            </a:r>
            <a:r>
              <a:rPr sz="2400" dirty="0">
                <a:latin typeface="Kruti Dev 010" pitchFamily="2" charset="0"/>
              </a:rPr>
              <a:t> </a:t>
            </a:r>
            <a:r>
              <a:rPr sz="2400" dirty="0" err="1">
                <a:latin typeface="Kruti Dev 010" pitchFamily="2" charset="0"/>
              </a:rPr>
              <a:t>फर्श</a:t>
            </a:r>
            <a:r>
              <a:rPr lang="en-US" sz="2400" dirty="0" err="1">
                <a:latin typeface="Kruti Dev 010" pitchFamily="2" charset="0"/>
              </a:rPr>
              <a:t>@</a:t>
            </a:r>
            <a:r>
              <a:rPr sz="2400" dirty="0" err="1">
                <a:latin typeface="Kruti Dev 010" pitchFamily="2" charset="0"/>
              </a:rPr>
              <a:t>सतह</a:t>
            </a:r>
            <a:r>
              <a:rPr sz="2400" dirty="0">
                <a:latin typeface="Kruti Dev 010" pitchFamily="2" charset="0"/>
              </a:rPr>
              <a:t> के कोण से सहारा देने की स्थिरता </a:t>
            </a:r>
            <a:r>
              <a:rPr sz="2400" dirty="0" err="1">
                <a:latin typeface="Kruti Dev 010" pitchFamily="2" charset="0"/>
              </a:rPr>
              <a:t>निर्धारित</a:t>
            </a:r>
            <a:r>
              <a:rPr sz="2400" dirty="0">
                <a:latin typeface="Kruti Dev 010" pitchFamily="2" charset="0"/>
              </a:rPr>
              <a:t> </a:t>
            </a:r>
            <a:r>
              <a:rPr sz="2400" dirty="0" err="1">
                <a:latin typeface="Kruti Dev 010" pitchFamily="2" charset="0"/>
              </a:rPr>
              <a:t>करना</a:t>
            </a:r>
            <a:r>
              <a:rPr lang="en-US" sz="2400" dirty="0" err="1">
                <a:latin typeface="Kruti Dev 010" pitchFamily="2" charset="0"/>
              </a:rPr>
              <a:t>A</a:t>
            </a:r>
            <a:r>
              <a:rPr sz="2400" dirty="0">
                <a:latin typeface="Kruti Dev 010" pitchFamily="2" charset="0"/>
              </a:rPr>
              <a:t> </a:t>
            </a:r>
            <a:endParaRPr lang="en-US" sz="2400" dirty="0">
              <a:latin typeface="Kruti Dev 010" pitchFamily="2" charset="0"/>
            </a:endParaRPr>
          </a:p>
          <a:p>
            <a:pPr marL="228600" lvl="0" indent="-228600" algn="just" rtl="0">
              <a:lnSpc>
                <a:spcPct val="150000"/>
              </a:lnSpc>
              <a:spcBef>
                <a:spcPts val="0"/>
              </a:spcBef>
              <a:spcAft>
                <a:spcPts val="0"/>
              </a:spcAft>
              <a:buClr>
                <a:schemeClr val="dk1"/>
              </a:buClr>
              <a:buSzPts val="3200"/>
              <a:buFont typeface="Noto Sans Symbols"/>
              <a:buChar char="▪"/>
            </a:pPr>
            <a:r>
              <a:rPr sz="2400" dirty="0" err="1">
                <a:latin typeface="Kruti Dev 010" pitchFamily="2" charset="0"/>
              </a:rPr>
              <a:t>सहारा</a:t>
            </a:r>
            <a:r>
              <a:rPr sz="2400" dirty="0">
                <a:latin typeface="Kruti Dev 010" pitchFamily="2" charset="0"/>
              </a:rPr>
              <a:t> देने वाली सामग्रियों की </a:t>
            </a:r>
            <a:r>
              <a:rPr sz="2400" dirty="0" err="1">
                <a:latin typeface="Kruti Dev 010" pitchFamily="2" charset="0"/>
              </a:rPr>
              <a:t>उपलब्धता</a:t>
            </a:r>
            <a:r>
              <a:rPr sz="2400" dirty="0">
                <a:latin typeface="Kruti Dev 010" pitchFamily="2" charset="0"/>
              </a:rPr>
              <a:t> </a:t>
            </a:r>
            <a:r>
              <a:rPr lang="en-US" sz="2400" dirty="0">
                <a:latin typeface="Kruti Dev 010" pitchFamily="2" charset="0"/>
              </a:rPr>
              <a:t>A</a:t>
            </a:r>
          </a:p>
          <a:p>
            <a:pPr marL="228600" lvl="0" indent="-228600" algn="just" rtl="0">
              <a:lnSpc>
                <a:spcPct val="150000"/>
              </a:lnSpc>
              <a:spcBef>
                <a:spcPts val="0"/>
              </a:spcBef>
              <a:spcAft>
                <a:spcPts val="0"/>
              </a:spcAft>
              <a:buClr>
                <a:schemeClr val="dk1"/>
              </a:buClr>
              <a:buSzPts val="3200"/>
              <a:buFont typeface="Noto Sans Symbols"/>
              <a:buChar char="▪"/>
            </a:pPr>
            <a:r>
              <a:rPr sz="2400" dirty="0" err="1">
                <a:latin typeface="Kruti Dev 010" pitchFamily="2" charset="0"/>
              </a:rPr>
              <a:t>पार्श्व</a:t>
            </a:r>
            <a:r>
              <a:rPr sz="2400" dirty="0">
                <a:latin typeface="Kruti Dev 010" pitchFamily="2" charset="0"/>
              </a:rPr>
              <a:t> और </a:t>
            </a:r>
            <a:r>
              <a:rPr sz="2400" dirty="0" err="1">
                <a:latin typeface="Kruti Dev 010" pitchFamily="2" charset="0"/>
              </a:rPr>
              <a:t>ऊर्ध्वाधर</a:t>
            </a:r>
            <a:r>
              <a:rPr sz="2400" dirty="0">
                <a:latin typeface="Kruti Dev 010" pitchFamily="2" charset="0"/>
              </a:rPr>
              <a:t> </a:t>
            </a:r>
            <a:r>
              <a:rPr sz="2400" dirty="0" err="1">
                <a:latin typeface="Kruti Dev 010" pitchFamily="2" charset="0"/>
              </a:rPr>
              <a:t>अस्थिरता</a:t>
            </a:r>
            <a:r>
              <a:rPr lang="en-US" sz="2400" dirty="0" err="1">
                <a:latin typeface="Kruti Dev 010" pitchFamily="2" charset="0"/>
              </a:rPr>
              <a:t>A</a:t>
            </a:r>
            <a:endParaRPr sz="2400" dirty="0">
              <a:latin typeface="Kruti Dev 010" pitchFamily="2" charset="0"/>
            </a:endParaRPr>
          </a:p>
        </p:txBody>
      </p:sp>
      <p:sp>
        <p:nvSpPr>
          <p:cNvPr id="1048683" name="Google Shape;200;p25"/>
          <p:cNvSpPr txBox="1"/>
          <p:nvPr/>
        </p:nvSpPr>
        <p:spPr>
          <a:xfrm>
            <a:off x="559294" y="1592068"/>
            <a:ext cx="4714043" cy="129706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4000"/>
            </a:pPr>
            <a:r>
              <a:rPr lang="hi-IN" sz="4000" b="1" dirty="0">
                <a:solidFill>
                  <a:srgbClr val="FF0000"/>
                </a:solidFill>
              </a:rPr>
              <a:t>निर्धारण कारक</a:t>
            </a:r>
            <a:endParaRPr lang="en-US" sz="4000" b="1" dirty="0">
              <a:solidFill>
                <a:srgbClr val="FF0000"/>
              </a:solidFill>
              <a:latin typeface="Kruti Dev 010" pitchFamily="2" charset="0"/>
              <a:ea typeface="Arial"/>
              <a:cs typeface="Arial"/>
              <a:sym typeface="Arial"/>
            </a:endParaRPr>
          </a:p>
        </p:txBody>
      </p:sp>
      <p:sp>
        <p:nvSpPr>
          <p:cNvPr id="2" name="Slide Number Placeholder 1">
            <a:extLst>
              <a:ext uri="{FF2B5EF4-FFF2-40B4-BE49-F238E27FC236}">
                <a16:creationId xmlns:a16="http://schemas.microsoft.com/office/drawing/2014/main" id="{887EA2E9-FD5F-B079-1D9E-3BB9729C2694}"/>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1048686" name="Google Shape;216;p27"/>
          <p:cNvSpPr txBox="1">
            <a:spLocks noGrp="1"/>
          </p:cNvSpPr>
          <p:nvPr>
            <p:ph type="title" idx="4294967295"/>
          </p:nvPr>
        </p:nvSpPr>
        <p:spPr>
          <a:xfrm>
            <a:off x="1116516" y="2290439"/>
            <a:ext cx="5710411" cy="748245"/>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izdkj</a:t>
            </a:r>
            <a:endParaRPr lang="en-US" sz="4000" b="1" cap="none" dirty="0">
              <a:solidFill>
                <a:srgbClr val="FF0000"/>
              </a:solidFill>
              <a:latin typeface="Kruti Dev 010" pitchFamily="2" charset="0"/>
              <a:ea typeface="Arial"/>
              <a:cs typeface="Arial"/>
              <a:sym typeface="Arial"/>
            </a:endParaRPr>
          </a:p>
        </p:txBody>
      </p:sp>
      <p:sp>
        <p:nvSpPr>
          <p:cNvPr id="1048687" name="Google Shape;217;p27"/>
          <p:cNvSpPr txBox="1">
            <a:spLocks noGrp="1"/>
          </p:cNvSpPr>
          <p:nvPr>
            <p:ph type="body" idx="4294967295"/>
          </p:nvPr>
        </p:nvSpPr>
        <p:spPr>
          <a:xfrm>
            <a:off x="6508955" y="1281645"/>
            <a:ext cx="5444867" cy="4166276"/>
          </a:xfrm>
          <a:prstGeom prst="rect">
            <a:avLst/>
          </a:prstGeom>
          <a:noFill/>
          <a:ln>
            <a:noFill/>
          </a:ln>
        </p:spPr>
        <p:txBody>
          <a:bodyPr spcFirstLastPara="1" wrap="square" lIns="91425" tIns="45700" rIns="91425" bIns="45700" anchor="t" anchorCtr="0">
            <a:noAutofit/>
          </a:bodyPr>
          <a:lstStyle/>
          <a:p>
            <a:pPr marL="514350" lvl="0" indent="-514350" algn="just">
              <a:spcBef>
                <a:spcPts val="0"/>
              </a:spcBef>
              <a:buClr>
                <a:srgbClr val="FF0000"/>
              </a:buClr>
              <a:buSzPts val="3200"/>
              <a:buAutoNum type="arabicPeriod"/>
            </a:pPr>
            <a:r>
              <a:rPr lang="hi-IN" sz="2400" b="1" dirty="0" err="1">
                <a:solidFill>
                  <a:srgbClr val="FF0000"/>
                </a:solidFill>
                <a:latin typeface="Arial"/>
                <a:ea typeface="Arial"/>
                <a:cs typeface="Arial"/>
                <a:sym typeface="Arial"/>
              </a:rPr>
              <a:t>ऊर्ध्वाधर</a:t>
            </a:r>
            <a:r>
              <a:rPr lang="hi-IN" sz="2400" b="1" dirty="0">
                <a:solidFill>
                  <a:srgbClr val="FF0000"/>
                </a:solidFill>
                <a:latin typeface="Arial"/>
                <a:ea typeface="Arial"/>
                <a:cs typeface="Arial"/>
                <a:sym typeface="Arial"/>
              </a:rPr>
              <a:t> </a:t>
            </a:r>
            <a:r>
              <a:rPr lang="hi-IN" sz="2400" b="1" dirty="0" err="1">
                <a:solidFill>
                  <a:srgbClr val="FF0000"/>
                </a:solidFill>
                <a:latin typeface="Arial"/>
                <a:ea typeface="Arial"/>
                <a:cs typeface="Arial"/>
                <a:sym typeface="Arial"/>
              </a:rPr>
              <a:t>शोरिंग</a:t>
            </a:r>
            <a:endParaRPr sz="2400" dirty="0">
              <a:solidFill>
                <a:srgbClr val="FF0000"/>
              </a:solidFill>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sz="2400" dirty="0" err="1">
                <a:solidFill>
                  <a:schemeClr val="dk1"/>
                </a:solidFill>
                <a:latin typeface="Arial"/>
                <a:ea typeface="Arial"/>
                <a:cs typeface="Arial"/>
                <a:sym typeface="Arial"/>
              </a:rPr>
              <a:t>ऊर्ध्वाधर</a:t>
            </a:r>
            <a:r>
              <a:rPr lang="en-US" sz="2400" dirty="0">
                <a:latin typeface="Arial"/>
                <a:ea typeface="Arial"/>
                <a:cs typeface="Arial"/>
                <a:sym typeface="Arial"/>
              </a:rPr>
              <a:t> </a:t>
            </a:r>
            <a:r>
              <a:rPr lang="hi-IN" sz="2400" dirty="0">
                <a:latin typeface="Arial"/>
                <a:ea typeface="Arial"/>
                <a:cs typeface="Arial"/>
                <a:sym typeface="Arial"/>
              </a:rPr>
              <a:t>शोर </a:t>
            </a:r>
            <a:r>
              <a:rPr sz="2400" dirty="0">
                <a:solidFill>
                  <a:schemeClr val="dk1"/>
                </a:solidFill>
                <a:latin typeface="Arial"/>
                <a:ea typeface="Arial"/>
                <a:cs typeface="Arial"/>
                <a:sym typeface="Arial"/>
              </a:rPr>
              <a:t> का मुख्य उद्देश्य क्षतिग्रस्त फर्श, छत या छतों को स्थिर करना है। इसका उपयोग गायब या अस्थिर असर वाली दीवारों या स्तंभों को बदलने के लिए भी किया जा सकता है।</a:t>
            </a:r>
          </a:p>
        </p:txBody>
      </p:sp>
      <p:pic>
        <p:nvPicPr>
          <p:cNvPr id="2097178" name="Google Shape;220;p27" descr="Vertical2"/>
          <p:cNvPicPr preferRelativeResize="0">
            <a:picLocks/>
          </p:cNvPicPr>
          <p:nvPr/>
        </p:nvPicPr>
        <p:blipFill rotWithShape="1">
          <a:blip r:embed="rId3">
            <a:alphaModFix/>
          </a:blip>
          <a:srcRect/>
          <a:stretch>
            <a:fillRect/>
          </a:stretch>
        </p:blipFill>
        <p:spPr>
          <a:xfrm>
            <a:off x="8859911" y="4836150"/>
            <a:ext cx="2179509" cy="1659182"/>
          </a:xfrm>
          <a:prstGeom prst="rect">
            <a:avLst/>
          </a:prstGeom>
          <a:noFill/>
          <a:ln>
            <a:noFill/>
          </a:ln>
        </p:spPr>
      </p:pic>
      <p:sp>
        <p:nvSpPr>
          <p:cNvPr id="1048690" name="Google Shape;221;p27"/>
          <p:cNvSpPr txBox="1"/>
          <p:nvPr/>
        </p:nvSpPr>
        <p:spPr>
          <a:xfrm>
            <a:off x="8265683" y="4017615"/>
            <a:ext cx="3200400" cy="533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Arial"/>
              <a:buNone/>
            </a:pPr>
            <a:r>
              <a:rPr lang="en-US" sz="3200" b="1" i="0" u="sng" strike="noStrike" cap="none" dirty="0">
                <a:solidFill>
                  <a:schemeClr val="dk1"/>
                </a:solidFill>
                <a:latin typeface="Arial"/>
                <a:ea typeface="Arial"/>
                <a:cs typeface="Arial"/>
                <a:sym typeface="Arial"/>
              </a:rPr>
              <a:t>Vertical Shore</a:t>
            </a:r>
            <a:endParaRPr dirty="0"/>
          </a:p>
        </p:txBody>
      </p:sp>
      <p:sp>
        <p:nvSpPr>
          <p:cNvPr id="2" name="Slide Number Placeholder 1">
            <a:extLst>
              <a:ext uri="{FF2B5EF4-FFF2-40B4-BE49-F238E27FC236}">
                <a16:creationId xmlns:a16="http://schemas.microsoft.com/office/drawing/2014/main" id="{2EAE1198-7F77-5869-C5D3-2D1C23AC7B4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1048693" name="Google Shape;226;p28"/>
          <p:cNvSpPr txBox="1">
            <a:spLocks noGrp="1"/>
          </p:cNvSpPr>
          <p:nvPr>
            <p:ph type="title" idx="4294967295"/>
          </p:nvPr>
        </p:nvSpPr>
        <p:spPr>
          <a:xfrm>
            <a:off x="401953" y="1896567"/>
            <a:ext cx="4194205" cy="2217209"/>
          </a:xfrm>
          <a:prstGeom prst="rect">
            <a:avLst/>
          </a:prstGeom>
          <a:noFill/>
          <a:ln>
            <a:noFill/>
          </a:ln>
        </p:spPr>
        <p:txBody>
          <a:bodyPr spcFirstLastPara="1" wrap="square" lIns="91425" tIns="45700" rIns="91425" bIns="45700" anchor="ctr" anchorCtr="0">
            <a:noAutofit/>
          </a:bodyPr>
          <a:lstStyle/>
          <a:p>
            <a:pPr lvl="0" algn="just">
              <a:buClr>
                <a:srgbClr val="C00000"/>
              </a:buClr>
              <a:buSzPts val="3600"/>
            </a:pPr>
            <a:r>
              <a:rPr lang="hi-IN" dirty="0" err="1"/>
              <a:t>ऊर्ध्वाधर</a:t>
            </a:r>
            <a:r>
              <a:rPr lang="hi-IN" dirty="0"/>
              <a:t> शोर की </a:t>
            </a:r>
            <a:r>
              <a:rPr lang="hi-IN" dirty="0" err="1"/>
              <a:t>विशेषताए</a:t>
            </a:r>
            <a:r>
              <a:rPr lang="hi-IN" dirty="0"/>
              <a:t> </a:t>
            </a:r>
            <a:endParaRPr lang="en-US" sz="3600" b="1" cap="none" dirty="0">
              <a:solidFill>
                <a:srgbClr val="FF0000"/>
              </a:solidFill>
              <a:latin typeface="Open Sans" panose="020B0606030504020204"/>
              <a:ea typeface="Arial"/>
              <a:cs typeface="Arial"/>
              <a:sym typeface="Arial"/>
            </a:endParaRPr>
          </a:p>
        </p:txBody>
      </p:sp>
      <p:pic>
        <p:nvPicPr>
          <p:cNvPr id="2097180" name="Google Shape;229;p28"/>
          <p:cNvPicPr preferRelativeResize="0">
            <a:picLocks/>
          </p:cNvPicPr>
          <p:nvPr/>
        </p:nvPicPr>
        <p:blipFill rotWithShape="1">
          <a:blip r:embed="rId3">
            <a:alphaModFix/>
          </a:blip>
          <a:srcRect/>
          <a:stretch>
            <a:fillRect/>
          </a:stretch>
        </p:blipFill>
        <p:spPr>
          <a:xfrm>
            <a:off x="5090747" y="1008322"/>
            <a:ext cx="7017798" cy="4971800"/>
          </a:xfrm>
          <a:prstGeom prst="rect">
            <a:avLst/>
          </a:prstGeom>
          <a:noFill/>
          <a:ln>
            <a:noFill/>
          </a:ln>
        </p:spPr>
      </p:pic>
      <p:sp>
        <p:nvSpPr>
          <p:cNvPr id="1048696" name="Google Shape;230;p28"/>
          <p:cNvSpPr txBox="1"/>
          <p:nvPr/>
        </p:nvSpPr>
        <p:spPr>
          <a:xfrm>
            <a:off x="5512777" y="5965488"/>
            <a:ext cx="677720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Arial"/>
                <a:ea typeface="Arial"/>
                <a:cs typeface="Arial"/>
                <a:sym typeface="Arial"/>
              </a:rPr>
              <a:t>  </a:t>
            </a:r>
            <a:r>
              <a:rPr lang="en-US" sz="2000" dirty="0">
                <a:solidFill>
                  <a:schemeClr val="dk1"/>
                </a:solidFill>
                <a:latin typeface="Open Sans" panose="020B0606030504020204"/>
                <a:sym typeface="Arial"/>
              </a:rPr>
              <a:t>WITH 10X10 CM POST, HEADER AND SOLE PLATE</a:t>
            </a:r>
          </a:p>
        </p:txBody>
      </p:sp>
      <p:sp>
        <p:nvSpPr>
          <p:cNvPr id="2" name="Slide Number Placeholder 1">
            <a:extLst>
              <a:ext uri="{FF2B5EF4-FFF2-40B4-BE49-F238E27FC236}">
                <a16:creationId xmlns:a16="http://schemas.microsoft.com/office/drawing/2014/main" id="{E415BF74-5EC2-42B7-8B44-4D434247E95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1048699" name="Google Shape;235;p29"/>
          <p:cNvSpPr txBox="1">
            <a:spLocks noGrp="1"/>
          </p:cNvSpPr>
          <p:nvPr>
            <p:ph type="title" idx="4294967295"/>
          </p:nvPr>
        </p:nvSpPr>
        <p:spPr>
          <a:xfrm>
            <a:off x="158983" y="2459053"/>
            <a:ext cx="5712827" cy="1651247"/>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izdkj</a:t>
            </a:r>
            <a:endParaRPr lang="en-US" sz="4000" b="1" cap="none" dirty="0">
              <a:solidFill>
                <a:srgbClr val="FF0000"/>
              </a:solidFill>
              <a:latin typeface="Kruti Dev 010" pitchFamily="2" charset="0"/>
              <a:ea typeface="Arial"/>
              <a:cs typeface="Arial"/>
              <a:sym typeface="Arial"/>
            </a:endParaRPr>
          </a:p>
        </p:txBody>
      </p:sp>
      <p:sp>
        <p:nvSpPr>
          <p:cNvPr id="1048700" name="Google Shape;236;p29"/>
          <p:cNvSpPr txBox="1">
            <a:spLocks noGrp="1"/>
          </p:cNvSpPr>
          <p:nvPr>
            <p:ph type="body" idx="4294967295"/>
          </p:nvPr>
        </p:nvSpPr>
        <p:spPr>
          <a:xfrm>
            <a:off x="5871810" y="1473868"/>
            <a:ext cx="6041764" cy="2366668"/>
          </a:xfrm>
          <a:prstGeom prst="rect">
            <a:avLst/>
          </a:prstGeom>
          <a:noFill/>
          <a:ln>
            <a:noFill/>
          </a:ln>
        </p:spPr>
        <p:txBody>
          <a:bodyPr spcFirstLastPara="1" wrap="square" lIns="91425" tIns="45700" rIns="91425" bIns="45700" anchor="t" anchorCtr="0">
            <a:noAutofit/>
          </a:bodyPr>
          <a:lstStyle/>
          <a:p>
            <a:pPr marL="0" lvl="0" indent="0" algn="just">
              <a:spcBef>
                <a:spcPts val="0"/>
              </a:spcBef>
              <a:buClr>
                <a:srgbClr val="FF0000"/>
              </a:buClr>
              <a:buSzPts val="3200"/>
              <a:buNone/>
            </a:pPr>
            <a:r>
              <a:rPr lang="en-US" b="1" dirty="0">
                <a:solidFill>
                  <a:schemeClr val="tx1"/>
                </a:solidFill>
                <a:latin typeface="Open Sans" panose="020B0606030504020204"/>
              </a:rPr>
              <a:t>2</a:t>
            </a:r>
            <a:r>
              <a:rPr lang="en-US" sz="2400" b="1" dirty="0">
                <a:solidFill>
                  <a:schemeClr val="tx1"/>
                </a:solidFill>
                <a:latin typeface="Open Sans" panose="020B0606030504020204"/>
              </a:rPr>
              <a:t>. </a:t>
            </a:r>
            <a:r>
              <a:rPr lang="hi-IN" sz="2400" b="1" dirty="0">
                <a:solidFill>
                  <a:srgbClr val="FF0000"/>
                </a:solidFill>
                <a:latin typeface="Open Sans" panose="020B0606030504020204"/>
              </a:rPr>
              <a:t>खिड़की/दरवाज़ा </a:t>
            </a:r>
            <a:r>
              <a:rPr lang="hi-IN" sz="2400" b="1" dirty="0" err="1">
                <a:solidFill>
                  <a:srgbClr val="FF0000"/>
                </a:solidFill>
                <a:latin typeface="Open Sans" panose="020B0606030504020204"/>
              </a:rPr>
              <a:t>शोरिंग</a:t>
            </a:r>
            <a:endParaRPr sz="2400" dirty="0">
              <a:solidFill>
                <a:srgbClr val="FF0000"/>
              </a:solidFill>
              <a:latin typeface="Open Sans" panose="020B0606030504020204"/>
            </a:endParaRPr>
          </a:p>
          <a:p>
            <a:pPr marL="228600" lvl="0" indent="-228600" algn="just">
              <a:buSzPts val="3200"/>
              <a:buFont typeface="Noto Sans Symbols"/>
              <a:buChar char="▪"/>
            </a:pPr>
            <a:r>
              <a:rPr lang="en-US" sz="2400" dirty="0">
                <a:solidFill>
                  <a:schemeClr val="tx1"/>
                </a:solidFill>
                <a:latin typeface="Kruti Dev 010" pitchFamily="2" charset="0"/>
                <a:ea typeface="Arial"/>
                <a:cs typeface="Arial"/>
                <a:sym typeface="Arial"/>
              </a:rPr>
              <a:t>इस प्रकार </a:t>
            </a:r>
            <a:r>
              <a:rPr lang="en-US" sz="2400" dirty="0" err="1">
                <a:solidFill>
                  <a:schemeClr val="tx1"/>
                </a:solidFill>
                <a:latin typeface="Kruti Dev 010" pitchFamily="2" charset="0"/>
                <a:ea typeface="Arial"/>
                <a:cs typeface="Arial"/>
                <a:sym typeface="Arial"/>
              </a:rPr>
              <a:t>का</a:t>
            </a:r>
            <a:r>
              <a:rPr lang="en-US" sz="2400" dirty="0">
                <a:solidFill>
                  <a:schemeClr val="tx1"/>
                </a:solidFill>
                <a:latin typeface="Kruti Dev 010" pitchFamily="2" charset="0"/>
                <a:ea typeface="Arial"/>
                <a:cs typeface="Arial"/>
                <a:sym typeface="Arial"/>
              </a:rPr>
              <a:t> </a:t>
            </a:r>
            <a:r>
              <a:rPr lang="hi-IN" sz="2400" dirty="0">
                <a:solidFill>
                  <a:schemeClr val="tx1"/>
                </a:solidFill>
                <a:latin typeface="Kruti Dev 010" pitchFamily="2" charset="0"/>
                <a:ea typeface="Arial"/>
                <a:cs typeface="Arial"/>
                <a:sym typeface="Arial"/>
              </a:rPr>
              <a:t>शोर</a:t>
            </a:r>
            <a:r>
              <a:rPr lang="en-US" sz="2400" dirty="0">
                <a:solidFill>
                  <a:schemeClr val="tx1"/>
                </a:solidFill>
                <a:latin typeface="Kruti Dev 010" pitchFamily="2" charset="0"/>
                <a:ea typeface="Arial"/>
                <a:cs typeface="Arial"/>
                <a:sym typeface="Arial"/>
              </a:rPr>
              <a:t> उस खिड़की या दरवाज़े को सहारा देता है जिसके ढहने का ख़तरा हो। </a:t>
            </a:r>
            <a:r>
              <a:rPr lang="hi-IN" sz="2400" dirty="0" err="1"/>
              <a:t>डायगोनल</a:t>
            </a:r>
            <a:r>
              <a:rPr lang="en-US" sz="2400" dirty="0">
                <a:solidFill>
                  <a:schemeClr val="tx1"/>
                </a:solidFill>
                <a:latin typeface="Kruti Dev 010" pitchFamily="2" charset="0"/>
                <a:ea typeface="Arial"/>
                <a:cs typeface="Arial"/>
                <a:sym typeface="Arial"/>
              </a:rPr>
              <a:t> ब्रेसेस का उपयोग केवल तभी किया जाता है जब प्रवेश या निकास के </a:t>
            </a:r>
            <a:r>
              <a:rPr lang="en-US" sz="2400" dirty="0" err="1">
                <a:solidFill>
                  <a:schemeClr val="tx1"/>
                </a:solidFill>
                <a:latin typeface="Kruti Dev 010" pitchFamily="2" charset="0"/>
                <a:ea typeface="Arial"/>
                <a:cs typeface="Arial"/>
                <a:sym typeface="Arial"/>
              </a:rPr>
              <a:t>लिए</a:t>
            </a:r>
            <a:r>
              <a:rPr lang="en-US" sz="2400" dirty="0">
                <a:solidFill>
                  <a:schemeClr val="tx1"/>
                </a:solidFill>
                <a:latin typeface="Kruti Dev 010" pitchFamily="2" charset="0"/>
                <a:ea typeface="Arial"/>
                <a:cs typeface="Arial"/>
                <a:sym typeface="Arial"/>
              </a:rPr>
              <a:t> </a:t>
            </a:r>
            <a:r>
              <a:rPr lang="hi-IN" sz="2400" dirty="0">
                <a:solidFill>
                  <a:schemeClr val="tx1"/>
                </a:solidFill>
                <a:latin typeface="Kruti Dev 010" pitchFamily="2" charset="0"/>
                <a:ea typeface="Arial"/>
                <a:cs typeface="Arial"/>
                <a:sym typeface="Arial"/>
              </a:rPr>
              <a:t>ओपनिंग </a:t>
            </a:r>
            <a:r>
              <a:rPr lang="en-US" sz="2400" dirty="0">
                <a:solidFill>
                  <a:schemeClr val="tx1"/>
                </a:solidFill>
                <a:latin typeface="Kruti Dev 010" pitchFamily="2" charset="0"/>
                <a:ea typeface="Arial"/>
                <a:cs typeface="Arial"/>
                <a:sym typeface="Arial"/>
              </a:rPr>
              <a:t> की आवश्यकता न हो।</a:t>
            </a:r>
            <a:endParaRPr sz="2400" dirty="0">
              <a:solidFill>
                <a:schemeClr val="dk1"/>
              </a:solidFill>
              <a:latin typeface="Kruti Dev 010" pitchFamily="2" charset="0"/>
              <a:ea typeface="Arial"/>
              <a:cs typeface="Arial"/>
              <a:sym typeface="Arial"/>
            </a:endParaRPr>
          </a:p>
        </p:txBody>
      </p:sp>
      <p:pic>
        <p:nvPicPr>
          <p:cNvPr id="2097182" name="Google Shape;239;p29"/>
          <p:cNvPicPr preferRelativeResize="0">
            <a:picLocks/>
          </p:cNvPicPr>
          <p:nvPr/>
        </p:nvPicPr>
        <p:blipFill rotWithShape="1">
          <a:blip r:embed="rId3">
            <a:alphaModFix/>
          </a:blip>
          <a:srcRect/>
          <a:stretch>
            <a:fillRect/>
          </a:stretch>
        </p:blipFill>
        <p:spPr>
          <a:xfrm>
            <a:off x="7000568" y="3840535"/>
            <a:ext cx="4913006" cy="2668419"/>
          </a:xfrm>
          <a:prstGeom prst="rect">
            <a:avLst/>
          </a:prstGeom>
          <a:noFill/>
          <a:ln>
            <a:noFill/>
          </a:ln>
        </p:spPr>
      </p:pic>
      <p:sp>
        <p:nvSpPr>
          <p:cNvPr id="2" name="Slide Number Placeholder 1">
            <a:extLst>
              <a:ext uri="{FF2B5EF4-FFF2-40B4-BE49-F238E27FC236}">
                <a16:creationId xmlns:a16="http://schemas.microsoft.com/office/drawing/2014/main" id="{19776D1E-8447-932B-47C1-5E766A9410B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48705" name="Google Shape;244;p30"/>
          <p:cNvSpPr txBox="1">
            <a:spLocks noGrp="1"/>
          </p:cNvSpPr>
          <p:nvPr>
            <p:ph type="title" idx="4294967295"/>
          </p:nvPr>
        </p:nvSpPr>
        <p:spPr>
          <a:xfrm>
            <a:off x="354852" y="2221661"/>
            <a:ext cx="5521909" cy="1203124"/>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izdkj</a:t>
            </a:r>
            <a:endParaRPr lang="en-US" sz="4000" b="1" cap="none" dirty="0">
              <a:solidFill>
                <a:srgbClr val="FF0000"/>
              </a:solidFill>
              <a:latin typeface="Arial"/>
              <a:ea typeface="Arial"/>
              <a:cs typeface="Arial"/>
              <a:sym typeface="Arial"/>
            </a:endParaRPr>
          </a:p>
        </p:txBody>
      </p:sp>
      <p:sp>
        <p:nvSpPr>
          <p:cNvPr id="1048706" name="Google Shape;245;p30"/>
          <p:cNvSpPr txBox="1">
            <a:spLocks noGrp="1"/>
          </p:cNvSpPr>
          <p:nvPr>
            <p:ph type="body" idx="4294967295"/>
          </p:nvPr>
        </p:nvSpPr>
        <p:spPr>
          <a:xfrm>
            <a:off x="5723792" y="1136342"/>
            <a:ext cx="6348870" cy="4191000"/>
          </a:xfrm>
          <a:prstGeom prst="rect">
            <a:avLst/>
          </a:prstGeom>
          <a:noFill/>
          <a:ln>
            <a:noFill/>
          </a:ln>
        </p:spPr>
        <p:txBody>
          <a:bodyPr spcFirstLastPara="1" wrap="square" lIns="91425" tIns="45700" rIns="91425" bIns="45700" anchor="t" anchorCtr="0">
            <a:noAutofit/>
          </a:bodyPr>
          <a:lstStyle/>
          <a:p>
            <a:pPr marL="0" lvl="0" indent="0" algn="just">
              <a:spcBef>
                <a:spcPts val="0"/>
              </a:spcBef>
              <a:buClr>
                <a:srgbClr val="FF0000"/>
              </a:buClr>
              <a:buSzPts val="3200"/>
              <a:buNone/>
            </a:pPr>
            <a:r>
              <a:rPr lang="en-US" sz="3200" b="1" dirty="0">
                <a:solidFill>
                  <a:srgbClr val="FF0000"/>
                </a:solidFill>
                <a:latin typeface="Arial"/>
                <a:ea typeface="Arial"/>
                <a:cs typeface="Arial"/>
                <a:sym typeface="Arial"/>
              </a:rPr>
              <a:t>3</a:t>
            </a:r>
            <a:r>
              <a:rPr lang="en-US" sz="2400" b="1" dirty="0">
                <a:solidFill>
                  <a:schemeClr val="tx1"/>
                </a:solidFill>
                <a:latin typeface="Open Sans" panose="020B0606030504020204"/>
                <a:ea typeface="Arial"/>
                <a:cs typeface="Arial"/>
                <a:sym typeface="Arial"/>
              </a:rPr>
              <a:t>. </a:t>
            </a:r>
            <a:r>
              <a:rPr lang="hi-IN" b="1" dirty="0">
                <a:solidFill>
                  <a:srgbClr val="FF0000"/>
                </a:solidFill>
                <a:latin typeface="Open Sans" panose="020B0606030504020204"/>
                <a:ea typeface="Arial"/>
                <a:cs typeface="Arial"/>
                <a:sym typeface="Arial"/>
              </a:rPr>
              <a:t>अन्य प्रकार के </a:t>
            </a:r>
            <a:r>
              <a:rPr lang="hi-IN" b="1" dirty="0" err="1">
                <a:solidFill>
                  <a:srgbClr val="FF0000"/>
                </a:solidFill>
                <a:latin typeface="Open Sans" panose="020B0606030504020204"/>
                <a:ea typeface="Arial"/>
                <a:cs typeface="Arial"/>
                <a:sym typeface="Arial"/>
              </a:rPr>
              <a:t>शोरिंग</a:t>
            </a:r>
            <a:endParaRPr b="1" dirty="0">
              <a:solidFill>
                <a:srgbClr val="FF0000"/>
              </a:solidFill>
              <a:latin typeface="Open Sans" panose="020B0606030504020204"/>
              <a:ea typeface="Arial"/>
              <a:cs typeface="Arial"/>
              <a:sym typeface="Arial"/>
            </a:endParaRPr>
          </a:p>
          <a:p>
            <a:pPr marL="228600" lvl="0" indent="-228600" algn="just" rtl="0">
              <a:lnSpc>
                <a:spcPct val="150000"/>
              </a:lnSpc>
              <a:spcBef>
                <a:spcPts val="1000"/>
              </a:spcBef>
              <a:spcAft>
                <a:spcPts val="0"/>
              </a:spcAft>
              <a:buClr>
                <a:schemeClr val="dk1"/>
              </a:buClr>
              <a:buSzPts val="3200"/>
              <a:buFont typeface="Noto Sans Symbols"/>
              <a:buChar char="▪"/>
            </a:pPr>
            <a:r>
              <a:rPr sz="2400" dirty="0">
                <a:solidFill>
                  <a:schemeClr val="tx1"/>
                </a:solidFill>
                <a:latin typeface="Kruti Dev 010" pitchFamily="2" charset="0"/>
                <a:ea typeface="Arial"/>
                <a:cs typeface="Arial"/>
                <a:sym typeface="Arial"/>
              </a:rPr>
              <a:t>ढही हुई संरचनाओं में कई अतिरिक्त प्रकार के तटों का उपयोग किया जा </a:t>
            </a:r>
            <a:r>
              <a:rPr sz="2400" dirty="0" err="1">
                <a:solidFill>
                  <a:schemeClr val="tx1"/>
                </a:solidFill>
                <a:latin typeface="Kruti Dev 010" pitchFamily="2" charset="0"/>
                <a:ea typeface="Arial"/>
                <a:cs typeface="Arial"/>
                <a:sym typeface="Arial"/>
              </a:rPr>
              <a:t>सकता</a:t>
            </a:r>
            <a:r>
              <a:rPr sz="2400" dirty="0">
                <a:solidFill>
                  <a:schemeClr val="tx1"/>
                </a:solidFill>
                <a:latin typeface="Kruti Dev 010" pitchFamily="2" charset="0"/>
                <a:ea typeface="Arial"/>
                <a:cs typeface="Arial"/>
                <a:sym typeface="Arial"/>
              </a:rPr>
              <a:t> </a:t>
            </a:r>
            <a:r>
              <a:rPr sz="2400" dirty="0" err="1">
                <a:solidFill>
                  <a:schemeClr val="tx1"/>
                </a:solidFill>
                <a:latin typeface="Kruti Dev 010" pitchFamily="2" charset="0"/>
                <a:ea typeface="Arial"/>
                <a:cs typeface="Arial"/>
                <a:sym typeface="Arial"/>
              </a:rPr>
              <a:t>है</a:t>
            </a:r>
            <a:r>
              <a:rPr lang="en-US" sz="2400" dirty="0">
                <a:solidFill>
                  <a:schemeClr val="tx1"/>
                </a:solidFill>
                <a:latin typeface="Kruti Dev 010" pitchFamily="2" charset="0"/>
                <a:ea typeface="Arial"/>
                <a:cs typeface="Arial"/>
                <a:sym typeface="Arial"/>
              </a:rPr>
              <a:t>]</a:t>
            </a:r>
            <a:r>
              <a:rPr sz="2400" dirty="0">
                <a:solidFill>
                  <a:schemeClr val="tx1"/>
                </a:solidFill>
                <a:latin typeface="Kruti Dev 010" pitchFamily="2" charset="0"/>
                <a:ea typeface="Arial"/>
                <a:cs typeface="Arial"/>
                <a:sym typeface="Arial"/>
              </a:rPr>
              <a:t> हालाँकि इस पाठ्यक्रम में उन्हें नहीं पढ़ाया जाएगा। </a:t>
            </a:r>
            <a:endParaRPr lang="en-US" sz="2400" dirty="0">
              <a:solidFill>
                <a:schemeClr val="tx1"/>
              </a:solidFill>
              <a:latin typeface="Kruti Dev 010" pitchFamily="2" charset="0"/>
              <a:ea typeface="Arial"/>
              <a:cs typeface="Arial"/>
              <a:sym typeface="Arial"/>
            </a:endParaRPr>
          </a:p>
          <a:p>
            <a:pPr marL="228600" lvl="0" indent="-228600" algn="just" rtl="0">
              <a:lnSpc>
                <a:spcPct val="150000"/>
              </a:lnSpc>
              <a:spcBef>
                <a:spcPts val="1000"/>
              </a:spcBef>
              <a:spcAft>
                <a:spcPts val="0"/>
              </a:spcAft>
              <a:buClr>
                <a:schemeClr val="dk1"/>
              </a:buClr>
              <a:buSzPts val="3200"/>
              <a:buFont typeface="Noto Sans Symbols"/>
              <a:buChar char="▪"/>
            </a:pPr>
            <a:r>
              <a:rPr sz="2400" dirty="0" err="1">
                <a:solidFill>
                  <a:schemeClr val="tx1"/>
                </a:solidFill>
                <a:latin typeface="Kruti Dev 010" pitchFamily="2" charset="0"/>
                <a:ea typeface="Arial"/>
                <a:cs typeface="Arial"/>
                <a:sym typeface="Arial"/>
              </a:rPr>
              <a:t>आपकी</a:t>
            </a:r>
            <a:r>
              <a:rPr sz="2400" dirty="0">
                <a:solidFill>
                  <a:schemeClr val="tx1"/>
                </a:solidFill>
                <a:latin typeface="Kruti Dev 010" pitchFamily="2" charset="0"/>
                <a:ea typeface="Arial"/>
                <a:cs typeface="Arial"/>
                <a:sym typeface="Arial"/>
              </a:rPr>
              <a:t> संदर्भ सामग्री में इन पर विस्तार से चर्चा की गई है। कुछ उदाहरणों में </a:t>
            </a:r>
            <a:r>
              <a:rPr sz="2400" dirty="0" err="1">
                <a:solidFill>
                  <a:schemeClr val="tx1"/>
                </a:solidFill>
                <a:latin typeface="Kruti Dev 010" pitchFamily="2" charset="0"/>
                <a:ea typeface="Arial"/>
                <a:cs typeface="Arial"/>
                <a:sym typeface="Arial"/>
              </a:rPr>
              <a:t>शामिल</a:t>
            </a:r>
            <a:r>
              <a:rPr sz="2400" dirty="0">
                <a:solidFill>
                  <a:schemeClr val="tx1"/>
                </a:solidFill>
                <a:latin typeface="Kruti Dev 010" pitchFamily="2" charset="0"/>
                <a:ea typeface="Arial"/>
                <a:cs typeface="Arial"/>
                <a:sym typeface="Arial"/>
              </a:rPr>
              <a:t> </a:t>
            </a:r>
            <a:r>
              <a:rPr sz="2400" dirty="0" err="1">
                <a:solidFill>
                  <a:schemeClr val="tx1"/>
                </a:solidFill>
                <a:latin typeface="Kruti Dev 010" pitchFamily="2" charset="0"/>
                <a:ea typeface="Arial"/>
                <a:cs typeface="Arial"/>
                <a:sym typeface="Arial"/>
              </a:rPr>
              <a:t>हैं</a:t>
            </a:r>
            <a:r>
              <a:rPr lang="en-US" sz="2400" dirty="0" err="1">
                <a:solidFill>
                  <a:schemeClr val="tx1"/>
                </a:solidFill>
                <a:latin typeface="Kruti Dev 010" pitchFamily="2" charset="0"/>
                <a:ea typeface="Arial"/>
                <a:cs typeface="Arial"/>
                <a:sym typeface="Arial"/>
              </a:rPr>
              <a:t>A</a:t>
            </a:r>
            <a:endParaRPr sz="2400" dirty="0">
              <a:solidFill>
                <a:schemeClr val="tx1"/>
              </a:solidFill>
              <a:latin typeface="Kruti Dev 010" pitchFamily="2" charset="0"/>
              <a:ea typeface="Arial"/>
              <a:cs typeface="Arial"/>
              <a:sym typeface="Arial"/>
            </a:endParaRPr>
          </a:p>
        </p:txBody>
      </p:sp>
      <p:sp>
        <p:nvSpPr>
          <p:cNvPr id="2" name="Slide Number Placeholder 1">
            <a:extLst>
              <a:ext uri="{FF2B5EF4-FFF2-40B4-BE49-F238E27FC236}">
                <a16:creationId xmlns:a16="http://schemas.microsoft.com/office/drawing/2014/main" id="{6CD2C35E-85ED-EE2A-BCFD-D8B09AA54551}"/>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1048711" name="Google Shape;252;p31"/>
          <p:cNvSpPr txBox="1">
            <a:spLocks noGrp="1"/>
          </p:cNvSpPr>
          <p:nvPr>
            <p:ph type="title" idx="4294967295"/>
          </p:nvPr>
        </p:nvSpPr>
        <p:spPr>
          <a:xfrm>
            <a:off x="310452" y="2084792"/>
            <a:ext cx="3798696" cy="1540271"/>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3600"/>
              <a:buFont typeface="Arial"/>
              <a:buNone/>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vU</a:t>
            </a:r>
            <a:r>
              <a:rPr lang="en-US" sz="4000" b="1" dirty="0">
                <a:solidFill>
                  <a:srgbClr val="FF0000"/>
                </a:solidFill>
                <a:latin typeface="Kruti Dev 010" pitchFamily="2" charset="0"/>
                <a:ea typeface="Arial"/>
                <a:cs typeface="Arial"/>
                <a:sym typeface="Arial"/>
              </a:rPr>
              <a:t>; </a:t>
            </a:r>
            <a:r>
              <a:rPr lang="en-US" sz="4000" b="1" dirty="0" err="1">
                <a:solidFill>
                  <a:srgbClr val="FF0000"/>
                </a:solidFill>
                <a:latin typeface="Kruti Dev 010" pitchFamily="2" charset="0"/>
                <a:ea typeface="Arial"/>
                <a:cs typeface="Arial"/>
                <a:sym typeface="Arial"/>
              </a:rPr>
              <a:t>izdkj</a:t>
            </a:r>
            <a:endParaRPr lang="en-US" sz="4000" b="1" cap="none" dirty="0">
              <a:solidFill>
                <a:srgbClr val="FF0000"/>
              </a:solidFill>
              <a:latin typeface="Open Sans" panose="020B0606030504020204"/>
              <a:ea typeface="Arial"/>
              <a:cs typeface="Arial"/>
              <a:sym typeface="Arial"/>
            </a:endParaRPr>
          </a:p>
        </p:txBody>
      </p:sp>
      <p:sp>
        <p:nvSpPr>
          <p:cNvPr id="1048712" name="Google Shape;253;p31"/>
          <p:cNvSpPr txBox="1">
            <a:spLocks noGrp="1"/>
          </p:cNvSpPr>
          <p:nvPr>
            <p:ph type="body" idx="4294967295"/>
          </p:nvPr>
        </p:nvSpPr>
        <p:spPr>
          <a:xfrm>
            <a:off x="4296792" y="923271"/>
            <a:ext cx="7745188" cy="326681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sz="3200" b="1" dirty="0">
                <a:solidFill>
                  <a:schemeClr val="tx1"/>
                </a:solidFill>
                <a:latin typeface="Arial"/>
                <a:ea typeface="Arial"/>
                <a:cs typeface="Arial"/>
                <a:sym typeface="Arial"/>
              </a:rPr>
              <a:t> </a:t>
            </a:r>
            <a:r>
              <a:rPr lang="en-US" sz="2400" b="1" dirty="0">
                <a:solidFill>
                  <a:schemeClr val="tx1"/>
                </a:solidFill>
                <a:latin typeface="Arial"/>
                <a:ea typeface="Arial"/>
                <a:cs typeface="Arial"/>
                <a:sym typeface="Arial"/>
              </a:rPr>
              <a:t>T-Spot Shore:</a:t>
            </a:r>
            <a:r>
              <a:rPr lang="en-US" sz="2400" dirty="0">
                <a:solidFill>
                  <a:schemeClr val="tx1"/>
                </a:solidFill>
                <a:latin typeface="Arial"/>
                <a:ea typeface="Arial"/>
                <a:cs typeface="Arial"/>
                <a:sym typeface="Arial"/>
              </a:rPr>
              <a:t> </a:t>
            </a:r>
            <a:endParaRPr sz="2400" dirty="0">
              <a:solidFill>
                <a:schemeClr val="tx1"/>
              </a:solidFill>
            </a:endParaRPr>
          </a:p>
          <a:p>
            <a:pPr marL="228600" lvl="0" indent="-228600" algn="just" rtl="0">
              <a:lnSpc>
                <a:spcPct val="150000"/>
              </a:lnSpc>
              <a:spcBef>
                <a:spcPts val="1000"/>
              </a:spcBef>
              <a:spcAft>
                <a:spcPts val="0"/>
              </a:spcAft>
              <a:buClr>
                <a:schemeClr val="dk1"/>
              </a:buClr>
              <a:buSzPts val="3200"/>
              <a:buFont typeface="Noto Sans Symbols"/>
              <a:buChar char="▪"/>
            </a:pPr>
            <a:r>
              <a:rPr lang="en-US" sz="2400" dirty="0">
                <a:solidFill>
                  <a:schemeClr val="dk1"/>
                </a:solidFill>
                <a:latin typeface="Arial"/>
                <a:ea typeface="Arial"/>
                <a:cs typeface="Arial"/>
                <a:sym typeface="Arial"/>
              </a:rPr>
              <a:t>टी-शोर का मुख्य उद्देश्य क्षतिग्रस्त फर्श, छत या छतों को प्रारंभिक रूप से स्थिर करना है, ताकि कम जोखिम पर अधिक मज़बूत शोरिंग का निर्माण किया जा सके। यह शोर जल्दी लगाया जाता है और केवल अस्थायी होता है, और पीड़ित को तुरंत निकालने के दौरान भी इसका उपयोग किया जाता है।</a:t>
            </a:r>
            <a:endParaRPr sz="2400" dirty="0">
              <a:solidFill>
                <a:schemeClr val="dk1"/>
              </a:solidFill>
              <a:latin typeface="Arial"/>
              <a:ea typeface="Arial"/>
              <a:cs typeface="Arial"/>
              <a:sym typeface="Arial"/>
            </a:endParaRPr>
          </a:p>
        </p:txBody>
      </p:sp>
      <p:pic>
        <p:nvPicPr>
          <p:cNvPr id="2097185" name="Google Shape;256;p31" descr="T-Spot shore"/>
          <p:cNvPicPr preferRelativeResize="0">
            <a:picLocks/>
          </p:cNvPicPr>
          <p:nvPr/>
        </p:nvPicPr>
        <p:blipFill rotWithShape="1">
          <a:blip r:embed="rId3">
            <a:alphaModFix/>
          </a:blip>
          <a:srcRect/>
          <a:stretch>
            <a:fillRect/>
          </a:stretch>
        </p:blipFill>
        <p:spPr>
          <a:xfrm>
            <a:off x="8610600" y="4162534"/>
            <a:ext cx="3260741" cy="2376378"/>
          </a:xfrm>
          <a:prstGeom prst="rect">
            <a:avLst/>
          </a:prstGeom>
          <a:noFill/>
          <a:ln>
            <a:noFill/>
          </a:ln>
        </p:spPr>
      </p:pic>
      <p:sp>
        <p:nvSpPr>
          <p:cNvPr id="2" name="Slide Number Placeholder 1">
            <a:extLst>
              <a:ext uri="{FF2B5EF4-FFF2-40B4-BE49-F238E27FC236}">
                <a16:creationId xmlns:a16="http://schemas.microsoft.com/office/drawing/2014/main" id="{B329565A-7AF7-D089-1D72-324130D1E2DC}"/>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1048717" name="Google Shape;261;p32"/>
          <p:cNvSpPr txBox="1">
            <a:spLocks noGrp="1"/>
          </p:cNvSpPr>
          <p:nvPr>
            <p:ph type="title" idx="4294967295"/>
          </p:nvPr>
        </p:nvSpPr>
        <p:spPr>
          <a:xfrm>
            <a:off x="621438" y="2182303"/>
            <a:ext cx="3840332" cy="1427641"/>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3600"/>
              <a:buFont typeface="Arial"/>
              <a:buNone/>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vU</a:t>
            </a:r>
            <a:r>
              <a:rPr lang="en-US" sz="4000" b="1" dirty="0">
                <a:solidFill>
                  <a:srgbClr val="FF0000"/>
                </a:solidFill>
                <a:latin typeface="Kruti Dev 010" pitchFamily="2" charset="0"/>
                <a:ea typeface="Arial"/>
                <a:cs typeface="Arial"/>
                <a:sym typeface="Arial"/>
              </a:rPr>
              <a:t>; </a:t>
            </a:r>
            <a:r>
              <a:rPr lang="en-US" sz="4000" b="1" dirty="0" err="1">
                <a:solidFill>
                  <a:srgbClr val="FF0000"/>
                </a:solidFill>
                <a:latin typeface="Kruti Dev 010" pitchFamily="2" charset="0"/>
                <a:ea typeface="Arial"/>
                <a:cs typeface="Arial"/>
                <a:sym typeface="Arial"/>
              </a:rPr>
              <a:t>izdkj</a:t>
            </a:r>
            <a:endParaRPr lang="en-US" sz="4000" b="1" cap="none" dirty="0">
              <a:solidFill>
                <a:srgbClr val="FF0000"/>
              </a:solidFill>
              <a:latin typeface="Open Sans" panose="020B0606030504020204"/>
              <a:ea typeface="Arial"/>
              <a:cs typeface="Arial"/>
              <a:sym typeface="Arial"/>
            </a:endParaRPr>
          </a:p>
        </p:txBody>
      </p:sp>
      <p:sp>
        <p:nvSpPr>
          <p:cNvPr id="1048718" name="Google Shape;262;p32"/>
          <p:cNvSpPr txBox="1">
            <a:spLocks noGrp="1"/>
          </p:cNvSpPr>
          <p:nvPr>
            <p:ph type="body" idx="4294967295"/>
          </p:nvPr>
        </p:nvSpPr>
        <p:spPr>
          <a:xfrm>
            <a:off x="5230761" y="750871"/>
            <a:ext cx="6686724" cy="362191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sz="2400" b="1" dirty="0">
                <a:solidFill>
                  <a:schemeClr val="tx1"/>
                </a:solidFill>
                <a:latin typeface="Arial"/>
                <a:ea typeface="Arial"/>
                <a:cs typeface="Arial"/>
                <a:sym typeface="Arial"/>
              </a:rPr>
              <a:t>   Raker Shore:</a:t>
            </a:r>
            <a:r>
              <a:rPr lang="en-US" sz="2400" dirty="0">
                <a:solidFill>
                  <a:schemeClr val="tx1"/>
                </a:solidFill>
                <a:latin typeface="Arial"/>
                <a:ea typeface="Arial"/>
                <a:cs typeface="Arial"/>
                <a:sym typeface="Arial"/>
              </a:rPr>
              <a:t> </a:t>
            </a:r>
            <a:endParaRPr sz="2400" dirty="0">
              <a:solidFill>
                <a:schemeClr val="tx1"/>
              </a:solidFill>
            </a:endParaRPr>
          </a:p>
          <a:p>
            <a:pPr marL="228600" lvl="0" indent="-228600" algn="just" rtl="0">
              <a:lnSpc>
                <a:spcPct val="150000"/>
              </a:lnSpc>
              <a:spcBef>
                <a:spcPts val="1000"/>
              </a:spcBef>
              <a:spcAft>
                <a:spcPts val="0"/>
              </a:spcAft>
              <a:buClr>
                <a:schemeClr val="dk1"/>
              </a:buClr>
              <a:buSzPts val="3200"/>
              <a:buFont typeface="Noto Sans Symbols"/>
              <a:buChar char="▪"/>
            </a:pPr>
            <a:r>
              <a:rPr sz="2400" dirty="0">
                <a:solidFill>
                  <a:schemeClr val="dk1"/>
                </a:solidFill>
                <a:latin typeface="Kruti Dev 010" pitchFamily="2" charset="0"/>
                <a:ea typeface="Arial"/>
                <a:cs typeface="Arial"/>
                <a:sym typeface="Arial"/>
              </a:rPr>
              <a:t>झुकी हुई या अस्थिर दीवारों या स्तंभों को सहारा देने के लिए इस्तेमाल की जाने वाली एक त्रिकोणीय संरचना। रेकर्स को हमेशा श्रृंखला में स्थापित किया </a:t>
            </a:r>
            <a:r>
              <a:rPr sz="2400" dirty="0" err="1">
                <a:solidFill>
                  <a:schemeClr val="dk1"/>
                </a:solidFill>
                <a:latin typeface="Kruti Dev 010" pitchFamily="2" charset="0"/>
                <a:ea typeface="Arial"/>
                <a:cs typeface="Arial"/>
                <a:sym typeface="Arial"/>
              </a:rPr>
              <a:t>जाना</a:t>
            </a:r>
            <a:r>
              <a:rPr sz="2400" dirty="0">
                <a:solidFill>
                  <a:schemeClr val="dk1"/>
                </a:solidFill>
                <a:latin typeface="Kruti Dev 010" pitchFamily="2" charset="0"/>
                <a:ea typeface="Arial"/>
                <a:cs typeface="Arial"/>
                <a:sym typeface="Arial"/>
              </a:rPr>
              <a:t> </a:t>
            </a:r>
            <a:r>
              <a:rPr sz="2400" dirty="0" err="1">
                <a:solidFill>
                  <a:schemeClr val="dk1"/>
                </a:solidFill>
                <a:latin typeface="Kruti Dev 010" pitchFamily="2" charset="0"/>
                <a:ea typeface="Arial"/>
                <a:cs typeface="Arial"/>
                <a:sym typeface="Arial"/>
              </a:rPr>
              <a:t>चाहिए</a:t>
            </a:r>
            <a:r>
              <a:rPr lang="en-US" sz="2400" dirty="0" err="1">
                <a:latin typeface="Kruti Dev 010" pitchFamily="2" charset="0"/>
                <a:ea typeface="Arial"/>
                <a:cs typeface="Arial"/>
                <a:sym typeface="Arial"/>
              </a:rPr>
              <a:t>A</a:t>
            </a:r>
            <a:r>
              <a:rPr sz="2400" dirty="0">
                <a:solidFill>
                  <a:schemeClr val="dk1"/>
                </a:solidFill>
                <a:latin typeface="Kruti Dev 010" pitchFamily="2" charset="0"/>
                <a:ea typeface="Arial"/>
                <a:cs typeface="Arial"/>
                <a:sym typeface="Arial"/>
              </a:rPr>
              <a:t> किसी भी स्थिति में कम से कम दो रेकर्स अवश्य लगाए जाने चाहिए।</a:t>
            </a:r>
          </a:p>
        </p:txBody>
      </p:sp>
      <p:pic>
        <p:nvPicPr>
          <p:cNvPr id="2097187" name="Google Shape;265;p32" descr="Raker"/>
          <p:cNvPicPr preferRelativeResize="0">
            <a:picLocks/>
          </p:cNvPicPr>
          <p:nvPr/>
        </p:nvPicPr>
        <p:blipFill rotWithShape="1">
          <a:blip r:embed="rId3">
            <a:alphaModFix/>
          </a:blip>
          <a:srcRect b="1911"/>
          <a:stretch>
            <a:fillRect/>
          </a:stretch>
        </p:blipFill>
        <p:spPr>
          <a:xfrm>
            <a:off x="7551174" y="4119717"/>
            <a:ext cx="4010151" cy="2698955"/>
          </a:xfrm>
          <a:prstGeom prst="rect">
            <a:avLst/>
          </a:prstGeom>
          <a:noFill/>
          <a:ln>
            <a:noFill/>
          </a:ln>
        </p:spPr>
      </p:pic>
      <p:sp>
        <p:nvSpPr>
          <p:cNvPr id="2" name="Slide Number Placeholder 1">
            <a:extLst>
              <a:ext uri="{FF2B5EF4-FFF2-40B4-BE49-F238E27FC236}">
                <a16:creationId xmlns:a16="http://schemas.microsoft.com/office/drawing/2014/main" id="{E1C6F04D-C6FB-0599-8A6F-6AAF7A20507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048600" name="Google Shape;112;p15"/>
          <p:cNvSpPr txBox="1">
            <a:spLocks noGrp="1"/>
          </p:cNvSpPr>
          <p:nvPr>
            <p:ph type="title" idx="4294967295"/>
          </p:nvPr>
        </p:nvSpPr>
        <p:spPr>
          <a:xfrm>
            <a:off x="288887" y="1751458"/>
            <a:ext cx="4457703"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FF0000"/>
                </a:solidFill>
                <a:latin typeface="Kruti Dev 010" pitchFamily="2" charset="0"/>
                <a:ea typeface="Arial"/>
                <a:cs typeface="Arial"/>
                <a:sym typeface="Arial"/>
              </a:rPr>
              <a:t>उद्देश्य</a:t>
            </a:r>
            <a:endParaRPr lang="en-US" dirty="0">
              <a:solidFill>
                <a:srgbClr val="FF0000"/>
              </a:solidFill>
              <a:latin typeface="Kruti Dev 010" pitchFamily="2" charset="0"/>
            </a:endParaRPr>
          </a:p>
        </p:txBody>
      </p:sp>
      <p:sp>
        <p:nvSpPr>
          <p:cNvPr id="1048601" name="Google Shape;113;p15"/>
          <p:cNvSpPr txBox="1">
            <a:spLocks noGrp="1"/>
          </p:cNvSpPr>
          <p:nvPr>
            <p:ph type="body" idx="4294967295"/>
          </p:nvPr>
        </p:nvSpPr>
        <p:spPr>
          <a:xfrm>
            <a:off x="6269165" y="1930424"/>
            <a:ext cx="5734473" cy="411451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dirty="0">
                <a:latin typeface="Kruti Dev 010" pitchFamily="2" charset="0"/>
              </a:rPr>
              <a:t>शोरिंग को परिभाषित करें और इसके घटकों की पहचान </a:t>
            </a:r>
            <a:r>
              <a:rPr dirty="0" err="1">
                <a:latin typeface="Kruti Dev 010" pitchFamily="2" charset="0"/>
              </a:rPr>
              <a:t>करें</a:t>
            </a:r>
            <a:r>
              <a:rPr dirty="0">
                <a:latin typeface="Kruti Dev 010" pitchFamily="2" charset="0"/>
              </a:rPr>
              <a:t>।</a:t>
            </a:r>
            <a:endParaRPr lang="en-US" dirty="0">
              <a:latin typeface="Kruti Dev 010" pitchFamily="2" charset="0"/>
            </a:endParaRPr>
          </a:p>
          <a:p>
            <a:pPr marL="0" lvl="0" indent="0" algn="just" rtl="0">
              <a:lnSpc>
                <a:spcPct val="90000"/>
              </a:lnSpc>
              <a:spcBef>
                <a:spcPts val="0"/>
              </a:spcBef>
              <a:spcAft>
                <a:spcPts val="0"/>
              </a:spcAft>
              <a:buClr>
                <a:schemeClr val="dk1"/>
              </a:buClr>
              <a:buSzPts val="3200"/>
              <a:buNone/>
            </a:pPr>
            <a:endParaRPr lang="en-US" dirty="0">
              <a:latin typeface="Kruti Dev 010" pitchFamily="2" charset="0"/>
            </a:endParaRPr>
          </a:p>
          <a:p>
            <a:pPr marL="0" lvl="0" indent="0" algn="just" rtl="0">
              <a:lnSpc>
                <a:spcPct val="90000"/>
              </a:lnSpc>
              <a:spcBef>
                <a:spcPts val="0"/>
              </a:spcBef>
              <a:spcAft>
                <a:spcPts val="0"/>
              </a:spcAft>
              <a:buClr>
                <a:schemeClr val="dk1"/>
              </a:buClr>
              <a:buSzPts val="3200"/>
              <a:buNone/>
            </a:pPr>
            <a:endParaRPr lang="en-US" dirty="0">
              <a:latin typeface="Kruti Dev 010" pitchFamily="2" charset="0"/>
            </a:endParaRPr>
          </a:p>
          <a:p>
            <a:pPr marL="0" lvl="0" indent="0" algn="just" rtl="0">
              <a:lnSpc>
                <a:spcPct val="90000"/>
              </a:lnSpc>
              <a:spcBef>
                <a:spcPts val="0"/>
              </a:spcBef>
              <a:spcAft>
                <a:spcPts val="0"/>
              </a:spcAft>
              <a:buClr>
                <a:schemeClr val="dk1"/>
              </a:buClr>
              <a:buSzPts val="3200"/>
              <a:buNone/>
            </a:pPr>
            <a:r>
              <a:rPr dirty="0" err="1">
                <a:latin typeface="Kruti Dev 010" pitchFamily="2" charset="0"/>
              </a:rPr>
              <a:t>शोरिंग</a:t>
            </a:r>
            <a:r>
              <a:rPr dirty="0">
                <a:latin typeface="Kruti Dev 010" pitchFamily="2" charset="0"/>
              </a:rPr>
              <a:t> के डिज़ाइन और विधि को निर्धारित करने वाले कारकों की सूची बनाएँ। </a:t>
            </a:r>
            <a:endParaRPr lang="en-US" dirty="0">
              <a:latin typeface="Kruti Dev 010" pitchFamily="2" charset="0"/>
            </a:endParaRPr>
          </a:p>
          <a:p>
            <a:pPr marL="0" lvl="0" indent="0" algn="just" rtl="0">
              <a:lnSpc>
                <a:spcPct val="90000"/>
              </a:lnSpc>
              <a:spcBef>
                <a:spcPts val="0"/>
              </a:spcBef>
              <a:spcAft>
                <a:spcPts val="0"/>
              </a:spcAft>
              <a:buClr>
                <a:schemeClr val="dk1"/>
              </a:buClr>
              <a:buSzPts val="3200"/>
              <a:buNone/>
            </a:pPr>
            <a:endParaRPr lang="en-US" dirty="0">
              <a:latin typeface="Kruti Dev 010" pitchFamily="2" charset="0"/>
            </a:endParaRPr>
          </a:p>
          <a:p>
            <a:pPr marL="0" lvl="0" indent="0" algn="just" rtl="0">
              <a:lnSpc>
                <a:spcPct val="90000"/>
              </a:lnSpc>
              <a:spcBef>
                <a:spcPts val="0"/>
              </a:spcBef>
              <a:spcAft>
                <a:spcPts val="0"/>
              </a:spcAft>
              <a:buClr>
                <a:schemeClr val="dk1"/>
              </a:buClr>
              <a:buSzPts val="3200"/>
              <a:buNone/>
            </a:pPr>
            <a:r>
              <a:rPr dirty="0" err="1">
                <a:latin typeface="Kruti Dev 010" pitchFamily="2" charset="0"/>
              </a:rPr>
              <a:t>शोरिंग</a:t>
            </a:r>
            <a:r>
              <a:rPr dirty="0">
                <a:latin typeface="Kruti Dev 010" pitchFamily="2" charset="0"/>
              </a:rPr>
              <a:t> के चार प्रकारों का वर्णन करें।</a:t>
            </a:r>
          </a:p>
        </p:txBody>
      </p:sp>
      <p:sp>
        <p:nvSpPr>
          <p:cNvPr id="1048605" name="Google Shape;117;p15"/>
          <p:cNvSpPr/>
          <p:nvPr/>
        </p:nvSpPr>
        <p:spPr>
          <a:xfrm>
            <a:off x="5556848" y="2019777"/>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dirty="0">
                <a:solidFill>
                  <a:srgbClr val="C00000"/>
                </a:solidFill>
                <a:latin typeface="Kruti Dev 010" pitchFamily="2" charset="0"/>
                <a:sym typeface="Arial"/>
              </a:rPr>
              <a:t>1</a:t>
            </a:r>
            <a:endParaRPr sz="4000" b="1" dirty="0">
              <a:solidFill>
                <a:srgbClr val="C00000"/>
              </a:solidFill>
              <a:latin typeface="Kruti Dev 010" pitchFamily="2" charset="0"/>
              <a:sym typeface="Arial"/>
            </a:endParaRPr>
          </a:p>
        </p:txBody>
      </p:sp>
      <p:sp>
        <p:nvSpPr>
          <p:cNvPr id="1048606" name="Google Shape;118;p15"/>
          <p:cNvSpPr/>
          <p:nvPr/>
        </p:nvSpPr>
        <p:spPr>
          <a:xfrm>
            <a:off x="5556848" y="3346684"/>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dirty="0">
                <a:solidFill>
                  <a:srgbClr val="C00000"/>
                </a:solidFill>
                <a:latin typeface="Kruti Dev 010" pitchFamily="2" charset="0"/>
                <a:sym typeface="Arial"/>
              </a:rPr>
              <a:t>2</a:t>
            </a:r>
            <a:endParaRPr sz="4000" b="1" dirty="0">
              <a:solidFill>
                <a:srgbClr val="C00000"/>
              </a:solidFill>
              <a:latin typeface="Kruti Dev 010" pitchFamily="2" charset="0"/>
              <a:sym typeface="Arial"/>
            </a:endParaRPr>
          </a:p>
        </p:txBody>
      </p:sp>
      <p:sp>
        <p:nvSpPr>
          <p:cNvPr id="1048607" name="Google Shape;119;p15"/>
          <p:cNvSpPr/>
          <p:nvPr/>
        </p:nvSpPr>
        <p:spPr>
          <a:xfrm>
            <a:off x="5556848" y="4884121"/>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dirty="0">
                <a:solidFill>
                  <a:srgbClr val="C00000"/>
                </a:solidFill>
                <a:latin typeface="Kruti Dev 010" pitchFamily="2" charset="0"/>
                <a:sym typeface="Arial"/>
              </a:rPr>
              <a:t>3</a:t>
            </a:r>
            <a:endParaRPr sz="4000" b="1" dirty="0">
              <a:solidFill>
                <a:srgbClr val="C00000"/>
              </a:solidFill>
              <a:latin typeface="Kruti Dev 010" pitchFamily="2" charset="0"/>
              <a:sym typeface="Arial"/>
            </a:endParaRPr>
          </a:p>
        </p:txBody>
      </p:sp>
      <p:sp>
        <p:nvSpPr>
          <p:cNvPr id="2" name="Slide Number Placeholder 1">
            <a:extLst>
              <a:ext uri="{FF2B5EF4-FFF2-40B4-BE49-F238E27FC236}">
                <a16:creationId xmlns:a16="http://schemas.microsoft.com/office/drawing/2014/main" id="{855CD785-5A52-E4FA-AFDF-7320CEA08A3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1048723" name="Google Shape;270;p33"/>
          <p:cNvSpPr txBox="1">
            <a:spLocks noGrp="1"/>
          </p:cNvSpPr>
          <p:nvPr>
            <p:ph type="title" idx="4294967295"/>
          </p:nvPr>
        </p:nvSpPr>
        <p:spPr>
          <a:xfrm>
            <a:off x="740652" y="2298144"/>
            <a:ext cx="3938308" cy="147222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3600"/>
              <a:buFont typeface="Arial"/>
              <a:buNone/>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izdkj</a:t>
            </a:r>
            <a:endParaRPr lang="en-US" sz="4000" b="1" cap="none" dirty="0">
              <a:solidFill>
                <a:srgbClr val="FF0000"/>
              </a:solidFill>
              <a:latin typeface="Open Sans" panose="020B0606030504020204"/>
              <a:ea typeface="Arial"/>
              <a:cs typeface="Arial"/>
              <a:sym typeface="Arial"/>
            </a:endParaRPr>
          </a:p>
        </p:txBody>
      </p:sp>
      <p:sp>
        <p:nvSpPr>
          <p:cNvPr id="1048724" name="Google Shape;271;p33"/>
          <p:cNvSpPr txBox="1">
            <a:spLocks noGrp="1"/>
          </p:cNvSpPr>
          <p:nvPr>
            <p:ph type="body" idx="4294967295"/>
          </p:nvPr>
        </p:nvSpPr>
        <p:spPr>
          <a:xfrm>
            <a:off x="5627077" y="1008322"/>
            <a:ext cx="6428534" cy="387066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sz="3200" b="1" dirty="0">
                <a:solidFill>
                  <a:schemeClr val="tx1"/>
                </a:solidFill>
                <a:latin typeface="Arial"/>
                <a:ea typeface="Arial"/>
                <a:cs typeface="Arial"/>
                <a:sym typeface="Arial"/>
              </a:rPr>
              <a:t>  Laced Post Shore:</a:t>
            </a:r>
            <a:r>
              <a:rPr lang="en-US" sz="3200" dirty="0">
                <a:solidFill>
                  <a:schemeClr val="tx1"/>
                </a:solidFill>
                <a:latin typeface="Arial"/>
                <a:ea typeface="Arial"/>
                <a:cs typeface="Arial"/>
                <a:sym typeface="Arial"/>
              </a:rPr>
              <a:t> </a:t>
            </a:r>
            <a:endParaRPr sz="3200" dirty="0">
              <a:latin typeface="Arial"/>
              <a:ea typeface="Arial"/>
              <a:cs typeface="Arial"/>
              <a:sym typeface="Arial"/>
            </a:endParaRPr>
          </a:p>
          <a:p>
            <a:pPr marL="228600" lvl="0" indent="-228600" algn="just" rtl="0">
              <a:lnSpc>
                <a:spcPct val="150000"/>
              </a:lnSpc>
              <a:spcBef>
                <a:spcPts val="1000"/>
              </a:spcBef>
              <a:spcAft>
                <a:spcPts val="0"/>
              </a:spcAft>
              <a:buClr>
                <a:schemeClr val="dk1"/>
              </a:buClr>
              <a:buSzPts val="3200"/>
              <a:buFont typeface="Noto Sans Symbols"/>
              <a:buChar char="▪"/>
            </a:pPr>
            <a:r>
              <a:rPr lang="en-US" sz="2400" dirty="0">
                <a:solidFill>
                  <a:schemeClr val="dk1"/>
                </a:solidFill>
                <a:latin typeface="Kruti Dev 010" pitchFamily="2" charset="0"/>
                <a:ea typeface="Arial"/>
                <a:cs typeface="Arial"/>
                <a:sym typeface="Arial"/>
              </a:rPr>
              <a:t>एक उच्च </a:t>
            </a:r>
            <a:r>
              <a:rPr lang="en-US" sz="2400" dirty="0" err="1">
                <a:solidFill>
                  <a:schemeClr val="dk1"/>
                </a:solidFill>
                <a:latin typeface="Kruti Dev 010" pitchFamily="2" charset="0"/>
                <a:ea typeface="Arial"/>
                <a:cs typeface="Arial"/>
                <a:sym typeface="Arial"/>
              </a:rPr>
              <a:t>क्षमता</a:t>
            </a:r>
            <a:r>
              <a:rPr lang="en-US" sz="2400" dirty="0">
                <a:solidFill>
                  <a:schemeClr val="dk1"/>
                </a:solidFill>
                <a:latin typeface="Kruti Dev 010" pitchFamily="2" charset="0"/>
                <a:ea typeface="Arial"/>
                <a:cs typeface="Arial"/>
                <a:sym typeface="Arial"/>
              </a:rPr>
              <a:t> </a:t>
            </a:r>
            <a:r>
              <a:rPr lang="en-US" sz="2400" dirty="0" err="1">
                <a:solidFill>
                  <a:schemeClr val="dk1"/>
                </a:solidFill>
                <a:latin typeface="Kruti Dev 010" pitchFamily="2" charset="0"/>
                <a:ea typeface="Arial"/>
                <a:cs typeface="Arial"/>
                <a:sym typeface="Arial"/>
              </a:rPr>
              <a:t>वाली</a:t>
            </a:r>
            <a:r>
              <a:rPr lang="en-US" sz="2400" dirty="0">
                <a:solidFill>
                  <a:schemeClr val="dk1"/>
                </a:solidFill>
                <a:latin typeface="Kruti Dev 010" pitchFamily="2" charset="0"/>
                <a:ea typeface="Arial"/>
                <a:cs typeface="Arial"/>
                <a:sym typeface="Arial"/>
              </a:rPr>
              <a:t> चार-पोस्ट प्रणाली जिसका उपयोग झुके हुए फर्श </a:t>
            </a:r>
            <a:r>
              <a:rPr lang="en-US" sz="2400" dirty="0" err="1">
                <a:solidFill>
                  <a:schemeClr val="dk1"/>
                </a:solidFill>
                <a:latin typeface="Kruti Dev 010" pitchFamily="2" charset="0"/>
                <a:ea typeface="Arial"/>
                <a:cs typeface="Arial"/>
                <a:sym typeface="Arial"/>
              </a:rPr>
              <a:t>और</a:t>
            </a:r>
            <a:r>
              <a:rPr lang="en-US" sz="2400" dirty="0">
                <a:solidFill>
                  <a:schemeClr val="dk1"/>
                </a:solidFill>
                <a:latin typeface="Kruti Dev 010" pitchFamily="2" charset="0"/>
                <a:ea typeface="Arial"/>
                <a:cs typeface="Arial"/>
                <a:sym typeface="Arial"/>
              </a:rPr>
              <a:t> </a:t>
            </a:r>
            <a:r>
              <a:rPr lang="en-US" sz="2400" dirty="0" err="1">
                <a:solidFill>
                  <a:schemeClr val="dk1"/>
                </a:solidFill>
                <a:latin typeface="Kruti Dev 010" pitchFamily="2" charset="0"/>
                <a:ea typeface="Arial"/>
                <a:cs typeface="Arial"/>
                <a:sym typeface="Arial"/>
              </a:rPr>
              <a:t>छत</a:t>
            </a:r>
            <a:r>
              <a:rPr lang="en-US" sz="2400" dirty="0">
                <a:solidFill>
                  <a:schemeClr val="dk1"/>
                </a:solidFill>
                <a:latin typeface="Kruti Dev 010" pitchFamily="2" charset="0"/>
                <a:ea typeface="Arial"/>
                <a:cs typeface="Arial"/>
                <a:sym typeface="Arial"/>
              </a:rPr>
              <a:t> या अन्य ऊपरी खतरों को सहारा देने के लिए किया जाता है। इसका उपयोग एक सुरक्षित आश्रय के रूप में किया जा सकता है।</a:t>
            </a:r>
            <a:endParaRPr sz="2400" dirty="0">
              <a:solidFill>
                <a:schemeClr val="dk1"/>
              </a:solidFill>
              <a:latin typeface="Kruti Dev 010" pitchFamily="2" charset="0"/>
              <a:ea typeface="Arial"/>
              <a:cs typeface="Arial"/>
              <a:sym typeface="Arial"/>
            </a:endParaRPr>
          </a:p>
        </p:txBody>
      </p:sp>
      <p:pic>
        <p:nvPicPr>
          <p:cNvPr id="2097189" name="Google Shape;274;p33" descr="Lace"/>
          <p:cNvPicPr preferRelativeResize="0">
            <a:picLocks/>
          </p:cNvPicPr>
          <p:nvPr/>
        </p:nvPicPr>
        <p:blipFill rotWithShape="1">
          <a:blip r:embed="rId3">
            <a:alphaModFix/>
          </a:blip>
          <a:srcRect t="3072" b="9500"/>
          <a:stretch>
            <a:fillRect/>
          </a:stretch>
        </p:blipFill>
        <p:spPr>
          <a:xfrm>
            <a:off x="8779276" y="4607510"/>
            <a:ext cx="3072414" cy="1670241"/>
          </a:xfrm>
          <a:prstGeom prst="rect">
            <a:avLst/>
          </a:prstGeom>
          <a:noFill/>
          <a:ln>
            <a:noFill/>
          </a:ln>
        </p:spPr>
      </p:pic>
      <p:sp>
        <p:nvSpPr>
          <p:cNvPr id="2" name="Slide Number Placeholder 1">
            <a:extLst>
              <a:ext uri="{FF2B5EF4-FFF2-40B4-BE49-F238E27FC236}">
                <a16:creationId xmlns:a16="http://schemas.microsoft.com/office/drawing/2014/main" id="{C5832F71-409A-A8C5-C1C3-479ACD60360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1048729" name="Google Shape;280;p34"/>
          <p:cNvSpPr txBox="1">
            <a:spLocks noGrp="1"/>
          </p:cNvSpPr>
          <p:nvPr>
            <p:ph type="body" idx="4294967295"/>
          </p:nvPr>
        </p:nvSpPr>
        <p:spPr>
          <a:xfrm>
            <a:off x="6096000" y="1399557"/>
            <a:ext cx="5800078" cy="255659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b="1" dirty="0">
                <a:solidFill>
                  <a:schemeClr val="tx1"/>
                </a:solidFill>
                <a:latin typeface="Open Sans" panose="020B0606030504020204"/>
                <a:ea typeface="Arial"/>
                <a:cs typeface="Arial"/>
                <a:sym typeface="Arial"/>
              </a:rPr>
              <a:t>Horizontal Shore :</a:t>
            </a:r>
            <a:r>
              <a:rPr lang="en-US" dirty="0">
                <a:solidFill>
                  <a:schemeClr val="tx1"/>
                </a:solidFill>
                <a:latin typeface="Open Sans" panose="020B0606030504020204"/>
                <a:ea typeface="Arial"/>
                <a:cs typeface="Arial"/>
                <a:sym typeface="Arial"/>
              </a:rPr>
              <a:t> </a:t>
            </a:r>
            <a:endParaRPr sz="3200" dirty="0">
              <a:latin typeface="Arial"/>
              <a:ea typeface="Arial"/>
              <a:cs typeface="Arial"/>
              <a:sym typeface="Arial"/>
            </a:endParaRPr>
          </a:p>
          <a:p>
            <a:pPr marL="228600" lvl="0" indent="-228600" algn="just" rtl="0">
              <a:lnSpc>
                <a:spcPct val="150000"/>
              </a:lnSpc>
              <a:spcBef>
                <a:spcPts val="1000"/>
              </a:spcBef>
              <a:spcAft>
                <a:spcPts val="0"/>
              </a:spcAft>
              <a:buClr>
                <a:schemeClr val="dk1"/>
              </a:buClr>
              <a:buSzPts val="3200"/>
              <a:buFont typeface="Noto Sans Symbols"/>
              <a:buChar char="▪"/>
            </a:pPr>
            <a:r>
              <a:rPr sz="2400" dirty="0" err="1">
                <a:solidFill>
                  <a:schemeClr val="dk1"/>
                </a:solidFill>
                <a:latin typeface="Kruti Dev 010" pitchFamily="2" charset="0"/>
                <a:ea typeface="Arial"/>
                <a:cs typeface="Arial"/>
                <a:sym typeface="Arial"/>
              </a:rPr>
              <a:t>हॉलवे</a:t>
            </a:r>
            <a:r>
              <a:rPr lang="en-US" sz="2400" dirty="0">
                <a:solidFill>
                  <a:schemeClr val="dk1"/>
                </a:solidFill>
                <a:latin typeface="Kruti Dev 010" pitchFamily="2" charset="0"/>
                <a:ea typeface="Arial"/>
                <a:cs typeface="Arial"/>
                <a:sym typeface="Arial"/>
              </a:rPr>
              <a:t>]</a:t>
            </a:r>
            <a:r>
              <a:rPr sz="2400" dirty="0">
                <a:solidFill>
                  <a:schemeClr val="dk1"/>
                </a:solidFill>
                <a:latin typeface="Kruti Dev 010" pitchFamily="2" charset="0"/>
                <a:ea typeface="Arial"/>
                <a:cs typeface="Arial"/>
                <a:sym typeface="Arial"/>
              </a:rPr>
              <a:t> गलियारों या इमारतों के बीच एक क्षतिग्रस्त दीवार को दूसरी अक्षतिग्रस्त दीवार के विरुद्ध स्थिर करने के लिए उपयोग किया जाता है।</a:t>
            </a:r>
          </a:p>
        </p:txBody>
      </p:sp>
      <p:pic>
        <p:nvPicPr>
          <p:cNvPr id="2097191" name="Google Shape;283;p34" descr="Horizontal"/>
          <p:cNvPicPr preferRelativeResize="0">
            <a:picLocks/>
          </p:cNvPicPr>
          <p:nvPr/>
        </p:nvPicPr>
        <p:blipFill rotWithShape="1">
          <a:blip r:embed="rId3">
            <a:alphaModFix/>
          </a:blip>
          <a:srcRect b="651"/>
          <a:stretch>
            <a:fillRect/>
          </a:stretch>
        </p:blipFill>
        <p:spPr>
          <a:xfrm>
            <a:off x="8517384" y="4300308"/>
            <a:ext cx="2929632" cy="2316269"/>
          </a:xfrm>
          <a:prstGeom prst="rect">
            <a:avLst/>
          </a:prstGeom>
          <a:noFill/>
          <a:ln>
            <a:noFill/>
          </a:ln>
        </p:spPr>
      </p:pic>
      <p:sp>
        <p:nvSpPr>
          <p:cNvPr id="1048732" name="Google Shape;270;p33"/>
          <p:cNvSpPr txBox="1"/>
          <p:nvPr/>
        </p:nvSpPr>
        <p:spPr>
          <a:xfrm>
            <a:off x="1752279" y="1399558"/>
            <a:ext cx="3938308" cy="147222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ts val="3600"/>
              <a:buFont typeface="Arial"/>
              <a:buNone/>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izdkj</a:t>
            </a:r>
            <a:endParaRPr lang="en-US" sz="4000" b="1" dirty="0">
              <a:solidFill>
                <a:srgbClr val="FF0000"/>
              </a:solidFill>
              <a:latin typeface="Open Sans" panose="020B0606030504020204"/>
              <a:ea typeface="Arial"/>
              <a:cs typeface="Arial"/>
              <a:sym typeface="Arial"/>
            </a:endParaRPr>
          </a:p>
        </p:txBody>
      </p:sp>
      <p:sp>
        <p:nvSpPr>
          <p:cNvPr id="2" name="Slide Number Placeholder 1">
            <a:extLst>
              <a:ext uri="{FF2B5EF4-FFF2-40B4-BE49-F238E27FC236}">
                <a16:creationId xmlns:a16="http://schemas.microsoft.com/office/drawing/2014/main" id="{70B75D6A-A1CA-B122-E3C6-2A31DB98CAC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1048735" name="Google Shape;288;p35"/>
          <p:cNvSpPr txBox="1">
            <a:spLocks noGrp="1"/>
          </p:cNvSpPr>
          <p:nvPr>
            <p:ph type="title" idx="4294967295"/>
          </p:nvPr>
        </p:nvSpPr>
        <p:spPr>
          <a:xfrm>
            <a:off x="1974219" y="1354610"/>
            <a:ext cx="3904753" cy="1671931"/>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3600"/>
              <a:buFont typeface="Arial"/>
              <a:buNone/>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izdkj</a:t>
            </a:r>
            <a:endParaRPr lang="en-US" sz="4000" b="1" cap="none" dirty="0">
              <a:solidFill>
                <a:srgbClr val="FF0000"/>
              </a:solidFill>
              <a:latin typeface="Open Sans" panose="020B0606030504020204"/>
              <a:ea typeface="Arial"/>
              <a:cs typeface="Arial"/>
              <a:sym typeface="Arial"/>
            </a:endParaRPr>
          </a:p>
        </p:txBody>
      </p:sp>
      <p:sp>
        <p:nvSpPr>
          <p:cNvPr id="1048736" name="Google Shape;289;p35"/>
          <p:cNvSpPr txBox="1">
            <a:spLocks noGrp="1"/>
          </p:cNvSpPr>
          <p:nvPr>
            <p:ph type="body" idx="4294967295"/>
          </p:nvPr>
        </p:nvSpPr>
        <p:spPr>
          <a:xfrm>
            <a:off x="5878972" y="1402845"/>
            <a:ext cx="6105618" cy="557822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en-US" b="1" dirty="0">
                <a:solidFill>
                  <a:schemeClr val="tx1"/>
                </a:solidFill>
                <a:latin typeface="Arial"/>
                <a:ea typeface="Arial"/>
                <a:cs typeface="Arial"/>
                <a:sym typeface="Arial"/>
              </a:rPr>
              <a:t>Improvise shoring</a:t>
            </a:r>
            <a:r>
              <a:rPr lang="en-US" b="1" dirty="0">
                <a:solidFill>
                  <a:schemeClr val="tx1"/>
                </a:solidFill>
              </a:rPr>
              <a:t> </a:t>
            </a:r>
            <a:r>
              <a:rPr lang="en-US" b="1" dirty="0">
                <a:solidFill>
                  <a:schemeClr val="tx1"/>
                </a:solidFill>
                <a:latin typeface="Arial"/>
                <a:ea typeface="Arial"/>
                <a:cs typeface="Arial"/>
                <a:sym typeface="Arial"/>
              </a:rPr>
              <a:t>:</a:t>
            </a:r>
            <a:r>
              <a:rPr lang="en-US" dirty="0">
                <a:solidFill>
                  <a:schemeClr val="tx1"/>
                </a:solidFill>
                <a:latin typeface="Arial"/>
                <a:ea typeface="Arial"/>
                <a:cs typeface="Arial"/>
                <a:sym typeface="Arial"/>
              </a:rPr>
              <a:t> </a:t>
            </a:r>
            <a:endParaRPr sz="3200" dirty="0">
              <a:latin typeface="Arial"/>
              <a:ea typeface="Arial"/>
              <a:cs typeface="Arial"/>
              <a:sym typeface="Arial"/>
            </a:endParaRPr>
          </a:p>
          <a:p>
            <a:pPr marL="228600" lvl="0" indent="-228600" algn="just" rtl="0">
              <a:lnSpc>
                <a:spcPct val="150000"/>
              </a:lnSpc>
              <a:spcBef>
                <a:spcPts val="1000"/>
              </a:spcBef>
              <a:spcAft>
                <a:spcPts val="0"/>
              </a:spcAft>
              <a:buClr>
                <a:schemeClr val="dk1"/>
              </a:buClr>
              <a:buSzPts val="3200"/>
              <a:buFont typeface="Noto Sans Symbols"/>
              <a:buChar char="▪"/>
            </a:pPr>
            <a:r>
              <a:rPr lang="en-US" dirty="0">
                <a:solidFill>
                  <a:schemeClr val="dk1"/>
                </a:solidFill>
                <a:latin typeface="Kruti Dev 010" pitchFamily="2" charset="0"/>
                <a:ea typeface="Arial"/>
                <a:cs typeface="Arial"/>
                <a:sym typeface="Arial"/>
              </a:rPr>
              <a:t>कभी-कभी लोगों को सामग्री की उपलब्धता </a:t>
            </a:r>
            <a:r>
              <a:rPr lang="en-US" dirty="0" err="1">
                <a:solidFill>
                  <a:schemeClr val="dk1"/>
                </a:solidFill>
                <a:latin typeface="Kruti Dev 010" pitchFamily="2" charset="0"/>
                <a:ea typeface="Arial"/>
                <a:cs typeface="Arial"/>
                <a:sym typeface="Arial"/>
              </a:rPr>
              <a:t>के</a:t>
            </a:r>
            <a:r>
              <a:rPr lang="en-US" dirty="0">
                <a:solidFill>
                  <a:schemeClr val="dk1"/>
                </a:solidFill>
                <a:latin typeface="Kruti Dev 010" pitchFamily="2" charset="0"/>
                <a:ea typeface="Arial"/>
                <a:cs typeface="Arial"/>
                <a:sym typeface="Arial"/>
              </a:rPr>
              <a:t> </a:t>
            </a:r>
            <a:r>
              <a:rPr lang="en-US" dirty="0" err="1">
                <a:solidFill>
                  <a:schemeClr val="dk1"/>
                </a:solidFill>
                <a:latin typeface="Kruti Dev 010" pitchFamily="2" charset="0"/>
                <a:ea typeface="Arial"/>
                <a:cs typeface="Arial"/>
                <a:sym typeface="Arial"/>
              </a:rPr>
              <a:t>अनुसार</a:t>
            </a:r>
            <a:r>
              <a:rPr lang="en-US" dirty="0">
                <a:solidFill>
                  <a:schemeClr val="dk1"/>
                </a:solidFill>
                <a:latin typeface="Kruti Dev 010" pitchFamily="2" charset="0"/>
                <a:ea typeface="Arial"/>
                <a:cs typeface="Arial"/>
                <a:sym typeface="Arial"/>
              </a:rPr>
              <a:t>] सहारा देने के तरीके में बदलाव करना पड़ता है। तस्वीरों में बाँस से बनी एक इमारत दिखाई गई है।</a:t>
            </a:r>
            <a:endParaRPr dirty="0">
              <a:solidFill>
                <a:schemeClr val="dk1"/>
              </a:solidFill>
              <a:latin typeface="Kruti Dev 010" pitchFamily="2" charset="0"/>
              <a:ea typeface="Arial"/>
              <a:cs typeface="Arial"/>
              <a:sym typeface="Arial"/>
            </a:endParaRPr>
          </a:p>
        </p:txBody>
      </p:sp>
      <p:sp>
        <p:nvSpPr>
          <p:cNvPr id="2" name="Slide Number Placeholder 1">
            <a:extLst>
              <a:ext uri="{FF2B5EF4-FFF2-40B4-BE49-F238E27FC236}">
                <a16:creationId xmlns:a16="http://schemas.microsoft.com/office/drawing/2014/main" id="{89ED2542-EAC3-1AEC-DE41-C1D88412E6C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1048741" name="Google Shape;297;p36"/>
          <p:cNvSpPr txBox="1">
            <a:spLocks noGrp="1"/>
          </p:cNvSpPr>
          <p:nvPr>
            <p:ph type="title" idx="4294967295"/>
          </p:nvPr>
        </p:nvSpPr>
        <p:spPr>
          <a:xfrm>
            <a:off x="838200" y="1720370"/>
            <a:ext cx="4304071" cy="1961965"/>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4000"/>
              <a:buFont typeface="Arial"/>
              <a:buNone/>
            </a:pPr>
            <a:r>
              <a:rPr lang="en-US" sz="4000" b="1" cap="none" dirty="0">
                <a:solidFill>
                  <a:srgbClr val="FF0000"/>
                </a:solidFill>
                <a:latin typeface="Kruti Dev 010" pitchFamily="2" charset="0"/>
                <a:ea typeface="Arial"/>
                <a:cs typeface="Arial"/>
                <a:sym typeface="Arial"/>
              </a:rPr>
              <a:t>“</a:t>
            </a:r>
            <a:r>
              <a:rPr lang="en-US" sz="4000" b="1" cap="none" dirty="0" err="1">
                <a:solidFill>
                  <a:srgbClr val="FF0000"/>
                </a:solidFill>
                <a:latin typeface="Kruti Dev 010" pitchFamily="2" charset="0"/>
                <a:ea typeface="Arial"/>
                <a:cs typeface="Arial"/>
                <a:sym typeface="Arial"/>
              </a:rPr>
              <a:t>kksfjax</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Vhe</a:t>
            </a:r>
            <a:r>
              <a:rPr lang="en-US" sz="4000" b="1" cap="none" dirty="0">
                <a:solidFill>
                  <a:srgbClr val="FF0000"/>
                </a:solidFill>
                <a:latin typeface="Kruti Dev 010" pitchFamily="2" charset="0"/>
                <a:ea typeface="Arial"/>
                <a:cs typeface="Arial"/>
                <a:sym typeface="Arial"/>
              </a:rPr>
              <a:t> ds </a:t>
            </a:r>
            <a:r>
              <a:rPr lang="en-US" sz="4000" b="1" cap="none" dirty="0" err="1">
                <a:solidFill>
                  <a:srgbClr val="FF0000"/>
                </a:solidFill>
                <a:latin typeface="Kruti Dev 010" pitchFamily="2" charset="0"/>
                <a:ea typeface="Arial"/>
                <a:cs typeface="Arial"/>
                <a:sym typeface="Arial"/>
              </a:rPr>
              <a:t>lnL</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ao</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mudk</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dke</a:t>
            </a:r>
            <a:endParaRPr lang="en-US" sz="4000" b="1" cap="none" dirty="0">
              <a:solidFill>
                <a:srgbClr val="FF0000"/>
              </a:solidFill>
              <a:latin typeface="Kruti Dev 010" pitchFamily="2" charset="0"/>
              <a:ea typeface="Arial"/>
              <a:cs typeface="Arial"/>
              <a:sym typeface="Arial"/>
            </a:endParaRPr>
          </a:p>
        </p:txBody>
      </p:sp>
      <p:sp>
        <p:nvSpPr>
          <p:cNvPr id="1048742" name="Google Shape;298;p36"/>
          <p:cNvSpPr txBox="1">
            <a:spLocks noGrp="1"/>
          </p:cNvSpPr>
          <p:nvPr>
            <p:ph type="body" idx="4294967295"/>
          </p:nvPr>
        </p:nvSpPr>
        <p:spPr>
          <a:xfrm>
            <a:off x="5604387" y="837334"/>
            <a:ext cx="6234611" cy="3832900"/>
          </a:xfrm>
          <a:prstGeom prst="rect">
            <a:avLst/>
          </a:prstGeom>
          <a:noFill/>
          <a:ln>
            <a:noFill/>
          </a:ln>
        </p:spPr>
        <p:txBody>
          <a:bodyPr spcFirstLastPara="1" wrap="square" lIns="91425" tIns="45700" rIns="91425" bIns="45700" anchor="t" anchorCtr="0">
            <a:noAutofit/>
          </a:bodyPr>
          <a:lstStyle/>
          <a:p>
            <a:pPr marL="228600" lvl="0" indent="-228600" algn="just">
              <a:lnSpc>
                <a:spcPct val="150000"/>
              </a:lnSpc>
              <a:spcBef>
                <a:spcPts val="0"/>
              </a:spcBef>
              <a:buSzPts val="3200"/>
              <a:buFont typeface="Noto Sans Symbols"/>
              <a:buChar char="▪"/>
            </a:pPr>
            <a:r>
              <a:rPr lang="hi-IN" dirty="0"/>
              <a:t>यदि पर्याप्त जनशक्ति उपलब्ध हो, तो दो अलग-अलग 6‑व्यक्ति दस्तों का उपयोग करके एक </a:t>
            </a:r>
            <a:r>
              <a:rPr lang="hi-IN" dirty="0" err="1"/>
              <a:t>शोरिंग</a:t>
            </a:r>
            <a:r>
              <a:rPr lang="hi-IN" dirty="0"/>
              <a:t> टीम का गठन किया जा सकता है।</a:t>
            </a:r>
          </a:p>
          <a:p>
            <a:pPr marL="228600" lvl="0" indent="-228600" algn="just">
              <a:lnSpc>
                <a:spcPct val="150000"/>
              </a:lnSpc>
              <a:spcBef>
                <a:spcPts val="0"/>
              </a:spcBef>
              <a:buSzPts val="3200"/>
              <a:buFont typeface="Noto Sans Symbols"/>
              <a:buChar char="▪"/>
            </a:pPr>
            <a:r>
              <a:rPr dirty="0">
                <a:solidFill>
                  <a:schemeClr val="dk1"/>
                </a:solidFill>
                <a:latin typeface="Kruti Dev 010" pitchFamily="2" charset="0"/>
                <a:ea typeface="Arial"/>
                <a:cs typeface="Arial"/>
                <a:sym typeface="Arial"/>
              </a:rPr>
              <a:t> एक दस्ता असेंबली टीम के रूप में और दूसरा कटिंग टीम के रूप में। </a:t>
            </a:r>
            <a:r>
              <a:rPr dirty="0" err="1">
                <a:solidFill>
                  <a:schemeClr val="dk1"/>
                </a:solidFill>
                <a:latin typeface="Kruti Dev 010" pitchFamily="2" charset="0"/>
                <a:ea typeface="Arial"/>
                <a:cs typeface="Arial"/>
                <a:sym typeface="Arial"/>
              </a:rPr>
              <a:t>हालाँकि</a:t>
            </a:r>
            <a:r>
              <a:rPr lang="en-US" dirty="0">
                <a:solidFill>
                  <a:schemeClr val="dk1"/>
                </a:solidFill>
                <a:latin typeface="Kruti Dev 010" pitchFamily="2" charset="0"/>
                <a:ea typeface="Arial"/>
                <a:cs typeface="Arial"/>
                <a:sym typeface="Arial"/>
              </a:rPr>
              <a:t>]</a:t>
            </a:r>
            <a:r>
              <a:rPr dirty="0">
                <a:solidFill>
                  <a:schemeClr val="dk1"/>
                </a:solidFill>
                <a:latin typeface="Kruti Dev 010" pitchFamily="2" charset="0"/>
                <a:ea typeface="Arial"/>
                <a:cs typeface="Arial"/>
                <a:sym typeface="Arial"/>
              </a:rPr>
              <a:t> दोनों प्रकार के कार्यों को करने के लिए एक ही दस्ते की आवश्यकता हो सकती है।</a:t>
            </a:r>
          </a:p>
        </p:txBody>
      </p:sp>
      <p:pic>
        <p:nvPicPr>
          <p:cNvPr id="2097194" name="Picture 7"/>
          <p:cNvPicPr>
            <a:picLocks noChangeAspect="1" noChangeArrowheads="1"/>
          </p:cNvPicPr>
          <p:nvPr/>
        </p:nvPicPr>
        <p:blipFill>
          <a:blip r:embed="rId3"/>
          <a:srcRect/>
          <a:stretch>
            <a:fillRect/>
          </a:stretch>
        </p:blipFill>
        <p:spPr bwMode="auto">
          <a:xfrm>
            <a:off x="1" y="76052"/>
            <a:ext cx="1242874" cy="932270"/>
          </a:xfrm>
          <a:prstGeom prst="rect">
            <a:avLst/>
          </a:prstGeom>
          <a:noFill/>
          <a:ln>
            <a:noFill/>
          </a:ln>
        </p:spPr>
      </p:pic>
      <p:sp>
        <p:nvSpPr>
          <p:cNvPr id="2" name="Slide Number Placeholder 1">
            <a:extLst>
              <a:ext uri="{FF2B5EF4-FFF2-40B4-BE49-F238E27FC236}">
                <a16:creationId xmlns:a16="http://schemas.microsoft.com/office/drawing/2014/main" id="{3306B9F3-849E-483E-A8AE-7BFC385FDBA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1048747" name="Google Shape;308;p37"/>
          <p:cNvSpPr txBox="1">
            <a:spLocks noGrp="1"/>
          </p:cNvSpPr>
          <p:nvPr>
            <p:ph type="body" idx="4294967295"/>
          </p:nvPr>
        </p:nvSpPr>
        <p:spPr>
          <a:xfrm>
            <a:off x="6253316" y="1619922"/>
            <a:ext cx="5751871" cy="3978237"/>
          </a:xfrm>
          <a:prstGeom prst="rect">
            <a:avLst/>
          </a:prstGeom>
          <a:noFill/>
          <a:ln>
            <a:noFill/>
          </a:ln>
        </p:spPr>
        <p:txBody>
          <a:bodyPr spcFirstLastPara="1" wrap="square" lIns="91425" tIns="45700" rIns="91425" bIns="45700" anchor="t" anchorCtr="0">
            <a:noAutofit/>
          </a:bodyPr>
          <a:lstStyle/>
          <a:p>
            <a:pPr marL="0" lvl="0" indent="0" algn="just">
              <a:spcBef>
                <a:spcPts val="0"/>
              </a:spcBef>
              <a:buClr>
                <a:srgbClr val="FF0000"/>
              </a:buClr>
              <a:buSzPts val="3600"/>
              <a:buNone/>
            </a:pPr>
            <a:r>
              <a:rPr lang="hi-IN" b="1" dirty="0">
                <a:solidFill>
                  <a:srgbClr val="FF0000"/>
                </a:solidFill>
                <a:latin typeface="Open Sans" panose="020B0606030504020204"/>
                <a:ea typeface="Arial"/>
                <a:cs typeface="Arial"/>
                <a:sym typeface="Arial"/>
              </a:rPr>
              <a:t>असेंबली ग्रुप</a:t>
            </a:r>
          </a:p>
          <a:p>
            <a:pPr marL="0" lvl="0" indent="0" algn="just">
              <a:spcBef>
                <a:spcPts val="0"/>
              </a:spcBef>
              <a:buClr>
                <a:srgbClr val="FF0000"/>
              </a:buClr>
              <a:buSzPts val="3600"/>
              <a:buNone/>
            </a:pPr>
            <a:r>
              <a:rPr dirty="0" err="1">
                <a:solidFill>
                  <a:schemeClr val="tx1"/>
                </a:solidFill>
                <a:latin typeface="Kruti Dev 010" pitchFamily="2" charset="0"/>
              </a:rPr>
              <a:t>वास्तविक</a:t>
            </a:r>
            <a:r>
              <a:rPr dirty="0">
                <a:solidFill>
                  <a:schemeClr val="tx1"/>
                </a:solidFill>
                <a:latin typeface="Kruti Dev 010" pitchFamily="2" charset="0"/>
              </a:rPr>
              <a:t> </a:t>
            </a:r>
            <a:r>
              <a:rPr dirty="0" err="1">
                <a:solidFill>
                  <a:schemeClr val="tx1"/>
                </a:solidFill>
                <a:latin typeface="Kruti Dev 010" pitchFamily="2" charset="0"/>
              </a:rPr>
              <a:t>तटवर्ती</a:t>
            </a:r>
            <a:r>
              <a:rPr dirty="0">
                <a:solidFill>
                  <a:schemeClr val="tx1"/>
                </a:solidFill>
                <a:latin typeface="Kruti Dev 010" pitchFamily="2" charset="0"/>
              </a:rPr>
              <a:t> </a:t>
            </a:r>
            <a:r>
              <a:rPr dirty="0" err="1">
                <a:solidFill>
                  <a:schemeClr val="tx1"/>
                </a:solidFill>
                <a:latin typeface="Kruti Dev 010" pitchFamily="2" charset="0"/>
              </a:rPr>
              <a:t>माप</a:t>
            </a:r>
            <a:r>
              <a:rPr dirty="0">
                <a:solidFill>
                  <a:schemeClr val="tx1"/>
                </a:solidFill>
                <a:latin typeface="Kruti Dev 010" pitchFamily="2" charset="0"/>
              </a:rPr>
              <a:t> </a:t>
            </a:r>
            <a:r>
              <a:rPr dirty="0" err="1">
                <a:solidFill>
                  <a:schemeClr val="tx1"/>
                </a:solidFill>
                <a:latin typeface="Kruti Dev 010" pitchFamily="2" charset="0"/>
              </a:rPr>
              <a:t>और</a:t>
            </a:r>
            <a:r>
              <a:rPr dirty="0">
                <a:solidFill>
                  <a:schemeClr val="tx1"/>
                </a:solidFill>
                <a:latin typeface="Kruti Dev 010" pitchFamily="2" charset="0"/>
              </a:rPr>
              <a:t> </a:t>
            </a:r>
            <a:r>
              <a:rPr dirty="0" err="1">
                <a:solidFill>
                  <a:schemeClr val="tx1"/>
                </a:solidFill>
                <a:latin typeface="Kruti Dev 010" pitchFamily="2" charset="0"/>
              </a:rPr>
              <a:t>तट</a:t>
            </a:r>
            <a:r>
              <a:rPr dirty="0">
                <a:solidFill>
                  <a:schemeClr val="tx1"/>
                </a:solidFill>
                <a:latin typeface="Kruti Dev 010" pitchFamily="2" charset="0"/>
              </a:rPr>
              <a:t> </a:t>
            </a:r>
            <a:r>
              <a:rPr dirty="0" err="1">
                <a:solidFill>
                  <a:schemeClr val="tx1"/>
                </a:solidFill>
                <a:latin typeface="Kruti Dev 010" pitchFamily="2" charset="0"/>
              </a:rPr>
              <a:t>निर्माण</a:t>
            </a:r>
            <a:r>
              <a:rPr dirty="0">
                <a:solidFill>
                  <a:schemeClr val="tx1"/>
                </a:solidFill>
                <a:latin typeface="Kruti Dev 010" pitchFamily="2" charset="0"/>
              </a:rPr>
              <a:t> </a:t>
            </a:r>
            <a:r>
              <a:rPr dirty="0" err="1">
                <a:solidFill>
                  <a:schemeClr val="tx1"/>
                </a:solidFill>
                <a:latin typeface="Kruti Dev 010" pitchFamily="2" charset="0"/>
              </a:rPr>
              <a:t>का</a:t>
            </a:r>
            <a:r>
              <a:rPr dirty="0">
                <a:solidFill>
                  <a:schemeClr val="tx1"/>
                </a:solidFill>
                <a:latin typeface="Kruti Dev 010" pitchFamily="2" charset="0"/>
              </a:rPr>
              <a:t> </a:t>
            </a:r>
            <a:r>
              <a:rPr dirty="0" err="1">
                <a:solidFill>
                  <a:schemeClr val="tx1"/>
                </a:solidFill>
                <a:latin typeface="Kruti Dev 010" pitchFamily="2" charset="0"/>
              </a:rPr>
              <a:t>कार्य</a:t>
            </a:r>
            <a:r>
              <a:rPr dirty="0">
                <a:solidFill>
                  <a:schemeClr val="tx1"/>
                </a:solidFill>
                <a:latin typeface="Kruti Dev 010" pitchFamily="2" charset="0"/>
              </a:rPr>
              <a:t> </a:t>
            </a:r>
            <a:r>
              <a:rPr dirty="0" err="1">
                <a:solidFill>
                  <a:schemeClr val="tx1"/>
                </a:solidFill>
                <a:latin typeface="Kruti Dev 010" pitchFamily="2" charset="0"/>
              </a:rPr>
              <a:t>करें</a:t>
            </a:r>
            <a:r>
              <a:rPr dirty="0">
                <a:solidFill>
                  <a:schemeClr val="tx1"/>
                </a:solidFill>
                <a:latin typeface="Kruti Dev 010" pitchFamily="2" charset="0"/>
              </a:rPr>
              <a:t>। </a:t>
            </a:r>
            <a:endParaRPr lang="en-US" dirty="0">
              <a:solidFill>
                <a:schemeClr val="tx1"/>
              </a:solidFill>
              <a:latin typeface="Kruti Dev 010" pitchFamily="2" charset="0"/>
            </a:endParaRPr>
          </a:p>
          <a:p>
            <a:pPr marL="0" lvl="0" indent="0" algn="just" rtl="0">
              <a:lnSpc>
                <a:spcPct val="150000"/>
              </a:lnSpc>
              <a:spcBef>
                <a:spcPts val="1000"/>
              </a:spcBef>
              <a:spcAft>
                <a:spcPts val="0"/>
              </a:spcAft>
              <a:buClr>
                <a:schemeClr val="dk1"/>
              </a:buClr>
              <a:buSzPts val="3200"/>
              <a:buNone/>
            </a:pPr>
            <a:r>
              <a:rPr dirty="0" err="1">
                <a:solidFill>
                  <a:schemeClr val="tx1"/>
                </a:solidFill>
                <a:latin typeface="Kruti Dev 010" pitchFamily="2" charset="0"/>
              </a:rPr>
              <a:t>जब</a:t>
            </a:r>
            <a:r>
              <a:rPr dirty="0">
                <a:solidFill>
                  <a:schemeClr val="tx1"/>
                </a:solidFill>
                <a:latin typeface="Kruti Dev 010" pitchFamily="2" charset="0"/>
              </a:rPr>
              <a:t> भी </a:t>
            </a:r>
            <a:r>
              <a:rPr dirty="0" err="1">
                <a:solidFill>
                  <a:schemeClr val="tx1"/>
                </a:solidFill>
                <a:latin typeface="Kruti Dev 010" pitchFamily="2" charset="0"/>
              </a:rPr>
              <a:t>संभव</a:t>
            </a:r>
            <a:r>
              <a:rPr dirty="0">
                <a:solidFill>
                  <a:schemeClr val="tx1"/>
                </a:solidFill>
                <a:latin typeface="Kruti Dev 010" pitchFamily="2" charset="0"/>
              </a:rPr>
              <a:t> </a:t>
            </a:r>
            <a:r>
              <a:rPr dirty="0" err="1">
                <a:solidFill>
                  <a:schemeClr val="tx1"/>
                </a:solidFill>
                <a:latin typeface="Kruti Dev 010" pitchFamily="2" charset="0"/>
              </a:rPr>
              <a:t>हो</a:t>
            </a:r>
            <a:r>
              <a:rPr lang="en-US" dirty="0">
                <a:solidFill>
                  <a:schemeClr val="tx1"/>
                </a:solidFill>
                <a:latin typeface="Kruti Dev 010" pitchFamily="2" charset="0"/>
              </a:rPr>
              <a:t>] </a:t>
            </a:r>
            <a:r>
              <a:rPr dirty="0" err="1">
                <a:solidFill>
                  <a:schemeClr val="tx1"/>
                </a:solidFill>
                <a:latin typeface="Kruti Dev 010" pitchFamily="2" charset="0"/>
              </a:rPr>
              <a:t>असेंबली</a:t>
            </a:r>
            <a:r>
              <a:rPr dirty="0">
                <a:solidFill>
                  <a:schemeClr val="tx1"/>
                </a:solidFill>
                <a:latin typeface="Kruti Dev 010" pitchFamily="2" charset="0"/>
              </a:rPr>
              <a:t> समूह के सदस्यों को निम्नलिखित कार्य सौंपे </a:t>
            </a:r>
            <a:r>
              <a:rPr dirty="0" err="1">
                <a:solidFill>
                  <a:schemeClr val="tx1"/>
                </a:solidFill>
                <a:latin typeface="Kruti Dev 010" pitchFamily="2" charset="0"/>
              </a:rPr>
              <a:t>जाने</a:t>
            </a:r>
            <a:r>
              <a:rPr dirty="0">
                <a:solidFill>
                  <a:schemeClr val="tx1"/>
                </a:solidFill>
                <a:latin typeface="Kruti Dev 010" pitchFamily="2" charset="0"/>
              </a:rPr>
              <a:t> </a:t>
            </a:r>
            <a:r>
              <a:rPr dirty="0" err="1">
                <a:solidFill>
                  <a:schemeClr val="tx1"/>
                </a:solidFill>
                <a:latin typeface="Kruti Dev 010" pitchFamily="2" charset="0"/>
              </a:rPr>
              <a:t>चाहिए</a:t>
            </a:r>
            <a:r>
              <a:rPr lang="en-US" dirty="0" err="1">
                <a:solidFill>
                  <a:schemeClr val="tx1"/>
                </a:solidFill>
                <a:latin typeface="Kruti Dev 010" pitchFamily="2" charset="0"/>
              </a:rPr>
              <a:t>A</a:t>
            </a:r>
            <a:endParaRPr dirty="0">
              <a:solidFill>
                <a:schemeClr val="tx1"/>
              </a:solidFill>
              <a:latin typeface="Kruti Dev 010" pitchFamily="2" charset="0"/>
            </a:endParaRPr>
          </a:p>
        </p:txBody>
      </p:sp>
      <p:sp>
        <p:nvSpPr>
          <p:cNvPr id="1048750" name="Google Shape;297;p36"/>
          <p:cNvSpPr txBox="1"/>
          <p:nvPr/>
        </p:nvSpPr>
        <p:spPr>
          <a:xfrm>
            <a:off x="838200" y="1720370"/>
            <a:ext cx="4598633" cy="196196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4000"/>
              <a:buFont typeface="Arial"/>
              <a:buNone/>
            </a:pPr>
            <a:r>
              <a:rPr lang="en-US" sz="4000" b="1" cap="none" dirty="0">
                <a:solidFill>
                  <a:srgbClr val="FF0000"/>
                </a:solidFill>
                <a:latin typeface="Kruti Dev 010" pitchFamily="2" charset="0"/>
                <a:ea typeface="Arial"/>
                <a:cs typeface="Arial"/>
                <a:sym typeface="Arial"/>
              </a:rPr>
              <a:t>“</a:t>
            </a:r>
            <a:r>
              <a:rPr lang="en-US" sz="4000" b="1" cap="none" dirty="0" err="1">
                <a:solidFill>
                  <a:srgbClr val="FF0000"/>
                </a:solidFill>
                <a:latin typeface="Kruti Dev 010" pitchFamily="2" charset="0"/>
                <a:ea typeface="Arial"/>
                <a:cs typeface="Arial"/>
                <a:sym typeface="Arial"/>
              </a:rPr>
              <a:t>kksfjax</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Vhe</a:t>
            </a:r>
            <a:r>
              <a:rPr lang="en-US" sz="4000" b="1" cap="none" dirty="0">
                <a:solidFill>
                  <a:srgbClr val="FF0000"/>
                </a:solidFill>
                <a:latin typeface="Kruti Dev 010" pitchFamily="2" charset="0"/>
                <a:ea typeface="Arial"/>
                <a:cs typeface="Arial"/>
                <a:sym typeface="Arial"/>
              </a:rPr>
              <a:t> ds </a:t>
            </a:r>
            <a:r>
              <a:rPr lang="en-US" sz="4000" b="1" cap="none" dirty="0" err="1">
                <a:solidFill>
                  <a:srgbClr val="FF0000"/>
                </a:solidFill>
                <a:latin typeface="Kruti Dev 010" pitchFamily="2" charset="0"/>
                <a:ea typeface="Arial"/>
                <a:cs typeface="Arial"/>
                <a:sym typeface="Arial"/>
              </a:rPr>
              <a:t>lnL</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ao</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mudk</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dke</a:t>
            </a:r>
            <a:endParaRPr lang="en-US" sz="4000" b="1" dirty="0">
              <a:solidFill>
                <a:srgbClr val="FF0000"/>
              </a:solidFill>
              <a:latin typeface="Open Sans" panose="020B0606030504020204"/>
              <a:ea typeface="Arial"/>
              <a:cs typeface="Arial"/>
              <a:sym typeface="Arial"/>
            </a:endParaRPr>
          </a:p>
        </p:txBody>
      </p:sp>
      <p:sp>
        <p:nvSpPr>
          <p:cNvPr id="2" name="Slide Number Placeholder 1">
            <a:extLst>
              <a:ext uri="{FF2B5EF4-FFF2-40B4-BE49-F238E27FC236}">
                <a16:creationId xmlns:a16="http://schemas.microsoft.com/office/drawing/2014/main" id="{3A46BC2C-1684-00AA-F974-30D45EE7E9C0}"/>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1048753" name="Google Shape;316;p38"/>
          <p:cNvSpPr txBox="1">
            <a:spLocks noGrp="1"/>
          </p:cNvSpPr>
          <p:nvPr>
            <p:ph type="title" idx="4294967295"/>
          </p:nvPr>
        </p:nvSpPr>
        <p:spPr>
          <a:xfrm>
            <a:off x="838200" y="2292776"/>
            <a:ext cx="3923930" cy="2272448"/>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C00000"/>
              </a:buClr>
              <a:buSzPts val="4000"/>
              <a:buFont typeface="Arial"/>
              <a:buNone/>
            </a:pPr>
            <a:r>
              <a:rPr lang="en-US" sz="4000" b="1" cap="none" dirty="0">
                <a:solidFill>
                  <a:srgbClr val="FF0000"/>
                </a:solidFill>
                <a:latin typeface="Kruti Dev 010" pitchFamily="2" charset="0"/>
                <a:ea typeface="Arial"/>
                <a:cs typeface="Arial"/>
                <a:sym typeface="Arial"/>
              </a:rPr>
              <a:t>“</a:t>
            </a:r>
            <a:r>
              <a:rPr lang="en-US" sz="4000" b="1" cap="none" dirty="0" err="1">
                <a:solidFill>
                  <a:srgbClr val="FF0000"/>
                </a:solidFill>
                <a:latin typeface="Kruti Dev 010" pitchFamily="2" charset="0"/>
                <a:ea typeface="Arial"/>
                <a:cs typeface="Arial"/>
                <a:sym typeface="Arial"/>
              </a:rPr>
              <a:t>kksfjax</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Vhe</a:t>
            </a:r>
            <a:r>
              <a:rPr lang="en-US" sz="4000" b="1" cap="none" dirty="0">
                <a:solidFill>
                  <a:srgbClr val="FF0000"/>
                </a:solidFill>
                <a:latin typeface="Kruti Dev 010" pitchFamily="2" charset="0"/>
                <a:ea typeface="Arial"/>
                <a:cs typeface="Arial"/>
                <a:sym typeface="Arial"/>
              </a:rPr>
              <a:t> ds </a:t>
            </a:r>
            <a:r>
              <a:rPr lang="en-US" sz="4000" b="1" cap="none" dirty="0" err="1">
                <a:solidFill>
                  <a:srgbClr val="FF0000"/>
                </a:solidFill>
                <a:latin typeface="Kruti Dev 010" pitchFamily="2" charset="0"/>
                <a:ea typeface="Arial"/>
                <a:cs typeface="Arial"/>
                <a:sym typeface="Arial"/>
              </a:rPr>
              <a:t>lnL</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ao</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mudk</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dke</a:t>
            </a:r>
            <a:endParaRPr sz="4000" b="1" cap="none" dirty="0">
              <a:solidFill>
                <a:srgbClr val="FF0000"/>
              </a:solidFill>
              <a:latin typeface="Open Sans" panose="020B0606030504020204"/>
              <a:ea typeface="Arial"/>
              <a:cs typeface="Arial"/>
              <a:sym typeface="Arial"/>
            </a:endParaRPr>
          </a:p>
        </p:txBody>
      </p:sp>
      <p:sp>
        <p:nvSpPr>
          <p:cNvPr id="1048754" name="Google Shape;317;p38"/>
          <p:cNvSpPr txBox="1">
            <a:spLocks noGrp="1"/>
          </p:cNvSpPr>
          <p:nvPr>
            <p:ph type="body" idx="4294967295"/>
          </p:nvPr>
        </p:nvSpPr>
        <p:spPr>
          <a:xfrm>
            <a:off x="5257290" y="1562470"/>
            <a:ext cx="6383326" cy="4924471"/>
          </a:xfrm>
          <a:prstGeom prst="rect">
            <a:avLst/>
          </a:prstGeom>
          <a:noFill/>
          <a:ln>
            <a:noFill/>
          </a:ln>
        </p:spPr>
        <p:txBody>
          <a:bodyPr spcFirstLastPara="1" wrap="square" lIns="91425" tIns="45700" rIns="91425" bIns="45700" anchor="t" anchorCtr="0">
            <a:noAutofit/>
          </a:bodyPr>
          <a:lstStyle/>
          <a:p>
            <a:pPr marL="228600" lvl="0" indent="-228600" algn="just">
              <a:lnSpc>
                <a:spcPct val="150000"/>
              </a:lnSpc>
              <a:spcBef>
                <a:spcPts val="0"/>
              </a:spcBef>
              <a:buClrTx/>
              <a:buSzPts val="3200"/>
              <a:buFont typeface="Noto Sans Symbols"/>
              <a:buChar char="✔"/>
            </a:pPr>
            <a:r>
              <a:rPr lang="hi-IN" sz="2000" b="1" dirty="0" err="1"/>
              <a:t>शोरिंग</a:t>
            </a:r>
            <a:r>
              <a:rPr lang="hi-IN" sz="2000" b="1" dirty="0"/>
              <a:t> अधिकारी (बचाव दल अधिकारी) -</a:t>
            </a:r>
            <a:r>
              <a:rPr lang="hi-IN" sz="2000" dirty="0"/>
              <a:t>ऑपरेशन का प्रभारी होता है। यह संरचनात्मक विशेषज्ञों (यदि उपलब्ध हों) के साथ मिलकर यह निर्धारित करता है कि शोर कहाँ लगाए </a:t>
            </a:r>
            <a:r>
              <a:rPr lang="hi-IN" sz="2000" dirty="0" err="1"/>
              <a:t>जाएँ</a:t>
            </a:r>
            <a:r>
              <a:rPr lang="hi-IN" sz="2000" dirty="0"/>
              <a:t>। यदि किसी सुरक्षा अधिकारी को नियुक्त नहीं किया जा सकता है, तो </a:t>
            </a:r>
            <a:r>
              <a:rPr lang="hi-IN" sz="2000" dirty="0" err="1"/>
              <a:t>शोरिंग</a:t>
            </a:r>
            <a:r>
              <a:rPr lang="hi-IN" sz="2000" dirty="0"/>
              <a:t> अधिकारी यह भूमिका भी निभाएगा।</a:t>
            </a:r>
            <a:r>
              <a:rPr sz="2000" dirty="0">
                <a:solidFill>
                  <a:schemeClr val="tx1"/>
                </a:solidFill>
                <a:latin typeface="Kruti Dev 010" pitchFamily="2" charset="0"/>
              </a:rPr>
              <a:t> </a:t>
            </a:r>
            <a:endParaRPr lang="hi-IN" sz="2000" dirty="0">
              <a:solidFill>
                <a:schemeClr val="tx1"/>
              </a:solidFill>
              <a:latin typeface="Kruti Dev 010" pitchFamily="2" charset="0"/>
            </a:endParaRPr>
          </a:p>
          <a:p>
            <a:pPr marL="228600" lvl="0" indent="-228600" algn="just">
              <a:lnSpc>
                <a:spcPct val="150000"/>
              </a:lnSpc>
              <a:spcBef>
                <a:spcPts val="0"/>
              </a:spcBef>
              <a:buClrTx/>
              <a:buSzPts val="3200"/>
              <a:buFont typeface="Noto Sans Symbols"/>
              <a:buChar char="✔"/>
            </a:pPr>
            <a:r>
              <a:rPr sz="2000" b="1" dirty="0" err="1">
                <a:solidFill>
                  <a:schemeClr val="tx1"/>
                </a:solidFill>
                <a:latin typeface="Kruti Dev 010" pitchFamily="2" charset="0"/>
              </a:rPr>
              <a:t>मापक</a:t>
            </a:r>
            <a:r>
              <a:rPr lang="en-US" sz="2000" b="1" dirty="0">
                <a:solidFill>
                  <a:schemeClr val="tx1"/>
                </a:solidFill>
                <a:latin typeface="Kruti Dev 010" pitchFamily="2" charset="0"/>
              </a:rPr>
              <a:t>%</a:t>
            </a:r>
            <a:r>
              <a:rPr sz="2000" b="1" dirty="0">
                <a:solidFill>
                  <a:schemeClr val="tx1"/>
                </a:solidFill>
                <a:latin typeface="Kruti Dev 010" pitchFamily="2" charset="0"/>
              </a:rPr>
              <a:t> </a:t>
            </a:r>
            <a:r>
              <a:rPr sz="2000" dirty="0">
                <a:solidFill>
                  <a:schemeClr val="tx1"/>
                </a:solidFill>
                <a:latin typeface="Kruti Dev 010" pitchFamily="2" charset="0"/>
              </a:rPr>
              <a:t>सभी शोरिंग घटकों को मापता है और कटिंग टीम के लेआउट व्यक्ति को जानकारी भेजता </a:t>
            </a:r>
            <a:r>
              <a:rPr sz="2000" dirty="0" err="1">
                <a:solidFill>
                  <a:schemeClr val="tx1"/>
                </a:solidFill>
                <a:latin typeface="Kruti Dev 010" pitchFamily="2" charset="0"/>
              </a:rPr>
              <a:t>है</a:t>
            </a:r>
            <a:r>
              <a:rPr sz="2000" dirty="0">
                <a:solidFill>
                  <a:schemeClr val="tx1"/>
                </a:solidFill>
                <a:latin typeface="Kruti Dev 010" pitchFamily="2" charset="0"/>
              </a:rPr>
              <a:t>।</a:t>
            </a:r>
            <a:endParaRPr lang="en-US" sz="2000" dirty="0">
              <a:solidFill>
                <a:schemeClr val="tx1"/>
              </a:solidFill>
              <a:latin typeface="Kruti Dev 010" pitchFamily="2" charset="0"/>
            </a:endParaRPr>
          </a:p>
          <a:p>
            <a:pPr marL="228600" lvl="0" indent="-228600" algn="just" rtl="0">
              <a:lnSpc>
                <a:spcPct val="150000"/>
              </a:lnSpc>
              <a:spcBef>
                <a:spcPts val="0"/>
              </a:spcBef>
              <a:spcAft>
                <a:spcPts val="0"/>
              </a:spcAft>
              <a:buClrTx/>
              <a:buSzPts val="3200"/>
              <a:buFont typeface="Noto Sans Symbols"/>
              <a:buChar char="✔"/>
            </a:pPr>
            <a:r>
              <a:rPr sz="2000" dirty="0">
                <a:solidFill>
                  <a:schemeClr val="tx1"/>
                </a:solidFill>
                <a:latin typeface="Kruti Dev 010" pitchFamily="2" charset="0"/>
              </a:rPr>
              <a:t> </a:t>
            </a:r>
            <a:r>
              <a:rPr sz="2000" b="1" dirty="0" err="1">
                <a:solidFill>
                  <a:schemeClr val="tx1"/>
                </a:solidFill>
                <a:latin typeface="Kruti Dev 010" pitchFamily="2" charset="0"/>
              </a:rPr>
              <a:t>दो</a:t>
            </a:r>
            <a:r>
              <a:rPr sz="2000" b="1" dirty="0">
                <a:solidFill>
                  <a:schemeClr val="tx1"/>
                </a:solidFill>
                <a:latin typeface="Kruti Dev 010" pitchFamily="2" charset="0"/>
              </a:rPr>
              <a:t> </a:t>
            </a:r>
            <a:r>
              <a:rPr sz="2000" b="1" dirty="0" err="1">
                <a:solidFill>
                  <a:schemeClr val="tx1"/>
                </a:solidFill>
                <a:latin typeface="Kruti Dev 010" pitchFamily="2" charset="0"/>
              </a:rPr>
              <a:t>शोरर</a:t>
            </a:r>
            <a:r>
              <a:rPr lang="en-US" sz="2000" b="1" dirty="0">
                <a:solidFill>
                  <a:schemeClr val="tx1"/>
                </a:solidFill>
                <a:latin typeface="Kruti Dev 010" pitchFamily="2" charset="0"/>
              </a:rPr>
              <a:t>%</a:t>
            </a:r>
            <a:r>
              <a:rPr sz="2000" dirty="0">
                <a:solidFill>
                  <a:schemeClr val="tx1"/>
                </a:solidFill>
                <a:latin typeface="Kruti Dev 010" pitchFamily="2" charset="0"/>
              </a:rPr>
              <a:t> ये मिलकर शोर को जोड़ने और जगह पर खड़ा करने का काम करते हैं।</a:t>
            </a:r>
          </a:p>
        </p:txBody>
      </p:sp>
      <p:sp>
        <p:nvSpPr>
          <p:cNvPr id="1048757" name="Google Shape;320;p38"/>
          <p:cNvSpPr txBox="1"/>
          <p:nvPr/>
        </p:nvSpPr>
        <p:spPr>
          <a:xfrm>
            <a:off x="6870687" y="1006622"/>
            <a:ext cx="3785136" cy="584775"/>
          </a:xfrm>
          <a:prstGeom prst="rect">
            <a:avLst/>
          </a:prstGeom>
          <a:noFill/>
          <a:ln>
            <a:noFill/>
          </a:ln>
        </p:spPr>
        <p:txBody>
          <a:bodyPr spcFirstLastPara="1" wrap="square" lIns="91425" tIns="45700" rIns="91425" bIns="45700" anchor="t" anchorCtr="0">
            <a:spAutoFit/>
          </a:bodyPr>
          <a:lstStyle/>
          <a:p>
            <a:pPr lvl="0"/>
            <a:r>
              <a:rPr lang="en-US" sz="3200" dirty="0">
                <a:solidFill>
                  <a:srgbClr val="FF0000"/>
                </a:solidFill>
                <a:latin typeface="Arial"/>
                <a:ea typeface="Arial"/>
                <a:cs typeface="Arial"/>
                <a:sym typeface="Arial"/>
              </a:rPr>
              <a:t> </a:t>
            </a:r>
            <a:r>
              <a:rPr lang="hi-IN" sz="3200" dirty="0">
                <a:solidFill>
                  <a:srgbClr val="FF0000"/>
                </a:solidFill>
              </a:rPr>
              <a:t>असेंबली ग्रुप</a:t>
            </a:r>
            <a:endParaRPr sz="3200" dirty="0">
              <a:solidFill>
                <a:srgbClr val="FF0000"/>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EE64DD95-CCB7-D766-B1CD-88C7597F64E1}"/>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048760" name="Google Shape;326;p39"/>
          <p:cNvSpPr txBox="1">
            <a:spLocks noGrp="1"/>
          </p:cNvSpPr>
          <p:nvPr>
            <p:ph type="body" idx="4294967295"/>
          </p:nvPr>
        </p:nvSpPr>
        <p:spPr>
          <a:xfrm>
            <a:off x="6096001" y="2124796"/>
            <a:ext cx="4777152" cy="38100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3200"/>
              <a:buNone/>
            </a:pPr>
            <a:r>
              <a:rPr sz="2000" b="1" dirty="0" err="1">
                <a:latin typeface="Kruti Dev 010" pitchFamily="2" charset="0"/>
                <a:ea typeface="Arial"/>
                <a:cs typeface="Arial"/>
                <a:sym typeface="Arial"/>
              </a:rPr>
              <a:t>सुरक्षा</a:t>
            </a:r>
            <a:r>
              <a:rPr lang="en-US" sz="2000" b="1" dirty="0">
                <a:latin typeface="Kruti Dev 010" pitchFamily="2" charset="0"/>
                <a:ea typeface="Arial"/>
                <a:cs typeface="Arial"/>
                <a:sym typeface="Arial"/>
              </a:rPr>
              <a:t>%&amp;</a:t>
            </a:r>
            <a:r>
              <a:rPr sz="2000" b="1" dirty="0">
                <a:latin typeface="Kruti Dev 010" pitchFamily="2" charset="0"/>
                <a:ea typeface="Arial"/>
                <a:cs typeface="Arial"/>
                <a:sym typeface="Arial"/>
              </a:rPr>
              <a:t> </a:t>
            </a:r>
            <a:r>
              <a:rPr sz="2000" dirty="0">
                <a:latin typeface="Kruti Dev 010" pitchFamily="2" charset="0"/>
                <a:ea typeface="Arial"/>
                <a:cs typeface="Arial"/>
                <a:sym typeface="Arial"/>
              </a:rPr>
              <a:t>असेंबली टीम की समग्र सुरक्षा के लिए जिम्मेदार। </a:t>
            </a:r>
            <a:endParaRPr lang="en-US" sz="2000" dirty="0">
              <a:latin typeface="Kruti Dev 010" pitchFamily="2" charset="0"/>
              <a:ea typeface="Arial"/>
              <a:cs typeface="Arial"/>
              <a:sym typeface="Arial"/>
            </a:endParaRPr>
          </a:p>
          <a:p>
            <a:pPr marL="0" lvl="0" indent="0" algn="just">
              <a:lnSpc>
                <a:spcPct val="150000"/>
              </a:lnSpc>
              <a:spcBef>
                <a:spcPts val="0"/>
              </a:spcBef>
              <a:buSzPts val="3200"/>
              <a:buNone/>
            </a:pPr>
            <a:r>
              <a:rPr sz="2000" b="1" dirty="0" err="1">
                <a:latin typeface="Kruti Dev 010" pitchFamily="2" charset="0"/>
                <a:ea typeface="Arial"/>
                <a:cs typeface="Arial"/>
                <a:sym typeface="Arial"/>
              </a:rPr>
              <a:t>रनर</a:t>
            </a:r>
            <a:r>
              <a:rPr lang="en-US" sz="2000" b="1" dirty="0">
                <a:latin typeface="Kruti Dev 010" pitchFamily="2" charset="0"/>
                <a:ea typeface="Arial"/>
                <a:cs typeface="Arial"/>
                <a:sym typeface="Arial"/>
              </a:rPr>
              <a:t>%&amp;</a:t>
            </a:r>
            <a:r>
              <a:rPr sz="2000" dirty="0" err="1">
                <a:latin typeface="Kruti Dev 010" pitchFamily="2" charset="0"/>
                <a:ea typeface="Arial"/>
                <a:cs typeface="Arial"/>
                <a:sym typeface="Arial"/>
              </a:rPr>
              <a:t>यह</a:t>
            </a:r>
            <a:r>
              <a:rPr sz="2000" dirty="0">
                <a:latin typeface="Kruti Dev 010" pitchFamily="2" charset="0"/>
                <a:ea typeface="Arial"/>
                <a:cs typeface="Arial"/>
                <a:sym typeface="Arial"/>
              </a:rPr>
              <a:t> सुनिश्चित करता है </a:t>
            </a:r>
            <a:r>
              <a:rPr sz="2000" dirty="0" err="1">
                <a:latin typeface="Kruti Dev 010" pitchFamily="2" charset="0"/>
                <a:ea typeface="Arial"/>
                <a:cs typeface="Arial"/>
                <a:sym typeface="Arial"/>
              </a:rPr>
              <a:t>कि</a:t>
            </a:r>
            <a:r>
              <a:rPr sz="2000" dirty="0">
                <a:latin typeface="Kruti Dev 010" pitchFamily="2" charset="0"/>
                <a:ea typeface="Arial"/>
                <a:cs typeface="Arial"/>
                <a:sym typeface="Arial"/>
              </a:rPr>
              <a:t> </a:t>
            </a:r>
            <a:r>
              <a:rPr sz="2000" dirty="0" err="1">
                <a:latin typeface="Kruti Dev 010" pitchFamily="2" charset="0"/>
                <a:ea typeface="Arial"/>
                <a:cs typeface="Arial"/>
                <a:sym typeface="Arial"/>
              </a:rPr>
              <a:t>औज़ार</a:t>
            </a:r>
            <a:r>
              <a:rPr lang="en-US" sz="2000" dirty="0">
                <a:latin typeface="Kruti Dev 010" pitchFamily="2" charset="0"/>
                <a:ea typeface="Arial"/>
                <a:cs typeface="Arial"/>
                <a:sym typeface="Arial"/>
              </a:rPr>
              <a:t>]</a:t>
            </a:r>
            <a:r>
              <a:rPr sz="2000" dirty="0">
                <a:latin typeface="Kruti Dev 010" pitchFamily="2" charset="0"/>
                <a:ea typeface="Arial"/>
                <a:cs typeface="Arial"/>
                <a:sym typeface="Arial"/>
              </a:rPr>
              <a:t> उपकरण और शोरिंग सामग्री को शोरिंग ऑपरेशन के प्राथमिक पहुँच बिंदु से शोरिंग साइट तक ले जाया जाए और </a:t>
            </a:r>
            <a:r>
              <a:rPr sz="2000" dirty="0" err="1">
                <a:latin typeface="Kruti Dev 010" pitchFamily="2" charset="0"/>
                <a:ea typeface="Arial"/>
                <a:cs typeface="Arial"/>
                <a:sym typeface="Arial"/>
              </a:rPr>
              <a:t>आवश्यकतानुसार</a:t>
            </a:r>
            <a:r>
              <a:rPr sz="2000" dirty="0">
                <a:latin typeface="Kruti Dev 010" pitchFamily="2" charset="0"/>
                <a:ea typeface="Arial"/>
                <a:cs typeface="Arial"/>
                <a:sym typeface="Arial"/>
              </a:rPr>
              <a:t> </a:t>
            </a:r>
            <a:r>
              <a:rPr lang="hi-IN" sz="2000" dirty="0" err="1">
                <a:latin typeface="Kruti Dev 010" pitchFamily="2" charset="0"/>
                <a:ea typeface="Arial"/>
                <a:cs typeface="Arial"/>
                <a:sym typeface="Arial"/>
              </a:rPr>
              <a:t>शोरिंग</a:t>
            </a:r>
            <a:r>
              <a:rPr sz="2000" dirty="0">
                <a:latin typeface="Kruti Dev 010" pitchFamily="2" charset="0"/>
                <a:ea typeface="Arial"/>
                <a:cs typeface="Arial"/>
                <a:sym typeface="Arial"/>
              </a:rPr>
              <a:t> के निर्माण में सहायता करता है।</a:t>
            </a:r>
          </a:p>
        </p:txBody>
      </p:sp>
      <p:sp>
        <p:nvSpPr>
          <p:cNvPr id="1048763" name="Google Shape;329;p39"/>
          <p:cNvSpPr txBox="1"/>
          <p:nvPr/>
        </p:nvSpPr>
        <p:spPr>
          <a:xfrm>
            <a:off x="7242185" y="1355858"/>
            <a:ext cx="3785136" cy="584775"/>
          </a:xfrm>
          <a:prstGeom prst="rect">
            <a:avLst/>
          </a:prstGeom>
          <a:noFill/>
          <a:ln>
            <a:noFill/>
          </a:ln>
        </p:spPr>
        <p:txBody>
          <a:bodyPr spcFirstLastPara="1" wrap="square" lIns="91425" tIns="45700" rIns="91425" bIns="45700" anchor="t" anchorCtr="0">
            <a:spAutoFit/>
          </a:bodyPr>
          <a:lstStyle/>
          <a:p>
            <a:pPr lvl="0"/>
            <a:r>
              <a:rPr lang="en-US" sz="3200" dirty="0">
                <a:solidFill>
                  <a:srgbClr val="FF0000"/>
                </a:solidFill>
                <a:latin typeface="Arial"/>
                <a:ea typeface="Arial"/>
                <a:cs typeface="Arial"/>
                <a:sym typeface="Arial"/>
              </a:rPr>
              <a:t> </a:t>
            </a:r>
            <a:r>
              <a:rPr lang="hi-IN" sz="3200" dirty="0">
                <a:solidFill>
                  <a:srgbClr val="FF0000"/>
                </a:solidFill>
              </a:rPr>
              <a:t>असेंबली ग्रुप</a:t>
            </a:r>
            <a:endParaRPr sz="3200" dirty="0">
              <a:solidFill>
                <a:srgbClr val="FF0000"/>
              </a:solidFill>
              <a:latin typeface="Calibri"/>
              <a:ea typeface="Calibri"/>
              <a:cs typeface="Calibri"/>
              <a:sym typeface="Calibri"/>
            </a:endParaRPr>
          </a:p>
        </p:txBody>
      </p:sp>
      <p:sp>
        <p:nvSpPr>
          <p:cNvPr id="1048764" name="Google Shape;316;p38"/>
          <p:cNvSpPr txBox="1"/>
          <p:nvPr/>
        </p:nvSpPr>
        <p:spPr>
          <a:xfrm>
            <a:off x="1318848" y="2292776"/>
            <a:ext cx="3923930" cy="22724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4000"/>
              <a:buFont typeface="Arial"/>
              <a:buNone/>
            </a:pPr>
            <a:r>
              <a:rPr lang="en-US" sz="4000" b="1" cap="none" dirty="0">
                <a:solidFill>
                  <a:srgbClr val="FF0000"/>
                </a:solidFill>
                <a:latin typeface="Kruti Dev 010" pitchFamily="2" charset="0"/>
                <a:ea typeface="Arial"/>
                <a:cs typeface="Arial"/>
                <a:sym typeface="Arial"/>
              </a:rPr>
              <a:t>“</a:t>
            </a:r>
            <a:r>
              <a:rPr lang="en-US" sz="4000" b="1" cap="none" dirty="0" err="1">
                <a:solidFill>
                  <a:srgbClr val="FF0000"/>
                </a:solidFill>
                <a:latin typeface="Kruti Dev 010" pitchFamily="2" charset="0"/>
                <a:ea typeface="Arial"/>
                <a:cs typeface="Arial"/>
                <a:sym typeface="Arial"/>
              </a:rPr>
              <a:t>kksfjax</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Vhe</a:t>
            </a:r>
            <a:r>
              <a:rPr lang="en-US" sz="4000" b="1" cap="none" dirty="0">
                <a:solidFill>
                  <a:srgbClr val="FF0000"/>
                </a:solidFill>
                <a:latin typeface="Kruti Dev 010" pitchFamily="2" charset="0"/>
                <a:ea typeface="Arial"/>
                <a:cs typeface="Arial"/>
                <a:sym typeface="Arial"/>
              </a:rPr>
              <a:t> ds </a:t>
            </a:r>
            <a:r>
              <a:rPr lang="en-US" sz="4000" b="1" cap="none" dirty="0" err="1">
                <a:solidFill>
                  <a:srgbClr val="FF0000"/>
                </a:solidFill>
                <a:latin typeface="Kruti Dev 010" pitchFamily="2" charset="0"/>
                <a:ea typeface="Arial"/>
                <a:cs typeface="Arial"/>
                <a:sym typeface="Arial"/>
              </a:rPr>
              <a:t>lnL</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ao</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mudk</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dke</a:t>
            </a:r>
            <a:endParaRPr lang="en-US" sz="4000" b="1" dirty="0">
              <a:solidFill>
                <a:srgbClr val="FF0000"/>
              </a:solidFill>
              <a:latin typeface="Open Sans" panose="020B0606030504020204"/>
              <a:ea typeface="Arial"/>
              <a:cs typeface="Arial"/>
              <a:sym typeface="Arial"/>
            </a:endParaRPr>
          </a:p>
        </p:txBody>
      </p:sp>
      <p:sp>
        <p:nvSpPr>
          <p:cNvPr id="2" name="Slide Number Placeholder 1">
            <a:extLst>
              <a:ext uri="{FF2B5EF4-FFF2-40B4-BE49-F238E27FC236}">
                <a16:creationId xmlns:a16="http://schemas.microsoft.com/office/drawing/2014/main" id="{23BA450E-2657-314C-0B1A-1D873A1C23FA}"/>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1048767" name="Google Shape;335;p40"/>
          <p:cNvSpPr txBox="1">
            <a:spLocks noGrp="1"/>
          </p:cNvSpPr>
          <p:nvPr>
            <p:ph type="body" idx="4294967295"/>
          </p:nvPr>
        </p:nvSpPr>
        <p:spPr>
          <a:xfrm>
            <a:off x="6833419" y="1731146"/>
            <a:ext cx="4867350" cy="4192624"/>
          </a:xfrm>
          <a:prstGeom prst="rect">
            <a:avLst/>
          </a:prstGeom>
          <a:noFill/>
          <a:ln>
            <a:noFill/>
          </a:ln>
        </p:spPr>
        <p:txBody>
          <a:bodyPr spcFirstLastPara="1" wrap="square" lIns="91425" tIns="45700" rIns="91425" bIns="45700" anchor="t" anchorCtr="0">
            <a:noAutofit/>
          </a:bodyPr>
          <a:lstStyle/>
          <a:p>
            <a:pPr marL="0" lvl="0" indent="0" algn="just">
              <a:spcBef>
                <a:spcPts val="0"/>
              </a:spcBef>
              <a:buClr>
                <a:srgbClr val="FF0000"/>
              </a:buClr>
              <a:buSzPts val="3200"/>
              <a:buNone/>
            </a:pPr>
            <a:r>
              <a:rPr lang="en-US" sz="2400" b="1" dirty="0">
                <a:solidFill>
                  <a:schemeClr val="tx1"/>
                </a:solidFill>
                <a:latin typeface="Arial"/>
                <a:ea typeface="Arial"/>
                <a:cs typeface="Arial"/>
                <a:sym typeface="Arial"/>
              </a:rPr>
              <a:t>   </a:t>
            </a:r>
            <a:r>
              <a:rPr lang="hi-IN" b="1" dirty="0">
                <a:solidFill>
                  <a:srgbClr val="FF0000"/>
                </a:solidFill>
                <a:latin typeface="Arial"/>
                <a:ea typeface="Arial"/>
                <a:cs typeface="Arial"/>
                <a:sym typeface="Arial"/>
              </a:rPr>
              <a:t>कटिंग ग्रुप</a:t>
            </a:r>
            <a:endParaRPr dirty="0">
              <a:solidFill>
                <a:srgbClr val="FF0000"/>
              </a:solidFill>
            </a:endParaRPr>
          </a:p>
          <a:p>
            <a:pPr marL="228600" lvl="0" indent="-228600" algn="just" rtl="0">
              <a:lnSpc>
                <a:spcPct val="150000"/>
              </a:lnSpc>
              <a:spcBef>
                <a:spcPts val="1000"/>
              </a:spcBef>
              <a:spcAft>
                <a:spcPts val="0"/>
              </a:spcAft>
              <a:buClr>
                <a:schemeClr val="dk1"/>
              </a:buClr>
              <a:buSzPts val="3200"/>
              <a:buFont typeface="Noto Sans Symbols"/>
              <a:buChar char="▪"/>
            </a:pPr>
            <a:r>
              <a:rPr sz="2400" dirty="0">
                <a:solidFill>
                  <a:schemeClr val="tx1"/>
                </a:solidFill>
                <a:latin typeface="Kruti Dev 010" pitchFamily="2" charset="0"/>
              </a:rPr>
              <a:t>उपकरण क्षेत्र स्थापित करें और किनारे की लकड़ी काटें। </a:t>
            </a:r>
            <a:endParaRPr lang="en-US" sz="2400" dirty="0">
              <a:solidFill>
                <a:schemeClr val="tx1"/>
              </a:solidFill>
              <a:latin typeface="Kruti Dev 010" pitchFamily="2" charset="0"/>
            </a:endParaRPr>
          </a:p>
          <a:p>
            <a:pPr marL="228600" lvl="0" indent="-228600" algn="just" rtl="0">
              <a:lnSpc>
                <a:spcPct val="150000"/>
              </a:lnSpc>
              <a:spcBef>
                <a:spcPts val="1000"/>
              </a:spcBef>
              <a:spcAft>
                <a:spcPts val="0"/>
              </a:spcAft>
              <a:buClr>
                <a:schemeClr val="dk1"/>
              </a:buClr>
              <a:buSzPts val="3200"/>
              <a:buFont typeface="Noto Sans Symbols"/>
              <a:buChar char="▪"/>
            </a:pPr>
            <a:r>
              <a:rPr sz="2400" dirty="0" err="1">
                <a:solidFill>
                  <a:schemeClr val="tx1"/>
                </a:solidFill>
                <a:latin typeface="Kruti Dev 010" pitchFamily="2" charset="0"/>
              </a:rPr>
              <a:t>जहाँ</a:t>
            </a:r>
            <a:r>
              <a:rPr sz="2400" dirty="0">
                <a:solidFill>
                  <a:schemeClr val="tx1"/>
                </a:solidFill>
                <a:latin typeface="Kruti Dev 010" pitchFamily="2" charset="0"/>
              </a:rPr>
              <a:t> तक </a:t>
            </a:r>
            <a:r>
              <a:rPr sz="2400" dirty="0" err="1">
                <a:solidFill>
                  <a:schemeClr val="tx1"/>
                </a:solidFill>
                <a:latin typeface="Kruti Dev 010" pitchFamily="2" charset="0"/>
              </a:rPr>
              <a:t>संभव</a:t>
            </a:r>
            <a:r>
              <a:rPr sz="2400" dirty="0">
                <a:solidFill>
                  <a:schemeClr val="tx1"/>
                </a:solidFill>
                <a:latin typeface="Kruti Dev 010" pitchFamily="2" charset="0"/>
              </a:rPr>
              <a:t> </a:t>
            </a:r>
            <a:r>
              <a:rPr sz="2400" dirty="0" err="1">
                <a:solidFill>
                  <a:schemeClr val="tx1"/>
                </a:solidFill>
                <a:latin typeface="Kruti Dev 010" pitchFamily="2" charset="0"/>
              </a:rPr>
              <a:t>हो</a:t>
            </a:r>
            <a:r>
              <a:rPr lang="en-US" sz="2400" dirty="0" err="1">
                <a:solidFill>
                  <a:schemeClr val="tx1"/>
                </a:solidFill>
                <a:latin typeface="Kruti Dev 010" pitchFamily="2" charset="0"/>
              </a:rPr>
              <a:t>A</a:t>
            </a:r>
            <a:r>
              <a:rPr sz="2400" dirty="0">
                <a:solidFill>
                  <a:schemeClr val="tx1"/>
                </a:solidFill>
                <a:latin typeface="Kruti Dev 010" pitchFamily="2" charset="0"/>
              </a:rPr>
              <a:t> कटिंग ग्रुप के सदस्यों को निम्नलिखित कार्य सौंपे </a:t>
            </a:r>
            <a:r>
              <a:rPr sz="2400" dirty="0" err="1">
                <a:solidFill>
                  <a:schemeClr val="tx1"/>
                </a:solidFill>
                <a:latin typeface="Kruti Dev 010" pitchFamily="2" charset="0"/>
              </a:rPr>
              <a:t>जाने</a:t>
            </a:r>
            <a:r>
              <a:rPr sz="2400" dirty="0">
                <a:solidFill>
                  <a:schemeClr val="tx1"/>
                </a:solidFill>
                <a:latin typeface="Kruti Dev 010" pitchFamily="2" charset="0"/>
              </a:rPr>
              <a:t> </a:t>
            </a:r>
            <a:r>
              <a:rPr sz="2400" dirty="0" err="1">
                <a:solidFill>
                  <a:schemeClr val="tx1"/>
                </a:solidFill>
                <a:latin typeface="Kruti Dev 010" pitchFamily="2" charset="0"/>
              </a:rPr>
              <a:t>चाहिए</a:t>
            </a:r>
            <a:endParaRPr sz="2400" dirty="0">
              <a:solidFill>
                <a:schemeClr val="tx1"/>
              </a:solidFill>
              <a:latin typeface="Kruti Dev 010" pitchFamily="2" charset="0"/>
            </a:endParaRPr>
          </a:p>
        </p:txBody>
      </p:sp>
      <p:sp>
        <p:nvSpPr>
          <p:cNvPr id="1048770" name="Google Shape;316;p38"/>
          <p:cNvSpPr txBox="1"/>
          <p:nvPr/>
        </p:nvSpPr>
        <p:spPr>
          <a:xfrm>
            <a:off x="1683059" y="1555010"/>
            <a:ext cx="3923930" cy="22724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4000"/>
              <a:buFont typeface="Arial"/>
              <a:buNone/>
            </a:pPr>
            <a:r>
              <a:rPr lang="en-US" sz="4000" b="1" cap="none" dirty="0">
                <a:solidFill>
                  <a:srgbClr val="FF0000"/>
                </a:solidFill>
                <a:latin typeface="Kruti Dev 010" pitchFamily="2" charset="0"/>
                <a:ea typeface="Arial"/>
                <a:cs typeface="Arial"/>
                <a:sym typeface="Arial"/>
              </a:rPr>
              <a:t>“</a:t>
            </a:r>
            <a:r>
              <a:rPr lang="en-US" sz="4000" b="1" cap="none" dirty="0" err="1">
                <a:solidFill>
                  <a:srgbClr val="FF0000"/>
                </a:solidFill>
                <a:latin typeface="Kruti Dev 010" pitchFamily="2" charset="0"/>
                <a:ea typeface="Arial"/>
                <a:cs typeface="Arial"/>
                <a:sym typeface="Arial"/>
              </a:rPr>
              <a:t>kksfjax</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Vhe</a:t>
            </a:r>
            <a:r>
              <a:rPr lang="en-US" sz="4000" b="1" cap="none" dirty="0">
                <a:solidFill>
                  <a:srgbClr val="FF0000"/>
                </a:solidFill>
                <a:latin typeface="Kruti Dev 010" pitchFamily="2" charset="0"/>
                <a:ea typeface="Arial"/>
                <a:cs typeface="Arial"/>
                <a:sym typeface="Arial"/>
              </a:rPr>
              <a:t> ds </a:t>
            </a:r>
            <a:r>
              <a:rPr lang="en-US" sz="4000" b="1" cap="none" dirty="0" err="1">
                <a:solidFill>
                  <a:srgbClr val="FF0000"/>
                </a:solidFill>
                <a:latin typeface="Kruti Dev 010" pitchFamily="2" charset="0"/>
                <a:ea typeface="Arial"/>
                <a:cs typeface="Arial"/>
                <a:sym typeface="Arial"/>
              </a:rPr>
              <a:t>lnL</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ao</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mudk</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dke</a:t>
            </a:r>
            <a:endParaRPr lang="en-US" sz="4000" b="1" dirty="0">
              <a:solidFill>
                <a:srgbClr val="FF0000"/>
              </a:solidFill>
              <a:latin typeface="Open Sans" panose="020B0606030504020204"/>
              <a:ea typeface="Arial"/>
              <a:cs typeface="Arial"/>
              <a:sym typeface="Arial"/>
            </a:endParaRPr>
          </a:p>
        </p:txBody>
      </p:sp>
      <p:sp>
        <p:nvSpPr>
          <p:cNvPr id="2" name="Slide Number Placeholder 1">
            <a:extLst>
              <a:ext uri="{FF2B5EF4-FFF2-40B4-BE49-F238E27FC236}">
                <a16:creationId xmlns:a16="http://schemas.microsoft.com/office/drawing/2014/main" id="{1C77633A-CBCB-679B-65A9-9F9739917454}"/>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1048773" name="Google Shape;344;p41"/>
          <p:cNvSpPr txBox="1">
            <a:spLocks noGrp="1"/>
          </p:cNvSpPr>
          <p:nvPr>
            <p:ph type="body" idx="4294967295"/>
          </p:nvPr>
        </p:nvSpPr>
        <p:spPr>
          <a:xfrm>
            <a:off x="4651899" y="1597981"/>
            <a:ext cx="6988718" cy="4888960"/>
          </a:xfrm>
          <a:prstGeom prst="rect">
            <a:avLst/>
          </a:prstGeom>
          <a:noFill/>
          <a:ln>
            <a:noFill/>
          </a:ln>
        </p:spPr>
        <p:txBody>
          <a:bodyPr spcFirstLastPara="1" wrap="square" lIns="91425" tIns="45700" rIns="91425" bIns="45700" anchor="t" anchorCtr="0">
            <a:noAutofit/>
          </a:bodyPr>
          <a:lstStyle/>
          <a:p>
            <a:pPr marL="228600" lvl="0" indent="-228600" algn="just">
              <a:spcBef>
                <a:spcPts val="0"/>
              </a:spcBef>
              <a:buClr>
                <a:srgbClr val="0070C0"/>
              </a:buClr>
              <a:buSzPts val="3200"/>
              <a:buFont typeface="Noto Sans Symbols"/>
              <a:buChar char="✔"/>
            </a:pPr>
            <a:r>
              <a:rPr lang="hi-IN" b="1" dirty="0">
                <a:solidFill>
                  <a:schemeClr val="tx1"/>
                </a:solidFill>
                <a:latin typeface="Arial"/>
                <a:ea typeface="Arial"/>
                <a:cs typeface="Arial"/>
                <a:sym typeface="Arial"/>
              </a:rPr>
              <a:t>कटिंग ग्रुप ऑफिसर (रेस्क्यू स्क्वाड ऑफिसर):</a:t>
            </a:r>
            <a:r>
              <a:rPr lang="hi-IN" dirty="0"/>
              <a:t>कटिंग स्थल के चयन का प्रभारी होता है। यह स्थल </a:t>
            </a:r>
            <a:r>
              <a:rPr lang="hi-IN" dirty="0" err="1"/>
              <a:t>शोरिंग</a:t>
            </a:r>
            <a:r>
              <a:rPr lang="hi-IN" dirty="0"/>
              <a:t> ऑपरेशन के निकट होना चाहिए। कटिंग टीम अधिकारी सुरक्षा अधिकारी का भी कार्य करता है।</a:t>
            </a:r>
          </a:p>
          <a:p>
            <a:pPr marL="228600" lvl="0" indent="-228600" algn="just">
              <a:spcBef>
                <a:spcPts val="0"/>
              </a:spcBef>
              <a:buClr>
                <a:srgbClr val="0070C0"/>
              </a:buClr>
              <a:buSzPts val="3200"/>
              <a:buFont typeface="Noto Sans Symbols"/>
              <a:buChar char="✔"/>
            </a:pPr>
            <a:r>
              <a:rPr lang="hi-IN" b="1" dirty="0"/>
              <a:t>लेआउट</a:t>
            </a:r>
            <a:r>
              <a:rPr lang="en-US" b="1" dirty="0">
                <a:solidFill>
                  <a:schemeClr val="tx1"/>
                </a:solidFill>
                <a:latin typeface="Arial"/>
                <a:ea typeface="Arial"/>
                <a:cs typeface="Arial"/>
                <a:sym typeface="Arial"/>
              </a:rPr>
              <a:t>:</a:t>
            </a:r>
            <a:r>
              <a:rPr lang="en-US" dirty="0">
                <a:solidFill>
                  <a:schemeClr val="tx1"/>
                </a:solidFill>
                <a:latin typeface="Arial"/>
                <a:ea typeface="Arial"/>
                <a:cs typeface="Arial"/>
                <a:sym typeface="Arial"/>
              </a:rPr>
              <a:t> </a:t>
            </a:r>
            <a:r>
              <a:rPr lang="en-US" dirty="0">
                <a:solidFill>
                  <a:schemeClr val="tx1"/>
                </a:solidFill>
                <a:latin typeface="Kruti Dev 010" pitchFamily="2" charset="0"/>
                <a:ea typeface="Arial"/>
                <a:cs typeface="Arial"/>
                <a:sym typeface="Arial"/>
              </a:rPr>
              <a:t>कटिंग स्टेशन स्थापित करता है और मापों को रिकॉर्ड करता है। कोणों का मापन और लेआउट का कार्य करता है।</a:t>
            </a:r>
            <a:endParaRPr dirty="0">
              <a:solidFill>
                <a:schemeClr val="tx1"/>
              </a:solidFill>
              <a:latin typeface="Kruti Dev 010" pitchFamily="2" charset="0"/>
            </a:endParaRPr>
          </a:p>
          <a:p>
            <a:pPr marL="228600" lvl="0" indent="-228600" algn="just" rtl="0">
              <a:lnSpc>
                <a:spcPct val="90000"/>
              </a:lnSpc>
              <a:spcBef>
                <a:spcPts val="1000"/>
              </a:spcBef>
              <a:spcAft>
                <a:spcPts val="0"/>
              </a:spcAft>
              <a:buClr>
                <a:srgbClr val="0070C0"/>
              </a:buClr>
              <a:buSzPts val="3200"/>
              <a:buFont typeface="Noto Sans Symbols"/>
              <a:buChar char="✔"/>
            </a:pPr>
            <a:r>
              <a:rPr lang="hi-IN" b="1" dirty="0">
                <a:solidFill>
                  <a:schemeClr val="tx1"/>
                </a:solidFill>
                <a:latin typeface="Arial"/>
                <a:ea typeface="Arial"/>
                <a:cs typeface="Arial"/>
                <a:sym typeface="Arial"/>
              </a:rPr>
              <a:t>फीडर </a:t>
            </a:r>
            <a:r>
              <a:rPr lang="en-US" b="1" dirty="0">
                <a:solidFill>
                  <a:schemeClr val="tx1"/>
                </a:solidFill>
                <a:latin typeface="Arial"/>
                <a:ea typeface="Arial"/>
                <a:cs typeface="Arial"/>
                <a:sym typeface="Arial"/>
              </a:rPr>
              <a:t>:</a:t>
            </a:r>
            <a:r>
              <a:rPr lang="en-US" dirty="0">
                <a:solidFill>
                  <a:schemeClr val="tx1"/>
                </a:solidFill>
                <a:latin typeface="Arial"/>
                <a:ea typeface="Arial"/>
                <a:cs typeface="Arial"/>
                <a:sym typeface="Arial"/>
              </a:rPr>
              <a:t> </a:t>
            </a:r>
            <a:r>
              <a:rPr lang="en-US" dirty="0">
                <a:solidFill>
                  <a:schemeClr val="tx1"/>
                </a:solidFill>
                <a:latin typeface="Kruti Dev 010" pitchFamily="2" charset="0"/>
                <a:ea typeface="Arial"/>
                <a:cs typeface="Arial"/>
                <a:sym typeface="Arial"/>
              </a:rPr>
              <a:t>मापी गई और चिह्नित शोरिंग सामग्री को लेआउट से कटर तक ले जाता है और फीड करता है तथा काटने के दौरान उसे सुरक्षित रखने में मदद करता है।</a:t>
            </a:r>
            <a:endParaRPr dirty="0">
              <a:solidFill>
                <a:schemeClr val="tx1"/>
              </a:solidFill>
              <a:latin typeface="Kruti Dev 010" pitchFamily="2" charset="0"/>
            </a:endParaRPr>
          </a:p>
        </p:txBody>
      </p:sp>
      <p:sp>
        <p:nvSpPr>
          <p:cNvPr id="1048776" name="Google Shape;347;p41"/>
          <p:cNvSpPr txBox="1"/>
          <p:nvPr/>
        </p:nvSpPr>
        <p:spPr>
          <a:xfrm>
            <a:off x="6924580" y="961222"/>
            <a:ext cx="3785136" cy="584775"/>
          </a:xfrm>
          <a:prstGeom prst="rect">
            <a:avLst/>
          </a:prstGeom>
          <a:noFill/>
          <a:ln>
            <a:noFill/>
          </a:ln>
        </p:spPr>
        <p:txBody>
          <a:bodyPr spcFirstLastPara="1" wrap="square" lIns="91425" tIns="45700" rIns="91425" bIns="45700" anchor="t" anchorCtr="0">
            <a:spAutoFit/>
          </a:bodyPr>
          <a:lstStyle/>
          <a:p>
            <a:pPr lvl="0" algn="just"/>
            <a:r>
              <a:rPr lang="en-US" sz="3200" dirty="0">
                <a:solidFill>
                  <a:schemeClr val="tx1"/>
                </a:solidFill>
                <a:sym typeface="Arial"/>
              </a:rPr>
              <a:t> </a:t>
            </a:r>
            <a:r>
              <a:rPr lang="hi-IN" sz="3200" b="1" dirty="0">
                <a:solidFill>
                  <a:srgbClr val="FF0000"/>
                </a:solidFill>
              </a:rPr>
              <a:t>कटिंग ग्रुप</a:t>
            </a:r>
            <a:endParaRPr b="1" dirty="0">
              <a:solidFill>
                <a:srgbClr val="FF0000"/>
              </a:solidFill>
            </a:endParaRPr>
          </a:p>
        </p:txBody>
      </p:sp>
      <p:sp>
        <p:nvSpPr>
          <p:cNvPr id="1048777" name="Google Shape;316;p38"/>
          <p:cNvSpPr txBox="1">
            <a:spLocks noGrp="1"/>
          </p:cNvSpPr>
          <p:nvPr>
            <p:ph type="title" idx="4294967295"/>
          </p:nvPr>
        </p:nvSpPr>
        <p:spPr>
          <a:xfrm>
            <a:off x="838200" y="1409888"/>
            <a:ext cx="3923930" cy="2272448"/>
          </a:xfrm>
          <a:prstGeom prst="rect">
            <a:avLst/>
          </a:prstGeom>
          <a:noFill/>
          <a:ln>
            <a:noFill/>
          </a:ln>
        </p:spPr>
        <p:txBody>
          <a:bodyPr spcFirstLastPara="1" wrap="square" lIns="91425" tIns="45700" rIns="91425" bIns="45700" anchor="ctr" anchorCtr="0">
            <a:noAutofit/>
          </a:bodyPr>
          <a:lstStyle/>
          <a:p>
            <a:pPr>
              <a:buClr>
                <a:srgbClr val="C00000"/>
              </a:buClr>
              <a:buSzPts val="4000"/>
            </a:pPr>
            <a:r>
              <a:rPr lang="en-US" sz="4000" b="1" cap="none" dirty="0">
                <a:solidFill>
                  <a:srgbClr val="FF0000"/>
                </a:solidFill>
                <a:latin typeface="Kruti Dev 010" pitchFamily="2" charset="0"/>
                <a:ea typeface="Arial"/>
                <a:cs typeface="Arial"/>
                <a:sym typeface="Arial"/>
              </a:rPr>
              <a:t>“</a:t>
            </a:r>
            <a:r>
              <a:rPr lang="en-US" sz="4000" b="1" cap="none" dirty="0" err="1">
                <a:solidFill>
                  <a:srgbClr val="FF0000"/>
                </a:solidFill>
                <a:latin typeface="Kruti Dev 010" pitchFamily="2" charset="0"/>
                <a:ea typeface="Arial"/>
                <a:cs typeface="Arial"/>
                <a:sym typeface="Arial"/>
              </a:rPr>
              <a:t>kksfjax</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Vhe</a:t>
            </a:r>
            <a:r>
              <a:rPr lang="en-US" sz="4000" b="1" cap="none" dirty="0">
                <a:solidFill>
                  <a:srgbClr val="FF0000"/>
                </a:solidFill>
                <a:latin typeface="Kruti Dev 010" pitchFamily="2" charset="0"/>
                <a:ea typeface="Arial"/>
                <a:cs typeface="Arial"/>
                <a:sym typeface="Arial"/>
              </a:rPr>
              <a:t> ds </a:t>
            </a:r>
            <a:r>
              <a:rPr lang="en-US" sz="4000" b="1" cap="none" dirty="0" err="1">
                <a:solidFill>
                  <a:srgbClr val="FF0000"/>
                </a:solidFill>
                <a:latin typeface="Kruti Dev 010" pitchFamily="2" charset="0"/>
                <a:ea typeface="Arial"/>
                <a:cs typeface="Arial"/>
                <a:sym typeface="Arial"/>
              </a:rPr>
              <a:t>lnL</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ao</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mudk</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dke</a:t>
            </a:r>
            <a:br>
              <a:rPr lang="en-US" sz="4000" b="1" dirty="0">
                <a:solidFill>
                  <a:srgbClr val="FF0000"/>
                </a:solidFill>
                <a:latin typeface="Open Sans" panose="020B0606030504020204"/>
                <a:ea typeface="Arial"/>
                <a:cs typeface="Arial"/>
                <a:sym typeface="Arial"/>
              </a:rPr>
            </a:br>
            <a:endParaRPr sz="4000" b="1" cap="none" dirty="0">
              <a:solidFill>
                <a:srgbClr val="FF0000"/>
              </a:solidFill>
              <a:latin typeface="Open Sans" panose="020B0606030504020204"/>
              <a:ea typeface="Arial"/>
              <a:cs typeface="Arial"/>
              <a:sym typeface="Arial"/>
            </a:endParaRPr>
          </a:p>
        </p:txBody>
      </p:sp>
      <p:sp>
        <p:nvSpPr>
          <p:cNvPr id="2" name="Slide Number Placeholder 1">
            <a:extLst>
              <a:ext uri="{FF2B5EF4-FFF2-40B4-BE49-F238E27FC236}">
                <a16:creationId xmlns:a16="http://schemas.microsoft.com/office/drawing/2014/main" id="{0F92124D-A1DA-F6A2-873E-4482502DDCB2}"/>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048780" name="Google Shape;353;p42"/>
          <p:cNvSpPr txBox="1">
            <a:spLocks noGrp="1"/>
          </p:cNvSpPr>
          <p:nvPr>
            <p:ph type="body" idx="4294967295"/>
          </p:nvPr>
        </p:nvSpPr>
        <p:spPr>
          <a:xfrm>
            <a:off x="5637320" y="1757779"/>
            <a:ext cx="6003296" cy="4729162"/>
          </a:xfrm>
          <a:prstGeom prst="rect">
            <a:avLst/>
          </a:prstGeom>
          <a:noFill/>
          <a:ln>
            <a:noFill/>
          </a:ln>
        </p:spPr>
        <p:txBody>
          <a:bodyPr spcFirstLastPara="1" wrap="square" lIns="91425" tIns="45700" rIns="91425" bIns="45700" anchor="t" anchorCtr="0">
            <a:noAutofit/>
          </a:bodyPr>
          <a:lstStyle/>
          <a:p>
            <a:pPr marL="228600" lvl="0" indent="-228600" algn="just">
              <a:spcBef>
                <a:spcPts val="0"/>
              </a:spcBef>
              <a:buClr>
                <a:srgbClr val="0070C0"/>
              </a:buClr>
              <a:buSzPts val="3200"/>
              <a:buFont typeface="Noto Sans Symbols"/>
              <a:buChar char="✔"/>
            </a:pPr>
            <a:r>
              <a:rPr lang="hi-IN" sz="2400" b="1" dirty="0">
                <a:solidFill>
                  <a:schemeClr val="tx1"/>
                </a:solidFill>
                <a:latin typeface="Arial"/>
                <a:ea typeface="Arial"/>
                <a:cs typeface="Arial"/>
                <a:sym typeface="Arial"/>
              </a:rPr>
              <a:t>कटर</a:t>
            </a:r>
            <a:r>
              <a:rPr lang="en-US" sz="2400" b="1" dirty="0">
                <a:solidFill>
                  <a:schemeClr val="tx1"/>
                </a:solidFill>
                <a:latin typeface="Arial"/>
                <a:ea typeface="Arial"/>
                <a:cs typeface="Arial"/>
                <a:sym typeface="Arial"/>
              </a:rPr>
              <a:t>:</a:t>
            </a:r>
            <a:r>
              <a:rPr lang="en-US" sz="2400" dirty="0">
                <a:solidFill>
                  <a:schemeClr val="tx1"/>
                </a:solidFill>
                <a:latin typeface="Arial"/>
                <a:ea typeface="Arial"/>
                <a:cs typeface="Arial"/>
                <a:sym typeface="Arial"/>
              </a:rPr>
              <a:t> </a:t>
            </a:r>
            <a:r>
              <a:rPr lang="en-US" sz="2400" dirty="0">
                <a:solidFill>
                  <a:schemeClr val="tx1"/>
                </a:solidFill>
                <a:latin typeface="Kruti Dev 010" pitchFamily="2" charset="0"/>
                <a:ea typeface="Arial"/>
                <a:cs typeface="Arial"/>
                <a:sym typeface="Arial"/>
              </a:rPr>
              <a:t>मापी गई सामग्री को काटता है।</a:t>
            </a:r>
            <a:endParaRPr sz="2400" dirty="0">
              <a:solidFill>
                <a:schemeClr val="tx1"/>
              </a:solidFill>
              <a:latin typeface="Kruti Dev 010" pitchFamily="2" charset="0"/>
            </a:endParaRPr>
          </a:p>
          <a:p>
            <a:pPr marL="228600" lvl="0" indent="-228600" algn="just">
              <a:buClr>
                <a:srgbClr val="0070C0"/>
              </a:buClr>
              <a:buSzPts val="3200"/>
              <a:buFont typeface="Noto Sans Symbols"/>
              <a:buChar char="✔"/>
            </a:pPr>
            <a:r>
              <a:rPr lang="hi-IN" sz="2400" b="1" dirty="0">
                <a:solidFill>
                  <a:schemeClr val="tx1"/>
                </a:solidFill>
                <a:latin typeface="Arial"/>
                <a:ea typeface="Arial"/>
                <a:cs typeface="Arial"/>
                <a:sym typeface="Arial"/>
              </a:rPr>
              <a:t>औजार और उपकरण व्यक्ति</a:t>
            </a:r>
            <a:r>
              <a:rPr lang="en-US" sz="2400" b="1" dirty="0">
                <a:solidFill>
                  <a:schemeClr val="tx1"/>
                </a:solidFill>
                <a:latin typeface="Arial"/>
                <a:ea typeface="Arial"/>
                <a:cs typeface="Arial"/>
                <a:sym typeface="Arial"/>
              </a:rPr>
              <a:t>:</a:t>
            </a:r>
            <a:r>
              <a:rPr lang="en-US" sz="2400" dirty="0">
                <a:solidFill>
                  <a:schemeClr val="tx1"/>
                </a:solidFill>
                <a:latin typeface="Kruti Dev 010" pitchFamily="2" charset="0"/>
                <a:ea typeface="Arial"/>
                <a:cs typeface="Arial"/>
                <a:sym typeface="Arial"/>
              </a:rPr>
              <a:t>निर्देश देता है कि सामग्री और उपकरण कहाँ रखे और ले </a:t>
            </a:r>
            <a:r>
              <a:rPr lang="en-US" sz="2400" dirty="0" err="1">
                <a:solidFill>
                  <a:schemeClr val="tx1"/>
                </a:solidFill>
                <a:latin typeface="Kruti Dev 010" pitchFamily="2" charset="0"/>
                <a:ea typeface="Arial"/>
                <a:cs typeface="Arial"/>
                <a:sym typeface="Arial"/>
              </a:rPr>
              <a:t>जाए</a:t>
            </a:r>
            <a:r>
              <a:rPr lang="en-US" sz="2400" dirty="0">
                <a:solidFill>
                  <a:schemeClr val="tx1"/>
                </a:solidFill>
                <a:latin typeface="Kruti Dev 010" pitchFamily="2" charset="0"/>
                <a:ea typeface="Arial"/>
                <a:cs typeface="Arial"/>
                <a:sym typeface="Arial"/>
              </a:rPr>
              <a:t> </a:t>
            </a:r>
            <a:r>
              <a:rPr lang="en-US" sz="2400" dirty="0" err="1">
                <a:solidFill>
                  <a:schemeClr val="tx1"/>
                </a:solidFill>
                <a:latin typeface="Kruti Dev 010" pitchFamily="2" charset="0"/>
                <a:ea typeface="Arial"/>
                <a:cs typeface="Arial"/>
                <a:sym typeface="Arial"/>
              </a:rPr>
              <a:t>जाएँ</a:t>
            </a:r>
            <a:r>
              <a:rPr lang="en-US" sz="2400" dirty="0">
                <a:solidFill>
                  <a:schemeClr val="tx1"/>
                </a:solidFill>
                <a:latin typeface="Kruti Dev 010" pitchFamily="2" charset="0"/>
                <a:ea typeface="Arial"/>
                <a:cs typeface="Arial"/>
                <a:sym typeface="Arial"/>
              </a:rPr>
              <a:t>] और सभी औज़ारों पर नज़र रखने के लिए ज़िम्मेदार होता है। इस व्यक्ति को कटिंग ग्रुप और </a:t>
            </a:r>
            <a:r>
              <a:rPr lang="en-US" sz="2400" dirty="0" err="1">
                <a:solidFill>
                  <a:schemeClr val="tx1"/>
                </a:solidFill>
                <a:latin typeface="Kruti Dev 010" pitchFamily="2" charset="0"/>
                <a:ea typeface="Arial"/>
                <a:cs typeface="Arial"/>
                <a:sym typeface="Arial"/>
              </a:rPr>
              <a:t>असेंबली</a:t>
            </a:r>
            <a:r>
              <a:rPr lang="en-US" sz="2400" dirty="0">
                <a:solidFill>
                  <a:schemeClr val="tx1"/>
                </a:solidFill>
                <a:latin typeface="Kruti Dev 010" pitchFamily="2" charset="0"/>
                <a:ea typeface="Arial"/>
                <a:cs typeface="Arial"/>
                <a:sym typeface="Arial"/>
              </a:rPr>
              <a:t> </a:t>
            </a:r>
            <a:r>
              <a:rPr lang="en-US" sz="2400" dirty="0" err="1">
                <a:solidFill>
                  <a:schemeClr val="tx1"/>
                </a:solidFill>
                <a:latin typeface="Kruti Dev 010" pitchFamily="2" charset="0"/>
                <a:ea typeface="Arial"/>
                <a:cs typeface="Arial"/>
                <a:sym typeface="Arial"/>
              </a:rPr>
              <a:t>ग्रुप</a:t>
            </a:r>
            <a:r>
              <a:rPr lang="en-US" sz="2400" dirty="0">
                <a:solidFill>
                  <a:schemeClr val="tx1"/>
                </a:solidFill>
                <a:latin typeface="Kruti Dev 010" pitchFamily="2" charset="0"/>
                <a:ea typeface="Arial"/>
                <a:cs typeface="Arial"/>
                <a:sym typeface="Arial"/>
              </a:rPr>
              <a:t> दोनों में नियुक्त किया जाता है।</a:t>
            </a:r>
            <a:endParaRPr sz="2400" dirty="0">
              <a:solidFill>
                <a:schemeClr val="tx1"/>
              </a:solidFill>
              <a:latin typeface="Kruti Dev 010" pitchFamily="2" charset="0"/>
            </a:endParaRPr>
          </a:p>
          <a:p>
            <a:pPr marL="228600" lvl="0" indent="-228600" algn="just">
              <a:buClr>
                <a:srgbClr val="0070C0"/>
              </a:buClr>
              <a:buSzPts val="3200"/>
              <a:buFont typeface="Noto Sans Symbols"/>
              <a:buChar char="✔"/>
            </a:pPr>
            <a:r>
              <a:rPr lang="hi-IN" b="1" dirty="0" err="1"/>
              <a:t>रनर</a:t>
            </a:r>
            <a:r>
              <a:rPr lang="en-US" sz="2400" b="1" dirty="0">
                <a:solidFill>
                  <a:schemeClr val="tx1"/>
                </a:solidFill>
                <a:latin typeface="Arial"/>
                <a:ea typeface="Arial"/>
                <a:cs typeface="Arial"/>
                <a:sym typeface="Arial"/>
              </a:rPr>
              <a:t>:</a:t>
            </a:r>
            <a:r>
              <a:rPr lang="en-US" sz="2400" dirty="0">
                <a:solidFill>
                  <a:schemeClr val="tx1"/>
                </a:solidFill>
                <a:latin typeface="Arial"/>
                <a:ea typeface="Arial"/>
                <a:cs typeface="Arial"/>
                <a:sym typeface="Arial"/>
              </a:rPr>
              <a:t> </a:t>
            </a:r>
            <a:r>
              <a:rPr lang="en-US" sz="2400" dirty="0">
                <a:solidFill>
                  <a:schemeClr val="tx1"/>
                </a:solidFill>
                <a:latin typeface="Kruti Dev 010" pitchFamily="2" charset="0"/>
                <a:ea typeface="Arial"/>
                <a:cs typeface="Arial"/>
                <a:sym typeface="Arial"/>
              </a:rPr>
              <a:t>यह सुनिश्चित करता है कि औजार, उपकरण और शोरिंग सामग्री को काटने वाले क्षेत्र से शोरिंग ऑपरेशन के प्राथमिक पहुंच बिंदु तक ले जाया जाए।</a:t>
            </a:r>
            <a:endParaRPr sz="2400" dirty="0">
              <a:solidFill>
                <a:schemeClr val="tx1"/>
              </a:solidFill>
              <a:latin typeface="Kruti Dev 010" pitchFamily="2" charset="0"/>
            </a:endParaRPr>
          </a:p>
        </p:txBody>
      </p:sp>
      <p:sp>
        <p:nvSpPr>
          <p:cNvPr id="1048783" name="Google Shape;356;p42"/>
          <p:cNvSpPr txBox="1"/>
          <p:nvPr/>
        </p:nvSpPr>
        <p:spPr>
          <a:xfrm>
            <a:off x="6977648" y="1118586"/>
            <a:ext cx="3785136" cy="584775"/>
          </a:xfrm>
          <a:prstGeom prst="rect">
            <a:avLst/>
          </a:prstGeom>
          <a:noFill/>
          <a:ln>
            <a:noFill/>
          </a:ln>
        </p:spPr>
        <p:txBody>
          <a:bodyPr spcFirstLastPara="1" wrap="square" lIns="91425" tIns="45700" rIns="91425" bIns="45700" anchor="t" anchorCtr="0">
            <a:spAutoFit/>
          </a:bodyPr>
          <a:lstStyle/>
          <a:p>
            <a:pPr lvl="0" algn="just"/>
            <a:r>
              <a:rPr lang="en-US" sz="3200" dirty="0">
                <a:solidFill>
                  <a:srgbClr val="FF0000"/>
                </a:solidFill>
                <a:latin typeface="Arial"/>
                <a:ea typeface="Arial"/>
                <a:cs typeface="Arial"/>
                <a:sym typeface="Arial"/>
              </a:rPr>
              <a:t> </a:t>
            </a:r>
            <a:r>
              <a:rPr lang="hi-IN" sz="3200" b="1" dirty="0">
                <a:solidFill>
                  <a:srgbClr val="FF0000"/>
                </a:solidFill>
              </a:rPr>
              <a:t>कटिंग ग्रुप</a:t>
            </a:r>
            <a:endParaRPr b="1" dirty="0"/>
          </a:p>
        </p:txBody>
      </p:sp>
      <p:sp>
        <p:nvSpPr>
          <p:cNvPr id="1048784" name="Google Shape;316;p38"/>
          <p:cNvSpPr txBox="1"/>
          <p:nvPr/>
        </p:nvSpPr>
        <p:spPr>
          <a:xfrm>
            <a:off x="1336189" y="1409888"/>
            <a:ext cx="3923930" cy="22724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4000"/>
            </a:pPr>
            <a:r>
              <a:rPr lang="en-US" sz="4000" b="1" cap="none" dirty="0">
                <a:solidFill>
                  <a:srgbClr val="FF0000"/>
                </a:solidFill>
                <a:latin typeface="Kruti Dev 010" pitchFamily="2" charset="0"/>
                <a:ea typeface="Arial"/>
                <a:cs typeface="Arial"/>
                <a:sym typeface="Arial"/>
              </a:rPr>
              <a:t>“</a:t>
            </a:r>
            <a:r>
              <a:rPr lang="en-US" sz="4000" b="1" cap="none" dirty="0" err="1">
                <a:solidFill>
                  <a:srgbClr val="FF0000"/>
                </a:solidFill>
                <a:latin typeface="Kruti Dev 010" pitchFamily="2" charset="0"/>
                <a:ea typeface="Arial"/>
                <a:cs typeface="Arial"/>
                <a:sym typeface="Arial"/>
              </a:rPr>
              <a:t>kksfjax</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Vhe</a:t>
            </a:r>
            <a:r>
              <a:rPr lang="en-US" sz="4000" b="1" cap="none" dirty="0">
                <a:solidFill>
                  <a:srgbClr val="FF0000"/>
                </a:solidFill>
                <a:latin typeface="Kruti Dev 010" pitchFamily="2" charset="0"/>
                <a:ea typeface="Arial"/>
                <a:cs typeface="Arial"/>
                <a:sym typeface="Arial"/>
              </a:rPr>
              <a:t> ds </a:t>
            </a:r>
            <a:r>
              <a:rPr lang="en-US" sz="4000" b="1" cap="none" dirty="0" err="1">
                <a:solidFill>
                  <a:srgbClr val="FF0000"/>
                </a:solidFill>
                <a:latin typeface="Kruti Dev 010" pitchFamily="2" charset="0"/>
                <a:ea typeface="Arial"/>
                <a:cs typeface="Arial"/>
                <a:sym typeface="Arial"/>
              </a:rPr>
              <a:t>lnL</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ao</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mudk</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dke</a:t>
            </a:r>
            <a:endParaRPr lang="en-US" sz="4000" b="1" dirty="0">
              <a:solidFill>
                <a:srgbClr val="FF0000"/>
              </a:solidFill>
              <a:latin typeface="Open Sans" panose="020B0606030504020204"/>
              <a:ea typeface="Arial"/>
              <a:cs typeface="Arial"/>
              <a:sym typeface="Arial"/>
            </a:endParaRPr>
          </a:p>
          <a:p>
            <a:pPr>
              <a:buClr>
                <a:srgbClr val="C00000"/>
              </a:buClr>
              <a:buSzPts val="4000"/>
              <a:buFont typeface="Arial"/>
              <a:buNone/>
            </a:pPr>
            <a:endParaRPr lang="en-US" sz="4000" b="1" dirty="0">
              <a:solidFill>
                <a:srgbClr val="FF0000"/>
              </a:solidFill>
              <a:latin typeface="Open Sans" panose="020B0606030504020204"/>
              <a:ea typeface="Arial"/>
              <a:cs typeface="Arial"/>
              <a:sym typeface="Arial"/>
            </a:endParaRPr>
          </a:p>
        </p:txBody>
      </p:sp>
      <p:sp>
        <p:nvSpPr>
          <p:cNvPr id="2" name="Slide Number Placeholder 1">
            <a:extLst>
              <a:ext uri="{FF2B5EF4-FFF2-40B4-BE49-F238E27FC236}">
                <a16:creationId xmlns:a16="http://schemas.microsoft.com/office/drawing/2014/main" id="{9D9DFE58-5031-D0AE-2448-8E3CC1F7F77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048610" name="Google Shape;124;p16"/>
          <p:cNvSpPr txBox="1">
            <a:spLocks noGrp="1"/>
          </p:cNvSpPr>
          <p:nvPr>
            <p:ph type="body" idx="4294967295"/>
          </p:nvPr>
        </p:nvSpPr>
        <p:spPr>
          <a:xfrm>
            <a:off x="6587230" y="1365281"/>
            <a:ext cx="5475569" cy="452596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400"/>
              <a:buNone/>
            </a:pPr>
            <a:endParaRPr lang="en-US" sz="2400" dirty="0">
              <a:latin typeface="Kruti Dev 010" pitchFamily="2" charset="0"/>
              <a:ea typeface="Arial"/>
              <a:cs typeface="Arial"/>
              <a:sym typeface="Arial"/>
            </a:endParaRPr>
          </a:p>
          <a:p>
            <a:pPr marL="0" lvl="0" indent="0" algn="just" rtl="0">
              <a:lnSpc>
                <a:spcPct val="90000"/>
              </a:lnSpc>
              <a:spcBef>
                <a:spcPts val="0"/>
              </a:spcBef>
              <a:spcAft>
                <a:spcPts val="0"/>
              </a:spcAft>
              <a:buClr>
                <a:schemeClr val="dk1"/>
              </a:buClr>
              <a:buSzPts val="2400"/>
              <a:buNone/>
            </a:pPr>
            <a:r>
              <a:rPr sz="2400" dirty="0" err="1">
                <a:latin typeface="Kruti Dev 010" pitchFamily="2" charset="0"/>
                <a:ea typeface="Arial"/>
                <a:cs typeface="Arial"/>
                <a:sym typeface="Arial"/>
              </a:rPr>
              <a:t>शोरिंग</a:t>
            </a:r>
            <a:r>
              <a:rPr sz="2400" dirty="0">
                <a:latin typeface="Kruti Dev 010" pitchFamily="2" charset="0"/>
                <a:ea typeface="Arial"/>
                <a:cs typeface="Arial"/>
                <a:sym typeface="Arial"/>
              </a:rPr>
              <a:t> टीम के सदस्यों के पदों और कार्यों की सूची बनाएँ। </a:t>
            </a:r>
            <a:endParaRPr lang="en-US" sz="2400" dirty="0">
              <a:latin typeface="Kruti Dev 010" pitchFamily="2" charset="0"/>
              <a:ea typeface="Arial"/>
              <a:cs typeface="Arial"/>
              <a:sym typeface="Arial"/>
            </a:endParaRPr>
          </a:p>
          <a:p>
            <a:pPr marL="0" lvl="0" indent="0" algn="just" rtl="0">
              <a:lnSpc>
                <a:spcPct val="90000"/>
              </a:lnSpc>
              <a:spcBef>
                <a:spcPts val="0"/>
              </a:spcBef>
              <a:spcAft>
                <a:spcPts val="0"/>
              </a:spcAft>
              <a:buClr>
                <a:schemeClr val="dk1"/>
              </a:buClr>
              <a:buSzPts val="2400"/>
              <a:buNone/>
            </a:pPr>
            <a:endParaRPr lang="en-US" sz="2400" dirty="0">
              <a:latin typeface="Kruti Dev 010" pitchFamily="2" charset="0"/>
              <a:ea typeface="Arial"/>
              <a:cs typeface="Arial"/>
              <a:sym typeface="Arial"/>
            </a:endParaRPr>
          </a:p>
          <a:p>
            <a:pPr marL="0" lvl="0" indent="0" algn="just" rtl="0">
              <a:lnSpc>
                <a:spcPct val="90000"/>
              </a:lnSpc>
              <a:spcBef>
                <a:spcPts val="0"/>
              </a:spcBef>
              <a:spcAft>
                <a:spcPts val="0"/>
              </a:spcAft>
              <a:buClr>
                <a:schemeClr val="dk1"/>
              </a:buClr>
              <a:buSzPts val="2400"/>
              <a:buNone/>
            </a:pPr>
            <a:endParaRPr lang="en-US" sz="2400" dirty="0">
              <a:latin typeface="Kruti Dev 010" pitchFamily="2" charset="0"/>
              <a:ea typeface="Arial"/>
              <a:cs typeface="Arial"/>
              <a:sym typeface="Arial"/>
            </a:endParaRPr>
          </a:p>
          <a:p>
            <a:pPr marL="0" lvl="0" indent="0" algn="just" rtl="0">
              <a:lnSpc>
                <a:spcPct val="90000"/>
              </a:lnSpc>
              <a:spcBef>
                <a:spcPts val="0"/>
              </a:spcBef>
              <a:spcAft>
                <a:spcPts val="0"/>
              </a:spcAft>
              <a:buClr>
                <a:schemeClr val="dk1"/>
              </a:buClr>
              <a:buSzPts val="2400"/>
              <a:buNone/>
            </a:pPr>
            <a:endParaRPr lang="en-US" sz="2400" dirty="0">
              <a:latin typeface="Kruti Dev 010" pitchFamily="2" charset="0"/>
              <a:ea typeface="Arial"/>
              <a:cs typeface="Arial"/>
              <a:sym typeface="Arial"/>
            </a:endParaRPr>
          </a:p>
          <a:p>
            <a:pPr marL="0" lvl="0" indent="0" algn="just" rtl="0">
              <a:lnSpc>
                <a:spcPct val="90000"/>
              </a:lnSpc>
              <a:spcBef>
                <a:spcPts val="0"/>
              </a:spcBef>
              <a:spcAft>
                <a:spcPts val="0"/>
              </a:spcAft>
              <a:buClr>
                <a:schemeClr val="dk1"/>
              </a:buClr>
              <a:buSzPts val="2400"/>
              <a:buNone/>
            </a:pPr>
            <a:r>
              <a:rPr sz="2400" dirty="0" err="1">
                <a:latin typeface="Kruti Dev 010" pitchFamily="2" charset="0"/>
                <a:ea typeface="Arial"/>
                <a:cs typeface="Arial"/>
                <a:sym typeface="Arial"/>
              </a:rPr>
              <a:t>खिड़की</a:t>
            </a:r>
            <a:r>
              <a:rPr lang="en-US" sz="2400" dirty="0" err="1">
                <a:latin typeface="Kruti Dev 010" pitchFamily="2" charset="0"/>
                <a:ea typeface="Arial"/>
                <a:cs typeface="Arial"/>
                <a:sym typeface="Arial"/>
              </a:rPr>
              <a:t>@</a:t>
            </a:r>
            <a:r>
              <a:rPr sz="2400" dirty="0" err="1">
                <a:latin typeface="Kruti Dev 010" pitchFamily="2" charset="0"/>
                <a:ea typeface="Arial"/>
                <a:cs typeface="Arial"/>
                <a:sym typeface="Arial"/>
              </a:rPr>
              <a:t>दरवाज़े</a:t>
            </a:r>
            <a:r>
              <a:rPr sz="2400" dirty="0">
                <a:latin typeface="Kruti Dev 010" pitchFamily="2" charset="0"/>
                <a:ea typeface="Arial"/>
                <a:cs typeface="Arial"/>
                <a:sym typeface="Arial"/>
              </a:rPr>
              <a:t> के शोर और ऊर्ध्वाधर शोर के निर्माण की प्रक्रियाओं की सूची बनाएँ। </a:t>
            </a:r>
            <a:endParaRPr lang="en-US" sz="2400" dirty="0">
              <a:latin typeface="Kruti Dev 010" pitchFamily="2" charset="0"/>
              <a:ea typeface="Arial"/>
              <a:cs typeface="Arial"/>
              <a:sym typeface="Arial"/>
            </a:endParaRPr>
          </a:p>
          <a:p>
            <a:pPr marL="0" lvl="0" indent="0" algn="just" rtl="0">
              <a:lnSpc>
                <a:spcPct val="90000"/>
              </a:lnSpc>
              <a:spcBef>
                <a:spcPts val="0"/>
              </a:spcBef>
              <a:spcAft>
                <a:spcPts val="0"/>
              </a:spcAft>
              <a:buClr>
                <a:schemeClr val="dk1"/>
              </a:buClr>
              <a:buSzPts val="2400"/>
              <a:buNone/>
            </a:pPr>
            <a:endParaRPr lang="en-US" sz="2400" dirty="0">
              <a:latin typeface="Kruti Dev 010" pitchFamily="2" charset="0"/>
              <a:ea typeface="Arial"/>
              <a:cs typeface="Arial"/>
              <a:sym typeface="Arial"/>
            </a:endParaRPr>
          </a:p>
          <a:p>
            <a:pPr marL="0" lvl="0" indent="0" algn="just" rtl="0">
              <a:lnSpc>
                <a:spcPct val="90000"/>
              </a:lnSpc>
              <a:spcBef>
                <a:spcPts val="0"/>
              </a:spcBef>
              <a:spcAft>
                <a:spcPts val="0"/>
              </a:spcAft>
              <a:buClr>
                <a:schemeClr val="dk1"/>
              </a:buClr>
              <a:buSzPts val="2400"/>
              <a:buNone/>
            </a:pPr>
            <a:r>
              <a:rPr sz="2400" dirty="0" err="1">
                <a:latin typeface="Kruti Dev 010" pitchFamily="2" charset="0"/>
                <a:ea typeface="Arial"/>
                <a:cs typeface="Arial"/>
                <a:sym typeface="Arial"/>
              </a:rPr>
              <a:t>इन</a:t>
            </a:r>
            <a:r>
              <a:rPr sz="2400" dirty="0">
                <a:latin typeface="Kruti Dev 010" pitchFamily="2" charset="0"/>
                <a:ea typeface="Arial"/>
                <a:cs typeface="Arial"/>
                <a:sym typeface="Arial"/>
              </a:rPr>
              <a:t> प्रक्रियाओं को एक व्यावहारिक अभ्यास में प्रदर्शित करें।</a:t>
            </a:r>
          </a:p>
        </p:txBody>
      </p:sp>
      <p:sp>
        <p:nvSpPr>
          <p:cNvPr id="1048613" name="Google Shape;127;p16"/>
          <p:cNvSpPr/>
          <p:nvPr/>
        </p:nvSpPr>
        <p:spPr>
          <a:xfrm>
            <a:off x="5775292" y="1728817"/>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dirty="0">
                <a:solidFill>
                  <a:srgbClr val="C00000"/>
                </a:solidFill>
                <a:latin typeface="Kruti Dev 010" pitchFamily="2" charset="0"/>
                <a:sym typeface="Arial"/>
              </a:rPr>
              <a:t>4</a:t>
            </a:r>
            <a:endParaRPr sz="4000" b="1" dirty="0">
              <a:solidFill>
                <a:srgbClr val="C00000"/>
              </a:solidFill>
              <a:latin typeface="Kruti Dev 010" pitchFamily="2" charset="0"/>
              <a:sym typeface="Arial"/>
            </a:endParaRPr>
          </a:p>
        </p:txBody>
      </p:sp>
      <p:sp>
        <p:nvSpPr>
          <p:cNvPr id="1048614" name="Google Shape;128;p16"/>
          <p:cNvSpPr/>
          <p:nvPr/>
        </p:nvSpPr>
        <p:spPr>
          <a:xfrm>
            <a:off x="5725820" y="3234675"/>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dirty="0">
                <a:solidFill>
                  <a:srgbClr val="C00000"/>
                </a:solidFill>
                <a:latin typeface="Kruti Dev 010" pitchFamily="2" charset="0"/>
                <a:sym typeface="Arial"/>
              </a:rPr>
              <a:t>5</a:t>
            </a:r>
            <a:endParaRPr sz="4000" b="1" dirty="0">
              <a:solidFill>
                <a:srgbClr val="C00000"/>
              </a:solidFill>
              <a:latin typeface="Kruti Dev 010" pitchFamily="2" charset="0"/>
              <a:sym typeface="Arial"/>
            </a:endParaRPr>
          </a:p>
        </p:txBody>
      </p:sp>
      <p:sp>
        <p:nvSpPr>
          <p:cNvPr id="1048615" name="Google Shape;112;p15"/>
          <p:cNvSpPr txBox="1">
            <a:spLocks noGrp="1"/>
          </p:cNvSpPr>
          <p:nvPr>
            <p:ph type="title" idx="4294967295"/>
          </p:nvPr>
        </p:nvSpPr>
        <p:spPr>
          <a:xfrm>
            <a:off x="377663" y="1607806"/>
            <a:ext cx="4457703" cy="864400"/>
          </a:xfrm>
          <a:prstGeom prst="rect">
            <a:avLst/>
          </a:prstGeom>
          <a:noFill/>
          <a:ln>
            <a:noFill/>
          </a:ln>
        </p:spPr>
        <p:txBody>
          <a:bodyPr spcFirstLastPara="1" wrap="square" lIns="91425" tIns="45700" rIns="91425" bIns="45700" anchor="ctr" anchorCtr="0">
            <a:normAutofit/>
          </a:bodyPr>
          <a:lstStyle/>
          <a:p>
            <a:pPr lvl="0" algn="just">
              <a:buClr>
                <a:srgbClr val="C00000"/>
              </a:buClr>
              <a:buSzPts val="4000"/>
            </a:pPr>
            <a:r>
              <a:rPr lang="en-US" b="1" dirty="0" err="1">
                <a:solidFill>
                  <a:srgbClr val="FF0000"/>
                </a:solidFill>
                <a:latin typeface="Kruti Dev 010" pitchFamily="2" charset="0"/>
                <a:ea typeface="Arial"/>
                <a:cs typeface="Arial"/>
                <a:sym typeface="Arial"/>
              </a:rPr>
              <a:t>उद्देश्य</a:t>
            </a:r>
            <a:endParaRPr lang="en-US" dirty="0">
              <a:solidFill>
                <a:srgbClr val="FF0000"/>
              </a:solidFill>
              <a:latin typeface="Kruti Dev 010" pitchFamily="2" charset="0"/>
            </a:endParaRPr>
          </a:p>
        </p:txBody>
      </p:sp>
      <p:sp>
        <p:nvSpPr>
          <p:cNvPr id="1048616" name="Google Shape;116;p15"/>
          <p:cNvSpPr txBox="1"/>
          <p:nvPr/>
        </p:nvSpPr>
        <p:spPr>
          <a:xfrm>
            <a:off x="272820" y="2345595"/>
            <a:ext cx="4789037"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Kruti Dev 010" pitchFamily="2" charset="0"/>
                <a:sym typeface="Arial"/>
              </a:rPr>
              <a:t> </a:t>
            </a:r>
            <a:r>
              <a:rPr lang="en-US" altLang="en-US" sz="2800" dirty="0" err="1">
                <a:solidFill>
                  <a:schemeClr val="dk1"/>
                </a:solidFill>
                <a:latin typeface="Kruti Dev 010" pitchFamily="2" charset="0"/>
                <a:sym typeface="Arial"/>
              </a:rPr>
              <a:t>इस</a:t>
            </a:r>
            <a:r>
              <a:rPr lang="en-US" altLang="en-US" sz="2800" dirty="0">
                <a:solidFill>
                  <a:schemeClr val="dk1"/>
                </a:solidFill>
                <a:latin typeface="Kruti Dev 010" pitchFamily="2" charset="0"/>
                <a:sym typeface="Arial"/>
              </a:rPr>
              <a:t> पाठ को पूरा </a:t>
            </a:r>
            <a:r>
              <a:rPr lang="en-US" altLang="en-US" sz="2800" dirty="0" err="1">
                <a:solidFill>
                  <a:schemeClr val="dk1"/>
                </a:solidFill>
                <a:latin typeface="Kruti Dev 010" pitchFamily="2" charset="0"/>
                <a:sym typeface="Arial"/>
              </a:rPr>
              <a:t>करने</a:t>
            </a:r>
            <a:r>
              <a:rPr lang="en-US" altLang="en-US" sz="2800" dirty="0">
                <a:solidFill>
                  <a:schemeClr val="dk1"/>
                </a:solidFill>
                <a:latin typeface="Kruti Dev 010" pitchFamily="2" charset="0"/>
                <a:sym typeface="Arial"/>
              </a:rPr>
              <a:t> </a:t>
            </a:r>
            <a:r>
              <a:rPr lang="en-US" altLang="en-US" sz="2800" dirty="0" err="1">
                <a:solidFill>
                  <a:schemeClr val="dk1"/>
                </a:solidFill>
                <a:latin typeface="Kruti Dev 010" pitchFamily="2" charset="0"/>
                <a:sym typeface="Arial"/>
              </a:rPr>
              <a:t>पर</a:t>
            </a:r>
            <a:r>
              <a:rPr lang="en-US" altLang="en-US" sz="2800" dirty="0">
                <a:solidFill>
                  <a:schemeClr val="dk1"/>
                </a:solidFill>
                <a:latin typeface="Kruti Dev 010" pitchFamily="2" charset="0"/>
                <a:sym typeface="Arial"/>
              </a:rPr>
              <a:t>]</a:t>
            </a:r>
            <a:r>
              <a:rPr lang="en-US" altLang="en-US" sz="2800" dirty="0" err="1">
                <a:solidFill>
                  <a:schemeClr val="dk1"/>
                </a:solidFill>
                <a:latin typeface="Kruti Dev 010" pitchFamily="2" charset="0"/>
                <a:sym typeface="Arial"/>
              </a:rPr>
              <a:t>आप</a:t>
            </a:r>
            <a:r>
              <a:rPr lang="en-US" altLang="en-US" sz="2800" dirty="0">
                <a:solidFill>
                  <a:schemeClr val="dk1"/>
                </a:solidFill>
                <a:latin typeface="Kruti Dev 010" pitchFamily="2" charset="0"/>
                <a:sym typeface="Arial"/>
              </a:rPr>
              <a:t> </a:t>
            </a:r>
          </a:p>
          <a:p>
            <a:pPr marL="0" marR="0" lvl="0" indent="0" algn="just" rtl="0">
              <a:spcBef>
                <a:spcPts val="0"/>
              </a:spcBef>
              <a:spcAft>
                <a:spcPts val="0"/>
              </a:spcAft>
              <a:buClr>
                <a:schemeClr val="dk1"/>
              </a:buClr>
              <a:buSzPts val="3200"/>
              <a:buFont typeface="Arial"/>
              <a:buNone/>
            </a:pPr>
            <a:r>
              <a:rPr lang="en-US" altLang="en-US" sz="2800" dirty="0">
                <a:solidFill>
                  <a:schemeClr val="dk1"/>
                </a:solidFill>
                <a:latin typeface="Kruti Dev 010" pitchFamily="2" charset="0"/>
              </a:rPr>
              <a:t> </a:t>
            </a:r>
            <a:r>
              <a:rPr lang="en-US" altLang="en-US" sz="2800" dirty="0" err="1">
                <a:solidFill>
                  <a:schemeClr val="dk1"/>
                </a:solidFill>
                <a:latin typeface="Kruti Dev 010" pitchFamily="2" charset="0"/>
                <a:sym typeface="Arial"/>
              </a:rPr>
              <a:t>सक्षम</a:t>
            </a:r>
            <a:r>
              <a:rPr lang="en-US" altLang="en-US" sz="2800" dirty="0">
                <a:solidFill>
                  <a:schemeClr val="dk1"/>
                </a:solidFill>
                <a:latin typeface="Kruti Dev 010" pitchFamily="2" charset="0"/>
                <a:sym typeface="Arial"/>
              </a:rPr>
              <a:t> </a:t>
            </a:r>
            <a:r>
              <a:rPr lang="en-US" altLang="en-US" sz="2800" dirty="0" err="1">
                <a:solidFill>
                  <a:schemeClr val="dk1"/>
                </a:solidFill>
                <a:latin typeface="Kruti Dev 010" pitchFamily="2" charset="0"/>
                <a:sym typeface="Arial"/>
              </a:rPr>
              <a:t>हो</a:t>
            </a:r>
            <a:r>
              <a:rPr lang="en-US" altLang="en-US" sz="2800" dirty="0">
                <a:solidFill>
                  <a:schemeClr val="dk1"/>
                </a:solidFill>
                <a:latin typeface="Kruti Dev 010" pitchFamily="2" charset="0"/>
                <a:sym typeface="Arial"/>
              </a:rPr>
              <a:t> </a:t>
            </a:r>
            <a:r>
              <a:rPr lang="en-US" altLang="en-US" sz="2800" dirty="0" err="1">
                <a:solidFill>
                  <a:schemeClr val="dk1"/>
                </a:solidFill>
                <a:latin typeface="Kruti Dev 010" pitchFamily="2" charset="0"/>
                <a:sym typeface="Arial"/>
              </a:rPr>
              <a:t>जायेंगे</a:t>
            </a:r>
            <a:endParaRPr sz="2800" dirty="0">
              <a:latin typeface="Kruti Dev 010" pitchFamily="2" charset="0"/>
            </a:endParaRPr>
          </a:p>
        </p:txBody>
      </p:sp>
      <p:sp>
        <p:nvSpPr>
          <p:cNvPr id="2" name="Slide Number Placeholder 1">
            <a:extLst>
              <a:ext uri="{FF2B5EF4-FFF2-40B4-BE49-F238E27FC236}">
                <a16:creationId xmlns:a16="http://schemas.microsoft.com/office/drawing/2014/main" id="{00D414C9-379D-CD19-BA4D-BCA1E1BD614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1048794" name="Google Shape;370;p44"/>
          <p:cNvSpPr txBox="1">
            <a:spLocks noGrp="1"/>
          </p:cNvSpPr>
          <p:nvPr>
            <p:ph type="title" idx="4294967295"/>
          </p:nvPr>
        </p:nvSpPr>
        <p:spPr>
          <a:xfrm>
            <a:off x="6523118" y="887058"/>
            <a:ext cx="4223086" cy="792162"/>
          </a:xfrm>
          <a:prstGeom prst="rect">
            <a:avLst/>
          </a:prstGeom>
          <a:noFill/>
          <a:ln>
            <a:noFill/>
          </a:ln>
        </p:spPr>
        <p:txBody>
          <a:bodyPr spcFirstLastPara="1" wrap="square" lIns="91425" tIns="45700" rIns="91425" bIns="45700" anchor="ctr" anchorCtr="0">
            <a:normAutofit/>
          </a:bodyPr>
          <a:lstStyle/>
          <a:p>
            <a:pPr lvl="0">
              <a:buClr>
                <a:srgbClr val="FF0000"/>
              </a:buClr>
              <a:buSzPts val="3200"/>
            </a:pPr>
            <a:r>
              <a:rPr lang="hi-IN" sz="3200" b="1" dirty="0">
                <a:solidFill>
                  <a:schemeClr val="tx1"/>
                </a:solidFill>
                <a:latin typeface="Arial"/>
                <a:ea typeface="Arial"/>
                <a:cs typeface="Arial"/>
                <a:sym typeface="Arial"/>
              </a:rPr>
              <a:t>असेंबली ग्रुप</a:t>
            </a:r>
            <a:endParaRPr sz="3200" dirty="0">
              <a:solidFill>
                <a:schemeClr val="tx1"/>
              </a:solidFill>
            </a:endParaRPr>
          </a:p>
        </p:txBody>
      </p:sp>
      <p:sp>
        <p:nvSpPr>
          <p:cNvPr id="1048795" name="Google Shape;371;p44"/>
          <p:cNvSpPr txBox="1">
            <a:spLocks noGrp="1"/>
          </p:cNvSpPr>
          <p:nvPr>
            <p:ph type="body" idx="4294967295"/>
          </p:nvPr>
        </p:nvSpPr>
        <p:spPr>
          <a:xfrm>
            <a:off x="7637402" y="1639297"/>
            <a:ext cx="3276600" cy="571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70C0"/>
              </a:buClr>
              <a:buSzPts val="2800"/>
              <a:buNone/>
            </a:pPr>
            <a:r>
              <a:rPr lang="en-US" b="1" dirty="0">
                <a:solidFill>
                  <a:schemeClr val="tx1"/>
                </a:solidFill>
                <a:latin typeface="Arial"/>
                <a:ea typeface="Arial"/>
                <a:cs typeface="Arial"/>
                <a:sym typeface="Arial"/>
              </a:rPr>
              <a:t>Shoring Officer</a:t>
            </a:r>
            <a:endParaRPr b="1" dirty="0">
              <a:solidFill>
                <a:schemeClr val="tx1"/>
              </a:solidFill>
              <a:latin typeface="Arial"/>
              <a:ea typeface="Arial"/>
              <a:cs typeface="Arial"/>
              <a:sym typeface="Arial"/>
            </a:endParaRPr>
          </a:p>
        </p:txBody>
      </p:sp>
      <p:pic>
        <p:nvPicPr>
          <p:cNvPr id="2097202" name="Google Shape;372;p44" descr="Assembly2"/>
          <p:cNvPicPr preferRelativeResize="0">
            <a:picLocks/>
          </p:cNvPicPr>
          <p:nvPr/>
        </p:nvPicPr>
        <p:blipFill rotWithShape="1">
          <a:blip r:embed="rId3">
            <a:alphaModFix/>
          </a:blip>
          <a:srcRect/>
          <a:stretch>
            <a:fillRect/>
          </a:stretch>
        </p:blipFill>
        <p:spPr>
          <a:xfrm>
            <a:off x="4635519" y="3015802"/>
            <a:ext cx="1749425" cy="1581150"/>
          </a:xfrm>
          <a:prstGeom prst="rect">
            <a:avLst/>
          </a:prstGeom>
          <a:noFill/>
          <a:ln>
            <a:noFill/>
          </a:ln>
        </p:spPr>
      </p:pic>
      <p:sp>
        <p:nvSpPr>
          <p:cNvPr id="1048796" name="Google Shape;373;p44"/>
          <p:cNvSpPr/>
          <p:nvPr/>
        </p:nvSpPr>
        <p:spPr>
          <a:xfrm>
            <a:off x="4498889" y="4670209"/>
            <a:ext cx="2271712" cy="385762"/>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Measurer</a:t>
            </a:r>
            <a:endParaRPr sz="1800" b="1" dirty="0">
              <a:solidFill>
                <a:schemeClr val="dk1"/>
              </a:solidFill>
              <a:latin typeface="Arial"/>
              <a:ea typeface="Arial"/>
              <a:cs typeface="Arial"/>
              <a:sym typeface="Arial"/>
            </a:endParaRPr>
          </a:p>
        </p:txBody>
      </p:sp>
      <p:pic>
        <p:nvPicPr>
          <p:cNvPr id="2097203" name="Google Shape;374;p44" descr="Assembly3"/>
          <p:cNvPicPr preferRelativeResize="0">
            <a:picLocks/>
          </p:cNvPicPr>
          <p:nvPr/>
        </p:nvPicPr>
        <p:blipFill rotWithShape="1">
          <a:blip r:embed="rId4">
            <a:alphaModFix/>
          </a:blip>
          <a:srcRect/>
          <a:stretch>
            <a:fillRect/>
          </a:stretch>
        </p:blipFill>
        <p:spPr>
          <a:xfrm>
            <a:off x="6261879" y="4596952"/>
            <a:ext cx="1928812" cy="1446212"/>
          </a:xfrm>
          <a:prstGeom prst="rect">
            <a:avLst/>
          </a:prstGeom>
          <a:noFill/>
          <a:ln>
            <a:noFill/>
          </a:ln>
        </p:spPr>
      </p:pic>
      <p:pic>
        <p:nvPicPr>
          <p:cNvPr id="2097204" name="Google Shape;375;p44" descr="Assembly4"/>
          <p:cNvPicPr preferRelativeResize="0">
            <a:picLocks/>
          </p:cNvPicPr>
          <p:nvPr/>
        </p:nvPicPr>
        <p:blipFill rotWithShape="1">
          <a:blip r:embed="rId5">
            <a:alphaModFix/>
          </a:blip>
          <a:srcRect/>
          <a:stretch>
            <a:fillRect/>
          </a:stretch>
        </p:blipFill>
        <p:spPr>
          <a:xfrm>
            <a:off x="8528218" y="4564657"/>
            <a:ext cx="1154113" cy="1744663"/>
          </a:xfrm>
          <a:prstGeom prst="rect">
            <a:avLst/>
          </a:prstGeom>
          <a:noFill/>
          <a:ln>
            <a:noFill/>
          </a:ln>
        </p:spPr>
      </p:pic>
      <p:pic>
        <p:nvPicPr>
          <p:cNvPr id="2097205" name="Google Shape;376;p44" descr="Assembly6"/>
          <p:cNvPicPr preferRelativeResize="0">
            <a:picLocks/>
          </p:cNvPicPr>
          <p:nvPr/>
        </p:nvPicPr>
        <p:blipFill rotWithShape="1">
          <a:blip r:embed="rId6">
            <a:alphaModFix/>
          </a:blip>
          <a:srcRect/>
          <a:stretch>
            <a:fillRect/>
          </a:stretch>
        </p:blipFill>
        <p:spPr>
          <a:xfrm>
            <a:off x="10074740" y="4564657"/>
            <a:ext cx="1678524" cy="1420489"/>
          </a:xfrm>
          <a:prstGeom prst="rect">
            <a:avLst/>
          </a:prstGeom>
          <a:noFill/>
          <a:ln>
            <a:noFill/>
          </a:ln>
        </p:spPr>
      </p:pic>
      <p:sp>
        <p:nvSpPr>
          <p:cNvPr id="1048797" name="Google Shape;377;p44"/>
          <p:cNvSpPr/>
          <p:nvPr/>
        </p:nvSpPr>
        <p:spPr>
          <a:xfrm>
            <a:off x="6902757" y="6148691"/>
            <a:ext cx="1000125" cy="385762"/>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Safety</a:t>
            </a:r>
            <a:endParaRPr sz="1800" b="1" dirty="0">
              <a:solidFill>
                <a:schemeClr val="dk1"/>
              </a:solidFill>
              <a:latin typeface="Arial"/>
              <a:ea typeface="Arial"/>
              <a:cs typeface="Arial"/>
              <a:sym typeface="Arial"/>
            </a:endParaRPr>
          </a:p>
        </p:txBody>
      </p:sp>
      <p:sp>
        <p:nvSpPr>
          <p:cNvPr id="1048798" name="Google Shape;378;p44"/>
          <p:cNvSpPr/>
          <p:nvPr/>
        </p:nvSpPr>
        <p:spPr>
          <a:xfrm>
            <a:off x="8412330" y="6378981"/>
            <a:ext cx="1385887" cy="385763"/>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Runner</a:t>
            </a:r>
            <a:endParaRPr sz="1800" b="1" dirty="0">
              <a:solidFill>
                <a:schemeClr val="dk1"/>
              </a:solidFill>
              <a:latin typeface="Arial"/>
              <a:ea typeface="Arial"/>
              <a:cs typeface="Arial"/>
              <a:sym typeface="Arial"/>
            </a:endParaRPr>
          </a:p>
        </p:txBody>
      </p:sp>
      <p:sp>
        <p:nvSpPr>
          <p:cNvPr id="1048799" name="Google Shape;379;p44"/>
          <p:cNvSpPr/>
          <p:nvPr/>
        </p:nvSpPr>
        <p:spPr>
          <a:xfrm>
            <a:off x="10193739" y="5985146"/>
            <a:ext cx="1771650" cy="385763"/>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err="1">
                <a:solidFill>
                  <a:schemeClr val="dk1"/>
                </a:solidFill>
                <a:latin typeface="Arial"/>
                <a:ea typeface="Arial"/>
                <a:cs typeface="Arial"/>
                <a:sym typeface="Arial"/>
              </a:rPr>
              <a:t>Shorers</a:t>
            </a:r>
            <a:endParaRPr sz="1800" b="1" dirty="0">
              <a:solidFill>
                <a:schemeClr val="dk1"/>
              </a:solidFill>
              <a:latin typeface="Arial"/>
              <a:ea typeface="Arial"/>
              <a:cs typeface="Arial"/>
              <a:sym typeface="Arial"/>
            </a:endParaRPr>
          </a:p>
        </p:txBody>
      </p:sp>
      <p:cxnSp>
        <p:nvCxnSpPr>
          <p:cNvPr id="3145728" name="Google Shape;380;p44"/>
          <p:cNvCxnSpPr>
            <a:cxnSpLocks/>
          </p:cNvCxnSpPr>
          <p:nvPr/>
        </p:nvCxnSpPr>
        <p:spPr>
          <a:xfrm flipH="1">
            <a:off x="6734423" y="2202517"/>
            <a:ext cx="1900238" cy="1333501"/>
          </a:xfrm>
          <a:prstGeom prst="straightConnector1">
            <a:avLst/>
          </a:prstGeom>
          <a:noFill/>
          <a:ln w="38100" cap="flat" cmpd="sng">
            <a:solidFill>
              <a:schemeClr val="dk1"/>
            </a:solidFill>
            <a:prstDash val="solid"/>
            <a:round/>
            <a:headEnd type="none" w="med" len="med"/>
            <a:tailEnd type="triangle" w="med" len="med"/>
          </a:ln>
        </p:spPr>
      </p:cxnSp>
      <p:cxnSp>
        <p:nvCxnSpPr>
          <p:cNvPr id="3145729" name="Google Shape;381;p44"/>
          <p:cNvCxnSpPr>
            <a:cxnSpLocks/>
          </p:cNvCxnSpPr>
          <p:nvPr/>
        </p:nvCxnSpPr>
        <p:spPr>
          <a:xfrm flipH="1">
            <a:off x="7209234" y="2222284"/>
            <a:ext cx="1728787" cy="2447925"/>
          </a:xfrm>
          <a:prstGeom prst="straightConnector1">
            <a:avLst/>
          </a:prstGeom>
          <a:noFill/>
          <a:ln w="38100" cap="flat" cmpd="sng">
            <a:solidFill>
              <a:schemeClr val="dk1"/>
            </a:solidFill>
            <a:prstDash val="solid"/>
            <a:round/>
            <a:headEnd type="none" w="med" len="med"/>
            <a:tailEnd type="triangle" w="med" len="med"/>
          </a:ln>
        </p:spPr>
      </p:cxnSp>
      <p:cxnSp>
        <p:nvCxnSpPr>
          <p:cNvPr id="3145730" name="Google Shape;382;p44"/>
          <p:cNvCxnSpPr>
            <a:cxnSpLocks/>
          </p:cNvCxnSpPr>
          <p:nvPr/>
        </p:nvCxnSpPr>
        <p:spPr>
          <a:xfrm>
            <a:off x="9042716" y="2334507"/>
            <a:ext cx="557213" cy="2447925"/>
          </a:xfrm>
          <a:prstGeom prst="straightConnector1">
            <a:avLst/>
          </a:prstGeom>
          <a:noFill/>
          <a:ln w="38100" cap="flat" cmpd="sng">
            <a:solidFill>
              <a:schemeClr val="dk1"/>
            </a:solidFill>
            <a:prstDash val="solid"/>
            <a:round/>
            <a:headEnd type="none" w="med" len="med"/>
            <a:tailEnd type="triangle" w="med" len="med"/>
          </a:ln>
        </p:spPr>
      </p:cxnSp>
      <p:cxnSp>
        <p:nvCxnSpPr>
          <p:cNvPr id="3145731" name="Google Shape;383;p44"/>
          <p:cNvCxnSpPr>
            <a:cxnSpLocks/>
          </p:cNvCxnSpPr>
          <p:nvPr/>
        </p:nvCxnSpPr>
        <p:spPr>
          <a:xfrm>
            <a:off x="9351514" y="2430423"/>
            <a:ext cx="1743075" cy="1423989"/>
          </a:xfrm>
          <a:prstGeom prst="straightConnector1">
            <a:avLst/>
          </a:prstGeom>
          <a:noFill/>
          <a:ln w="38100" cap="flat" cmpd="sng">
            <a:solidFill>
              <a:schemeClr val="dk1"/>
            </a:solidFill>
            <a:prstDash val="solid"/>
            <a:round/>
            <a:headEnd type="none" w="med" len="med"/>
            <a:tailEnd type="triangle" w="med" len="med"/>
          </a:ln>
        </p:spPr>
      </p:cxnSp>
      <p:sp>
        <p:nvSpPr>
          <p:cNvPr id="1048800" name="Google Shape;316;p38"/>
          <p:cNvSpPr txBox="1"/>
          <p:nvPr/>
        </p:nvSpPr>
        <p:spPr>
          <a:xfrm>
            <a:off x="474184" y="1733043"/>
            <a:ext cx="3923930" cy="22724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4000"/>
            </a:pPr>
            <a:r>
              <a:rPr lang="en-US" sz="4000" b="1" cap="none" dirty="0">
                <a:solidFill>
                  <a:srgbClr val="FF0000"/>
                </a:solidFill>
                <a:latin typeface="Kruti Dev 010" pitchFamily="2" charset="0"/>
                <a:ea typeface="Arial"/>
                <a:cs typeface="Arial"/>
                <a:sym typeface="Arial"/>
              </a:rPr>
              <a:t>“</a:t>
            </a:r>
            <a:r>
              <a:rPr lang="en-US" sz="4000" b="1" cap="none" dirty="0" err="1">
                <a:solidFill>
                  <a:srgbClr val="FF0000"/>
                </a:solidFill>
                <a:latin typeface="Kruti Dev 010" pitchFamily="2" charset="0"/>
                <a:ea typeface="Arial"/>
                <a:cs typeface="Arial"/>
                <a:sym typeface="Arial"/>
              </a:rPr>
              <a:t>kksfjax</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Vhe</a:t>
            </a:r>
            <a:r>
              <a:rPr lang="en-US" sz="4000" b="1" cap="none" dirty="0">
                <a:solidFill>
                  <a:srgbClr val="FF0000"/>
                </a:solidFill>
                <a:latin typeface="Kruti Dev 010" pitchFamily="2" charset="0"/>
                <a:ea typeface="Arial"/>
                <a:cs typeface="Arial"/>
                <a:sym typeface="Arial"/>
              </a:rPr>
              <a:t> ds </a:t>
            </a:r>
            <a:r>
              <a:rPr lang="en-US" sz="4000" b="1" cap="none" dirty="0" err="1">
                <a:solidFill>
                  <a:srgbClr val="FF0000"/>
                </a:solidFill>
                <a:latin typeface="Kruti Dev 010" pitchFamily="2" charset="0"/>
                <a:ea typeface="Arial"/>
                <a:cs typeface="Arial"/>
                <a:sym typeface="Arial"/>
              </a:rPr>
              <a:t>lnL</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ao</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mudk</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dke</a:t>
            </a:r>
            <a:endParaRPr lang="en-US" sz="4000" b="1" dirty="0">
              <a:solidFill>
                <a:srgbClr val="FF0000"/>
              </a:solidFill>
              <a:latin typeface="Open Sans" panose="020B0606030504020204"/>
              <a:ea typeface="Arial"/>
              <a:cs typeface="Arial"/>
              <a:sym typeface="Arial"/>
            </a:endParaRPr>
          </a:p>
          <a:p>
            <a:pPr>
              <a:buClr>
                <a:srgbClr val="C00000"/>
              </a:buClr>
              <a:buSzPts val="4000"/>
              <a:buFont typeface="Arial"/>
              <a:buNone/>
            </a:pPr>
            <a:endParaRPr lang="en-US" sz="4000" b="1" dirty="0">
              <a:solidFill>
                <a:srgbClr val="FF0000"/>
              </a:solidFill>
              <a:latin typeface="Open Sans" panose="020B0606030504020204"/>
              <a:ea typeface="Arial"/>
              <a:cs typeface="Arial"/>
              <a:sym typeface="Arial"/>
            </a:endParaRPr>
          </a:p>
        </p:txBody>
      </p:sp>
      <p:sp>
        <p:nvSpPr>
          <p:cNvPr id="2" name="Slide Number Placeholder 1">
            <a:extLst>
              <a:ext uri="{FF2B5EF4-FFF2-40B4-BE49-F238E27FC236}">
                <a16:creationId xmlns:a16="http://schemas.microsoft.com/office/drawing/2014/main" id="{063CDAD1-11A2-4BF4-689E-6C06960D721C}"/>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1048803" name="Google Shape;389;p45"/>
          <p:cNvSpPr txBox="1">
            <a:spLocks noGrp="1"/>
          </p:cNvSpPr>
          <p:nvPr>
            <p:ph type="body" idx="4294967295"/>
          </p:nvPr>
        </p:nvSpPr>
        <p:spPr>
          <a:xfrm>
            <a:off x="8517428" y="1704289"/>
            <a:ext cx="3505200" cy="4905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800"/>
              <a:buNone/>
            </a:pPr>
            <a:r>
              <a:rPr lang="en-US" b="1" dirty="0">
                <a:solidFill>
                  <a:schemeClr val="tx1"/>
                </a:solidFill>
                <a:latin typeface="Arial"/>
                <a:ea typeface="Arial"/>
                <a:cs typeface="Arial"/>
                <a:sym typeface="Arial"/>
              </a:rPr>
              <a:t>Cutting Officer</a:t>
            </a:r>
            <a:endParaRPr b="1" dirty="0">
              <a:solidFill>
                <a:schemeClr val="tx1"/>
              </a:solidFill>
              <a:latin typeface="Arial"/>
              <a:ea typeface="Arial"/>
              <a:cs typeface="Arial"/>
              <a:sym typeface="Arial"/>
            </a:endParaRPr>
          </a:p>
        </p:txBody>
      </p:sp>
      <p:sp>
        <p:nvSpPr>
          <p:cNvPr id="1048804" name="Google Shape;390;p45"/>
          <p:cNvSpPr txBox="1"/>
          <p:nvPr/>
        </p:nvSpPr>
        <p:spPr>
          <a:xfrm>
            <a:off x="6341185" y="1122276"/>
            <a:ext cx="3896195" cy="542925"/>
          </a:xfrm>
          <a:prstGeom prst="rect">
            <a:avLst/>
          </a:prstGeom>
          <a:noFill/>
          <a:ln>
            <a:noFill/>
          </a:ln>
        </p:spPr>
        <p:txBody>
          <a:bodyPr spcFirstLastPara="1" wrap="square" lIns="91425" tIns="45700" rIns="91425" bIns="45700" anchor="ctr" anchorCtr="0">
            <a:noAutofit/>
          </a:bodyPr>
          <a:lstStyle/>
          <a:p>
            <a:pPr lvl="0" algn="ctr"/>
            <a:r>
              <a:rPr lang="hi-IN" sz="3200" b="1" dirty="0">
                <a:solidFill>
                  <a:schemeClr val="tx1"/>
                </a:solidFill>
              </a:rPr>
              <a:t>कटिंग ग्रुप</a:t>
            </a:r>
            <a:endParaRPr sz="3200" b="1" dirty="0">
              <a:solidFill>
                <a:schemeClr val="tx1"/>
              </a:solidFill>
              <a:latin typeface="Arial"/>
              <a:ea typeface="Arial"/>
              <a:cs typeface="Arial"/>
              <a:sym typeface="Arial"/>
            </a:endParaRPr>
          </a:p>
        </p:txBody>
      </p:sp>
      <p:sp>
        <p:nvSpPr>
          <p:cNvPr id="1048805" name="Google Shape;391;p45"/>
          <p:cNvSpPr/>
          <p:nvPr/>
        </p:nvSpPr>
        <p:spPr>
          <a:xfrm>
            <a:off x="5347257" y="5220531"/>
            <a:ext cx="1257300" cy="385763"/>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Feeder</a:t>
            </a:r>
            <a:endParaRPr sz="1800" b="1" dirty="0">
              <a:solidFill>
                <a:schemeClr val="dk1"/>
              </a:solidFill>
              <a:latin typeface="Arial"/>
              <a:ea typeface="Arial"/>
              <a:cs typeface="Arial"/>
              <a:sym typeface="Arial"/>
            </a:endParaRPr>
          </a:p>
        </p:txBody>
      </p:sp>
      <p:sp>
        <p:nvSpPr>
          <p:cNvPr id="1048806" name="Google Shape;392;p45"/>
          <p:cNvSpPr/>
          <p:nvPr/>
        </p:nvSpPr>
        <p:spPr>
          <a:xfrm>
            <a:off x="7421334" y="5787301"/>
            <a:ext cx="1385887" cy="385763"/>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Cutter</a:t>
            </a:r>
            <a:endParaRPr sz="1800" b="1" dirty="0">
              <a:solidFill>
                <a:schemeClr val="dk1"/>
              </a:solidFill>
              <a:latin typeface="Arial"/>
              <a:ea typeface="Arial"/>
              <a:cs typeface="Arial"/>
              <a:sym typeface="Arial"/>
            </a:endParaRPr>
          </a:p>
        </p:txBody>
      </p:sp>
      <p:sp>
        <p:nvSpPr>
          <p:cNvPr id="1048807" name="Google Shape;393;p45"/>
          <p:cNvSpPr/>
          <p:nvPr/>
        </p:nvSpPr>
        <p:spPr>
          <a:xfrm>
            <a:off x="9498503" y="5541193"/>
            <a:ext cx="2500312" cy="385762"/>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Tools/Equipment </a:t>
            </a:r>
            <a:endParaRPr sz="1800" b="1" dirty="0">
              <a:solidFill>
                <a:schemeClr val="dk1"/>
              </a:solidFill>
              <a:latin typeface="Arial"/>
              <a:ea typeface="Arial"/>
              <a:cs typeface="Arial"/>
              <a:sym typeface="Arial"/>
            </a:endParaRPr>
          </a:p>
        </p:txBody>
      </p:sp>
      <p:cxnSp>
        <p:nvCxnSpPr>
          <p:cNvPr id="3145732" name="Google Shape;394;p45"/>
          <p:cNvCxnSpPr>
            <a:cxnSpLocks/>
          </p:cNvCxnSpPr>
          <p:nvPr/>
        </p:nvCxnSpPr>
        <p:spPr>
          <a:xfrm flipH="1">
            <a:off x="5386843" y="1621676"/>
            <a:ext cx="2046288" cy="693738"/>
          </a:xfrm>
          <a:prstGeom prst="straightConnector1">
            <a:avLst/>
          </a:prstGeom>
          <a:noFill/>
          <a:ln w="38100" cap="flat" cmpd="sng">
            <a:solidFill>
              <a:schemeClr val="dk1"/>
            </a:solidFill>
            <a:prstDash val="solid"/>
            <a:round/>
            <a:headEnd type="none" w="med" len="med"/>
            <a:tailEnd type="triangle" w="med" len="med"/>
          </a:ln>
        </p:spPr>
      </p:cxnSp>
      <p:cxnSp>
        <p:nvCxnSpPr>
          <p:cNvPr id="3145733" name="Google Shape;395;p45"/>
          <p:cNvCxnSpPr>
            <a:cxnSpLocks/>
          </p:cNvCxnSpPr>
          <p:nvPr/>
        </p:nvCxnSpPr>
        <p:spPr>
          <a:xfrm flipH="1">
            <a:off x="5894951" y="2047318"/>
            <a:ext cx="2219326" cy="2071689"/>
          </a:xfrm>
          <a:prstGeom prst="straightConnector1">
            <a:avLst/>
          </a:prstGeom>
          <a:noFill/>
          <a:ln w="38100" cap="flat" cmpd="sng">
            <a:solidFill>
              <a:schemeClr val="dk1"/>
            </a:solidFill>
            <a:prstDash val="solid"/>
            <a:round/>
            <a:headEnd type="none" w="med" len="med"/>
            <a:tailEnd type="triangle" w="med" len="med"/>
          </a:ln>
        </p:spPr>
      </p:cxnSp>
      <p:cxnSp>
        <p:nvCxnSpPr>
          <p:cNvPr id="3145734" name="Google Shape;396;p45"/>
          <p:cNvCxnSpPr>
            <a:cxnSpLocks/>
          </p:cNvCxnSpPr>
          <p:nvPr/>
        </p:nvCxnSpPr>
        <p:spPr>
          <a:xfrm flipH="1">
            <a:off x="7805885" y="2054654"/>
            <a:ext cx="438150" cy="2214563"/>
          </a:xfrm>
          <a:prstGeom prst="straightConnector1">
            <a:avLst/>
          </a:prstGeom>
          <a:noFill/>
          <a:ln w="38100" cap="flat" cmpd="sng">
            <a:solidFill>
              <a:schemeClr val="dk1"/>
            </a:solidFill>
            <a:prstDash val="solid"/>
            <a:round/>
            <a:headEnd type="none" w="med" len="med"/>
            <a:tailEnd type="triangle" w="med" len="med"/>
          </a:ln>
        </p:spPr>
      </p:cxnSp>
      <p:cxnSp>
        <p:nvCxnSpPr>
          <p:cNvPr id="3145735" name="Google Shape;397;p45"/>
          <p:cNvCxnSpPr>
            <a:cxnSpLocks/>
          </p:cNvCxnSpPr>
          <p:nvPr/>
        </p:nvCxnSpPr>
        <p:spPr>
          <a:xfrm>
            <a:off x="8178252" y="1875900"/>
            <a:ext cx="1914525" cy="1114425"/>
          </a:xfrm>
          <a:prstGeom prst="straightConnector1">
            <a:avLst/>
          </a:prstGeom>
          <a:noFill/>
          <a:ln w="38100" cap="flat" cmpd="sng">
            <a:solidFill>
              <a:schemeClr val="dk1"/>
            </a:solidFill>
            <a:prstDash val="solid"/>
            <a:round/>
            <a:headEnd type="none" w="med" len="med"/>
            <a:tailEnd type="triangle" w="med" len="med"/>
          </a:ln>
        </p:spPr>
      </p:cxnSp>
      <p:sp>
        <p:nvSpPr>
          <p:cNvPr id="1048808" name="Google Shape;398;p45"/>
          <p:cNvSpPr/>
          <p:nvPr/>
        </p:nvSpPr>
        <p:spPr>
          <a:xfrm>
            <a:off x="10515624" y="3505841"/>
            <a:ext cx="1385888" cy="385762"/>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dirty="0">
                <a:solidFill>
                  <a:schemeClr val="dk1"/>
                </a:solidFill>
                <a:latin typeface="Arial"/>
                <a:ea typeface="Arial"/>
                <a:cs typeface="Arial"/>
                <a:sym typeface="Arial"/>
              </a:rPr>
              <a:t>Runner</a:t>
            </a:r>
            <a:endParaRPr sz="1800" b="1" dirty="0">
              <a:solidFill>
                <a:schemeClr val="dk1"/>
              </a:solidFill>
              <a:latin typeface="Arial"/>
              <a:ea typeface="Arial"/>
              <a:cs typeface="Arial"/>
              <a:sym typeface="Arial"/>
            </a:endParaRPr>
          </a:p>
        </p:txBody>
      </p:sp>
      <p:pic>
        <p:nvPicPr>
          <p:cNvPr id="2097207" name="Google Shape;399;p45" descr="Cutting1"/>
          <p:cNvPicPr preferRelativeResize="0">
            <a:picLocks/>
          </p:cNvPicPr>
          <p:nvPr/>
        </p:nvPicPr>
        <p:blipFill rotWithShape="1">
          <a:blip r:embed="rId3">
            <a:alphaModFix/>
          </a:blip>
          <a:srcRect/>
          <a:stretch>
            <a:fillRect/>
          </a:stretch>
        </p:blipFill>
        <p:spPr>
          <a:xfrm>
            <a:off x="5199556" y="4242820"/>
            <a:ext cx="1443036" cy="857796"/>
          </a:xfrm>
          <a:prstGeom prst="rect">
            <a:avLst/>
          </a:prstGeom>
          <a:noFill/>
          <a:ln>
            <a:noFill/>
          </a:ln>
        </p:spPr>
      </p:pic>
      <p:pic>
        <p:nvPicPr>
          <p:cNvPr id="2097208" name="Google Shape;400;p45" descr="Cutting2"/>
          <p:cNvPicPr preferRelativeResize="0">
            <a:picLocks/>
          </p:cNvPicPr>
          <p:nvPr/>
        </p:nvPicPr>
        <p:blipFill rotWithShape="1">
          <a:blip r:embed="rId4">
            <a:alphaModFix/>
          </a:blip>
          <a:srcRect/>
          <a:stretch>
            <a:fillRect/>
          </a:stretch>
        </p:blipFill>
        <p:spPr>
          <a:xfrm>
            <a:off x="9883991" y="4845075"/>
            <a:ext cx="1715655" cy="750912"/>
          </a:xfrm>
          <a:prstGeom prst="rect">
            <a:avLst/>
          </a:prstGeom>
          <a:noFill/>
          <a:ln>
            <a:noFill/>
          </a:ln>
        </p:spPr>
      </p:pic>
      <p:sp>
        <p:nvSpPr>
          <p:cNvPr id="1048809" name="Google Shape;401;p45"/>
          <p:cNvSpPr/>
          <p:nvPr/>
        </p:nvSpPr>
        <p:spPr>
          <a:xfrm>
            <a:off x="4166164" y="3348954"/>
            <a:ext cx="1728787" cy="385763"/>
          </a:xfrm>
          <a:prstGeom prst="rect">
            <a:avLst/>
          </a:prstGeom>
          <a:noFill/>
          <a:ln>
            <a:noFill/>
          </a:ln>
        </p:spPr>
        <p:txBody>
          <a:bodyPr spcFirstLastPara="1" wrap="square" lIns="92075" tIns="46025" rIns="92075" bIns="46025" anchor="t" anchorCtr="0">
            <a:noAutofit/>
          </a:bodyPr>
          <a:lstStyle/>
          <a:p>
            <a:pPr marL="457200" marR="0" lvl="0" indent="-457200" algn="ctr" rtl="0">
              <a:spcBef>
                <a:spcPts val="0"/>
              </a:spcBef>
              <a:spcAft>
                <a:spcPts val="0"/>
              </a:spcAft>
              <a:buNone/>
            </a:pPr>
            <a:r>
              <a:rPr lang="en-US" sz="1800" b="1">
                <a:solidFill>
                  <a:schemeClr val="dk1"/>
                </a:solidFill>
                <a:latin typeface="Arial"/>
                <a:ea typeface="Arial"/>
                <a:cs typeface="Arial"/>
                <a:sym typeface="Arial"/>
              </a:rPr>
              <a:t>Layout</a:t>
            </a:r>
            <a:endParaRPr sz="1800" b="1">
              <a:solidFill>
                <a:schemeClr val="dk1"/>
              </a:solidFill>
              <a:latin typeface="Arial"/>
              <a:ea typeface="Arial"/>
              <a:cs typeface="Arial"/>
              <a:sym typeface="Arial"/>
            </a:endParaRPr>
          </a:p>
        </p:txBody>
      </p:sp>
      <p:pic>
        <p:nvPicPr>
          <p:cNvPr id="2097209" name="Google Shape;402;p45" descr="Cutting5"/>
          <p:cNvPicPr preferRelativeResize="0">
            <a:picLocks/>
          </p:cNvPicPr>
          <p:nvPr/>
        </p:nvPicPr>
        <p:blipFill rotWithShape="1">
          <a:blip r:embed="rId5">
            <a:alphaModFix/>
          </a:blip>
          <a:srcRect/>
          <a:stretch>
            <a:fillRect/>
          </a:stretch>
        </p:blipFill>
        <p:spPr>
          <a:xfrm>
            <a:off x="4306392" y="2358094"/>
            <a:ext cx="1266184" cy="937335"/>
          </a:xfrm>
          <a:prstGeom prst="rect">
            <a:avLst/>
          </a:prstGeom>
          <a:noFill/>
          <a:ln>
            <a:noFill/>
          </a:ln>
        </p:spPr>
      </p:pic>
      <p:pic>
        <p:nvPicPr>
          <p:cNvPr id="2097210" name="Google Shape;403;p45" descr="Cutting6"/>
          <p:cNvPicPr preferRelativeResize="0">
            <a:picLocks/>
          </p:cNvPicPr>
          <p:nvPr/>
        </p:nvPicPr>
        <p:blipFill rotWithShape="1">
          <a:blip r:embed="rId6">
            <a:alphaModFix/>
          </a:blip>
          <a:srcRect/>
          <a:stretch>
            <a:fillRect/>
          </a:stretch>
        </p:blipFill>
        <p:spPr>
          <a:xfrm>
            <a:off x="7421334" y="4276553"/>
            <a:ext cx="1207252" cy="1366620"/>
          </a:xfrm>
          <a:prstGeom prst="rect">
            <a:avLst/>
          </a:prstGeom>
          <a:noFill/>
          <a:ln>
            <a:noFill/>
          </a:ln>
        </p:spPr>
      </p:pic>
      <p:pic>
        <p:nvPicPr>
          <p:cNvPr id="2097211" name="Google Shape;404;p45" descr="Cutting3"/>
          <p:cNvPicPr preferRelativeResize="0">
            <a:picLocks/>
          </p:cNvPicPr>
          <p:nvPr/>
        </p:nvPicPr>
        <p:blipFill rotWithShape="1">
          <a:blip r:embed="rId7">
            <a:alphaModFix/>
          </a:blip>
          <a:srcRect/>
          <a:stretch>
            <a:fillRect/>
          </a:stretch>
        </p:blipFill>
        <p:spPr>
          <a:xfrm>
            <a:off x="10270028" y="2244849"/>
            <a:ext cx="1728787" cy="1296987"/>
          </a:xfrm>
          <a:prstGeom prst="rect">
            <a:avLst/>
          </a:prstGeom>
          <a:noFill/>
          <a:ln>
            <a:noFill/>
          </a:ln>
        </p:spPr>
      </p:pic>
      <p:cxnSp>
        <p:nvCxnSpPr>
          <p:cNvPr id="3145736" name="Google Shape;405;p45"/>
          <p:cNvCxnSpPr>
            <a:cxnSpLocks/>
          </p:cNvCxnSpPr>
          <p:nvPr/>
        </p:nvCxnSpPr>
        <p:spPr>
          <a:xfrm>
            <a:off x="8435202" y="2058341"/>
            <a:ext cx="1571625" cy="2328863"/>
          </a:xfrm>
          <a:prstGeom prst="straightConnector1">
            <a:avLst/>
          </a:prstGeom>
          <a:noFill/>
          <a:ln w="38100" cap="flat" cmpd="sng">
            <a:solidFill>
              <a:schemeClr val="dk1"/>
            </a:solidFill>
            <a:prstDash val="solid"/>
            <a:round/>
            <a:headEnd type="none" w="med" len="med"/>
            <a:tailEnd type="triangle" w="med" len="med"/>
          </a:ln>
        </p:spPr>
      </p:cxnSp>
      <p:sp>
        <p:nvSpPr>
          <p:cNvPr id="1048810" name="Google Shape;407;p45"/>
          <p:cNvSpPr txBox="1"/>
          <p:nvPr/>
        </p:nvSpPr>
        <p:spPr>
          <a:xfrm>
            <a:off x="10237380" y="5787301"/>
            <a:ext cx="1942375" cy="904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b="1" dirty="0">
                <a:solidFill>
                  <a:schemeClr val="dk1"/>
                </a:solidFill>
                <a:latin typeface="Calibri"/>
                <a:ea typeface="Calibri"/>
                <a:cs typeface="Calibri"/>
                <a:sym typeface="Calibri"/>
              </a:rPr>
              <a:t>Note: This person is assigned to both the Cutting Group and the Assembly Group.</a:t>
            </a:r>
            <a:endParaRPr b="1" dirty="0">
              <a:solidFill>
                <a:schemeClr val="dk1"/>
              </a:solidFill>
              <a:latin typeface="Calibri"/>
              <a:ea typeface="Calibri"/>
              <a:cs typeface="Calibri"/>
              <a:sym typeface="Calibri"/>
            </a:endParaRPr>
          </a:p>
        </p:txBody>
      </p:sp>
      <p:sp>
        <p:nvSpPr>
          <p:cNvPr id="1048811" name="Google Shape;316;p38"/>
          <p:cNvSpPr txBox="1">
            <a:spLocks noGrp="1"/>
          </p:cNvSpPr>
          <p:nvPr>
            <p:ph type="title" idx="4294967295"/>
          </p:nvPr>
        </p:nvSpPr>
        <p:spPr>
          <a:xfrm>
            <a:off x="221275" y="1621676"/>
            <a:ext cx="3923930" cy="2272448"/>
          </a:xfrm>
          <a:prstGeom prst="rect">
            <a:avLst/>
          </a:prstGeom>
          <a:noFill/>
          <a:ln>
            <a:noFill/>
          </a:ln>
        </p:spPr>
        <p:txBody>
          <a:bodyPr spcFirstLastPara="1" wrap="square" lIns="91425" tIns="45700" rIns="91425" bIns="45700" anchor="ctr" anchorCtr="0">
            <a:noAutofit/>
          </a:bodyPr>
          <a:lstStyle/>
          <a:p>
            <a:pPr>
              <a:buClr>
                <a:srgbClr val="C00000"/>
              </a:buClr>
              <a:buSzPts val="4000"/>
            </a:pPr>
            <a:r>
              <a:rPr lang="en-US" sz="4000" b="1" cap="none" dirty="0">
                <a:solidFill>
                  <a:srgbClr val="FF0000"/>
                </a:solidFill>
                <a:latin typeface="Kruti Dev 010" pitchFamily="2" charset="0"/>
                <a:ea typeface="Arial"/>
                <a:cs typeface="Arial"/>
                <a:sym typeface="Arial"/>
              </a:rPr>
              <a:t>“</a:t>
            </a:r>
            <a:r>
              <a:rPr lang="en-US" sz="4000" b="1" cap="none" dirty="0" err="1">
                <a:solidFill>
                  <a:srgbClr val="FF0000"/>
                </a:solidFill>
                <a:latin typeface="Kruti Dev 010" pitchFamily="2" charset="0"/>
                <a:ea typeface="Arial"/>
                <a:cs typeface="Arial"/>
                <a:sym typeface="Arial"/>
              </a:rPr>
              <a:t>kksfjax</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Vhe</a:t>
            </a:r>
            <a:r>
              <a:rPr lang="en-US" sz="4000" b="1" cap="none" dirty="0">
                <a:solidFill>
                  <a:srgbClr val="FF0000"/>
                </a:solidFill>
                <a:latin typeface="Kruti Dev 010" pitchFamily="2" charset="0"/>
                <a:ea typeface="Arial"/>
                <a:cs typeface="Arial"/>
                <a:sym typeface="Arial"/>
              </a:rPr>
              <a:t> ds </a:t>
            </a:r>
            <a:r>
              <a:rPr lang="en-US" sz="4000" b="1" cap="none" dirty="0" err="1">
                <a:solidFill>
                  <a:srgbClr val="FF0000"/>
                </a:solidFill>
                <a:latin typeface="Kruti Dev 010" pitchFamily="2" charset="0"/>
                <a:ea typeface="Arial"/>
                <a:cs typeface="Arial"/>
                <a:sym typeface="Arial"/>
              </a:rPr>
              <a:t>lnL</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ao</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mudk</a:t>
            </a:r>
            <a:r>
              <a:rPr lang="en-US" sz="4000" b="1" cap="none" dirty="0">
                <a:solidFill>
                  <a:srgbClr val="FF0000"/>
                </a:solidFill>
                <a:latin typeface="Kruti Dev 010" pitchFamily="2" charset="0"/>
                <a:ea typeface="Arial"/>
                <a:cs typeface="Arial"/>
                <a:sym typeface="Arial"/>
              </a:rPr>
              <a:t> </a:t>
            </a:r>
            <a:r>
              <a:rPr lang="en-US" sz="4000" b="1" cap="none" dirty="0" err="1">
                <a:solidFill>
                  <a:srgbClr val="FF0000"/>
                </a:solidFill>
                <a:latin typeface="Kruti Dev 010" pitchFamily="2" charset="0"/>
                <a:ea typeface="Arial"/>
                <a:cs typeface="Arial"/>
                <a:sym typeface="Arial"/>
              </a:rPr>
              <a:t>dke</a:t>
            </a:r>
            <a:br>
              <a:rPr lang="en-US" sz="4000" b="1" dirty="0">
                <a:solidFill>
                  <a:srgbClr val="FF0000"/>
                </a:solidFill>
                <a:latin typeface="Open Sans" panose="020B0606030504020204"/>
                <a:ea typeface="Arial"/>
                <a:cs typeface="Arial"/>
                <a:sym typeface="Arial"/>
              </a:rPr>
            </a:br>
            <a:endParaRPr sz="4000" b="1" cap="none" dirty="0">
              <a:solidFill>
                <a:srgbClr val="FF0000"/>
              </a:solidFill>
              <a:latin typeface="Open Sans" panose="020B0606030504020204"/>
              <a:ea typeface="Arial"/>
              <a:cs typeface="Arial"/>
              <a:sym typeface="Arial"/>
            </a:endParaRPr>
          </a:p>
        </p:txBody>
      </p:sp>
      <p:sp>
        <p:nvSpPr>
          <p:cNvPr id="2" name="Slide Number Placeholder 1">
            <a:extLst>
              <a:ext uri="{FF2B5EF4-FFF2-40B4-BE49-F238E27FC236}">
                <a16:creationId xmlns:a16="http://schemas.microsoft.com/office/drawing/2014/main" id="{128FA203-A2F4-C3A2-BFD3-E53299C42899}"/>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048819" name="Google Shape;414;p46"/>
          <p:cNvSpPr txBox="1"/>
          <p:nvPr/>
        </p:nvSpPr>
        <p:spPr>
          <a:xfrm>
            <a:off x="5699760" y="1654446"/>
            <a:ext cx="6370320" cy="4524275"/>
          </a:xfrm>
          <a:prstGeom prst="rect">
            <a:avLst/>
          </a:prstGeom>
          <a:noFill/>
          <a:ln>
            <a:noFill/>
          </a:ln>
        </p:spPr>
        <p:txBody>
          <a:bodyPr spcFirstLastPara="1" wrap="square" lIns="91425" tIns="45700" rIns="91425" bIns="45700" anchor="t" anchorCtr="0">
            <a:spAutoFit/>
          </a:bodyPr>
          <a:lstStyle/>
          <a:p>
            <a:pPr marL="457200" lvl="0" indent="-457200" algn="just">
              <a:lnSpc>
                <a:spcPct val="150000"/>
              </a:lnSpc>
              <a:buClr>
                <a:schemeClr val="dk1"/>
              </a:buClr>
              <a:buSzPts val="3200"/>
              <a:buFont typeface="Noto Sans Symbols"/>
              <a:buChar char="▪"/>
            </a:pPr>
            <a:r>
              <a:rPr lang="hi-IN" sz="2400" dirty="0" err="1"/>
              <a:t>सीएसएसआर</a:t>
            </a:r>
            <a:r>
              <a:rPr lang="hi-IN" sz="2400" dirty="0"/>
              <a:t> पाठ्यक्रम के लिए दो आकारों के </a:t>
            </a:r>
            <a:r>
              <a:rPr lang="hi-IN" sz="2400" dirty="0" err="1"/>
              <a:t>डुप्लेक्स</a:t>
            </a:r>
            <a:r>
              <a:rPr lang="hi-IN" sz="2400" dirty="0"/>
              <a:t>/कॉमन (दो सिरों वाले) कीलों का उपयोग किया जाएगा। इन कीलों के उपयोग से टुकड़ों को अलग करना आसान हो जाता है। हालाँकि, वास्तविक बचाव स्थितियों में समान आकार के कॉमन कीलों का उपयोग किया जा सकता है। सभी </a:t>
            </a:r>
            <a:r>
              <a:rPr lang="hi-IN" sz="2400" dirty="0" err="1"/>
              <a:t>प्लाईवुड</a:t>
            </a:r>
            <a:r>
              <a:rPr lang="hi-IN" sz="2400" dirty="0"/>
              <a:t> (</a:t>
            </a:r>
            <a:r>
              <a:rPr lang="hi-IN" sz="2400" dirty="0" err="1"/>
              <a:t>गसेट</a:t>
            </a:r>
            <a:r>
              <a:rPr lang="hi-IN" sz="2400" dirty="0"/>
              <a:t> प्लेट) को केवल 8</a:t>
            </a:r>
            <a:r>
              <a:rPr lang="en-IN" sz="2400" dirty="0"/>
              <a:t>d </a:t>
            </a:r>
            <a:r>
              <a:rPr lang="hi-IN" sz="2400" dirty="0"/>
              <a:t>कॉमन कीलों से ही कील किया जाना चाहिए।</a:t>
            </a:r>
            <a:endParaRPr sz="2400" dirty="0">
              <a:solidFill>
                <a:schemeClr val="dk1"/>
              </a:solidFill>
              <a:latin typeface="Kruti Dev 010" pitchFamily="2" charset="0"/>
              <a:sym typeface="Arial"/>
            </a:endParaRPr>
          </a:p>
        </p:txBody>
      </p:sp>
      <p:sp>
        <p:nvSpPr>
          <p:cNvPr id="1048820" name="Google Shape;415;p46"/>
          <p:cNvSpPr txBox="1"/>
          <p:nvPr/>
        </p:nvSpPr>
        <p:spPr>
          <a:xfrm>
            <a:off x="121921" y="1547914"/>
            <a:ext cx="5201920"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 </a:t>
            </a:r>
            <a:r>
              <a:rPr lang="hi-IN" sz="4000" b="1" dirty="0">
                <a:solidFill>
                  <a:schemeClr val="dk1"/>
                </a:solidFill>
                <a:latin typeface="Calibri"/>
                <a:ea typeface="Calibri"/>
                <a:cs typeface="Calibri"/>
                <a:sym typeface="Calibri"/>
              </a:rPr>
              <a:t>कील की </a:t>
            </a:r>
            <a:r>
              <a:rPr lang="hi-IN" sz="4000" b="1" dirty="0" err="1">
                <a:solidFill>
                  <a:schemeClr val="dk1"/>
                </a:solidFill>
                <a:latin typeface="Calibri"/>
                <a:ea typeface="Calibri"/>
                <a:cs typeface="Calibri"/>
                <a:sym typeface="Calibri"/>
              </a:rPr>
              <a:t>विशेषताए</a:t>
            </a:r>
            <a:r>
              <a:rPr lang="hi-IN" sz="4000" b="1" dirty="0">
                <a:solidFill>
                  <a:schemeClr val="dk1"/>
                </a:solidFill>
                <a:latin typeface="Calibri"/>
                <a:ea typeface="Calibri"/>
                <a:cs typeface="Calibri"/>
                <a:sym typeface="Calibri"/>
              </a:rPr>
              <a:t> </a:t>
            </a:r>
          </a:p>
          <a:p>
            <a:pPr marL="0" marR="0" lvl="0" indent="0" algn="ctr" rtl="0">
              <a:spcBef>
                <a:spcPts val="0"/>
              </a:spcBef>
              <a:spcAft>
                <a:spcPts val="0"/>
              </a:spcAft>
              <a:buNone/>
            </a:pPr>
            <a:r>
              <a:rPr lang="hi-IN" sz="3200" b="1" dirty="0">
                <a:solidFill>
                  <a:srgbClr val="FF0000"/>
                </a:solidFill>
                <a:latin typeface="Open Sans" panose="020B0606030504020204"/>
                <a:sym typeface="Arial"/>
              </a:rPr>
              <a:t>(</a:t>
            </a:r>
            <a:r>
              <a:rPr lang="en-US" sz="3200" b="1" dirty="0">
                <a:solidFill>
                  <a:srgbClr val="FF0000"/>
                </a:solidFill>
                <a:latin typeface="Open Sans" panose="020B0606030504020204"/>
                <a:sym typeface="Arial"/>
              </a:rPr>
              <a:t>NAIL SPECIFICATIONS</a:t>
            </a:r>
            <a:r>
              <a:rPr lang="hi-IN" sz="3200" b="1" dirty="0">
                <a:solidFill>
                  <a:srgbClr val="FF0000"/>
                </a:solidFill>
                <a:latin typeface="Open Sans" panose="020B0606030504020204"/>
                <a:sym typeface="Arial"/>
              </a:rPr>
              <a:t>)</a:t>
            </a:r>
          </a:p>
          <a:p>
            <a:pPr marL="0" marR="0" lvl="0" indent="0" algn="l" rtl="0">
              <a:spcBef>
                <a:spcPts val="0"/>
              </a:spcBef>
              <a:spcAft>
                <a:spcPts val="0"/>
              </a:spcAft>
              <a:buNone/>
            </a:pPr>
            <a:endParaRPr sz="4000" b="1" dirty="0">
              <a:solidFill>
                <a:srgbClr val="FF0000"/>
              </a:solidFill>
              <a:latin typeface="Open Sans" panose="020B0606030504020204"/>
              <a:sym typeface="Arial"/>
            </a:endParaRPr>
          </a:p>
        </p:txBody>
      </p:sp>
      <p:sp>
        <p:nvSpPr>
          <p:cNvPr id="2" name="Slide Number Placeholder 1">
            <a:extLst>
              <a:ext uri="{FF2B5EF4-FFF2-40B4-BE49-F238E27FC236}">
                <a16:creationId xmlns:a16="http://schemas.microsoft.com/office/drawing/2014/main" id="{1621DE81-D324-7DEF-DE22-3C7166A2289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2097214" name="Google Shape;423;p47"/>
          <p:cNvPicPr preferRelativeResize="0">
            <a:picLocks/>
          </p:cNvPicPr>
          <p:nvPr/>
        </p:nvPicPr>
        <p:blipFill rotWithShape="1">
          <a:blip r:embed="rId3">
            <a:alphaModFix/>
          </a:blip>
          <a:srcRect/>
          <a:stretch>
            <a:fillRect/>
          </a:stretch>
        </p:blipFill>
        <p:spPr>
          <a:xfrm>
            <a:off x="9637427" y="1423238"/>
            <a:ext cx="1885147" cy="466725"/>
          </a:xfrm>
          <a:prstGeom prst="rect">
            <a:avLst/>
          </a:prstGeom>
          <a:noFill/>
          <a:ln>
            <a:noFill/>
          </a:ln>
        </p:spPr>
      </p:pic>
      <p:pic>
        <p:nvPicPr>
          <p:cNvPr id="2097215" name="Google Shape;424;p47"/>
          <p:cNvPicPr preferRelativeResize="0">
            <a:picLocks/>
          </p:cNvPicPr>
          <p:nvPr/>
        </p:nvPicPr>
        <p:blipFill rotWithShape="1">
          <a:blip r:embed="rId4">
            <a:alphaModFix/>
          </a:blip>
          <a:srcRect/>
          <a:stretch>
            <a:fillRect/>
          </a:stretch>
        </p:blipFill>
        <p:spPr>
          <a:xfrm>
            <a:off x="9875256" y="3841698"/>
            <a:ext cx="1647318" cy="528637"/>
          </a:xfrm>
          <a:prstGeom prst="rect">
            <a:avLst/>
          </a:prstGeom>
          <a:noFill/>
          <a:ln>
            <a:noFill/>
          </a:ln>
        </p:spPr>
      </p:pic>
      <p:sp>
        <p:nvSpPr>
          <p:cNvPr id="1048825" name="Google Shape;425;p47"/>
          <p:cNvSpPr txBox="1"/>
          <p:nvPr/>
        </p:nvSpPr>
        <p:spPr>
          <a:xfrm>
            <a:off x="5581913" y="1978037"/>
            <a:ext cx="6384426" cy="2000507"/>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sz="2400" dirty="0">
                <a:latin typeface="Kruti Dev 010" pitchFamily="2" charset="0"/>
              </a:rPr>
              <a:t>सभी </a:t>
            </a:r>
            <a:r>
              <a:rPr sz="2400" dirty="0" err="1">
                <a:latin typeface="Kruti Dev 010" pitchFamily="2" charset="0"/>
              </a:rPr>
              <a:t>प्लाईवुड</a:t>
            </a:r>
            <a:r>
              <a:rPr sz="2400" dirty="0">
                <a:latin typeface="Kruti Dev 010" pitchFamily="2" charset="0"/>
              </a:rPr>
              <a:t> (</a:t>
            </a:r>
            <a:r>
              <a:rPr lang="en-US" sz="2400" dirty="0">
                <a:latin typeface="Kruti Dev 010" pitchFamily="2" charset="0"/>
              </a:rPr>
              <a:t>¼</a:t>
            </a:r>
            <a:r>
              <a:rPr sz="2400" dirty="0">
                <a:latin typeface="Kruti Dev 010" pitchFamily="2" charset="0"/>
              </a:rPr>
              <a:t>गसेट प्लेट</a:t>
            </a:r>
            <a:r>
              <a:rPr lang="en-US" sz="2400" dirty="0">
                <a:latin typeface="Kruti Dev 010" pitchFamily="2" charset="0"/>
              </a:rPr>
              <a:t>½</a:t>
            </a:r>
            <a:r>
              <a:rPr sz="2400" dirty="0">
                <a:latin typeface="Kruti Dev 010" pitchFamily="2" charset="0"/>
              </a:rPr>
              <a:t> को केवल </a:t>
            </a:r>
            <a:r>
              <a:rPr sz="2800" dirty="0">
                <a:latin typeface="Kruti Dev 010" pitchFamily="2" charset="0"/>
              </a:rPr>
              <a:t>8</a:t>
            </a:r>
            <a:r>
              <a:rPr sz="2400" dirty="0">
                <a:latin typeface="Kruti Dev 010" pitchFamily="2" charset="0"/>
              </a:rPr>
              <a:t>डी कीलों का उपयोग करके ही लगाया जाना चाहिए।</a:t>
            </a:r>
          </a:p>
          <a:p>
            <a:pPr marL="0" marR="0" lvl="0" indent="0" algn="ctr" rtl="0">
              <a:spcBef>
                <a:spcPts val="0"/>
              </a:spcBef>
              <a:spcAft>
                <a:spcPts val="0"/>
              </a:spcAft>
              <a:buClr>
                <a:schemeClr val="dk1"/>
              </a:buClr>
              <a:buSzPts val="3200"/>
              <a:buFont typeface="Arial"/>
              <a:buNone/>
            </a:pPr>
            <a:r>
              <a:rPr lang="en-US" sz="2400" dirty="0">
                <a:solidFill>
                  <a:schemeClr val="dk1"/>
                </a:solidFill>
                <a:sym typeface="Arial"/>
              </a:rPr>
              <a:t>		</a:t>
            </a:r>
            <a:r>
              <a:rPr lang="en-US" sz="2400" u="sng" dirty="0">
                <a:solidFill>
                  <a:schemeClr val="dk1"/>
                </a:solidFill>
                <a:sym typeface="Arial"/>
              </a:rPr>
              <a:t>8d nail, approximately actual size (6.5 cm.)</a:t>
            </a:r>
            <a:endParaRPr sz="2400" u="sng" dirty="0">
              <a:solidFill>
                <a:schemeClr val="dk1"/>
              </a:solidFill>
              <a:sym typeface="Arial"/>
            </a:endParaRPr>
          </a:p>
          <a:p>
            <a:pPr marL="0" marR="0" lvl="0" indent="0" algn="just" rtl="0">
              <a:spcBef>
                <a:spcPts val="0"/>
              </a:spcBef>
              <a:spcAft>
                <a:spcPts val="0"/>
              </a:spcAft>
              <a:buClr>
                <a:schemeClr val="dk1"/>
              </a:buClr>
              <a:buSzPts val="1800"/>
              <a:buFont typeface="Noto Sans Symbols"/>
              <a:buNone/>
            </a:pPr>
            <a:endParaRPr sz="2400" b="1" dirty="0">
              <a:solidFill>
                <a:schemeClr val="dk1"/>
              </a:solidFill>
              <a:sym typeface="Arial"/>
            </a:endParaRPr>
          </a:p>
        </p:txBody>
      </p:sp>
      <p:sp>
        <p:nvSpPr>
          <p:cNvPr id="1048826" name="Google Shape;426;p47"/>
          <p:cNvSpPr txBox="1"/>
          <p:nvPr/>
        </p:nvSpPr>
        <p:spPr>
          <a:xfrm>
            <a:off x="5581912" y="4509120"/>
            <a:ext cx="5986695" cy="163117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sz="2400" dirty="0">
                <a:latin typeface="Kruti Dev 010" pitchFamily="2" charset="0"/>
              </a:rPr>
              <a:t>सभी आयामी लकड़ी को </a:t>
            </a:r>
            <a:r>
              <a:rPr sz="2400" dirty="0" err="1">
                <a:latin typeface="Kruti Dev 010" pitchFamily="2" charset="0"/>
              </a:rPr>
              <a:t>केवल</a:t>
            </a:r>
            <a:r>
              <a:rPr sz="2400" dirty="0">
                <a:latin typeface="Kruti Dev 010" pitchFamily="2" charset="0"/>
              </a:rPr>
              <a:t> </a:t>
            </a:r>
            <a:r>
              <a:rPr sz="2800" dirty="0">
                <a:latin typeface="Kruti Dev 010" pitchFamily="2" charset="0"/>
              </a:rPr>
              <a:t>16</a:t>
            </a:r>
            <a:r>
              <a:rPr lang="hi-IN" sz="2400" dirty="0" err="1">
                <a:latin typeface="Kruti Dev 010" pitchFamily="2" charset="0"/>
              </a:rPr>
              <a:t>डी</a:t>
            </a:r>
            <a:r>
              <a:rPr lang="hi-IN" sz="2400" dirty="0">
                <a:latin typeface="Kruti Dev 010" pitchFamily="2" charset="0"/>
              </a:rPr>
              <a:t> </a:t>
            </a:r>
            <a:r>
              <a:rPr sz="2400" dirty="0">
                <a:latin typeface="Kruti Dev 010" pitchFamily="2" charset="0"/>
              </a:rPr>
              <a:t> कीलों का उपयोग करके ही ठोका जाना चाहिए।</a:t>
            </a:r>
          </a:p>
          <a:p>
            <a:pPr marL="914400" marR="0" lvl="2" indent="0" algn="ctr" rtl="0">
              <a:spcBef>
                <a:spcPts val="0"/>
              </a:spcBef>
              <a:spcAft>
                <a:spcPts val="0"/>
              </a:spcAft>
              <a:buClr>
                <a:schemeClr val="dk1"/>
              </a:buClr>
              <a:buSzPts val="3200"/>
              <a:buFont typeface="Arial"/>
              <a:buNone/>
            </a:pPr>
            <a:r>
              <a:rPr lang="en-US" sz="2400" b="0" i="0" u="none" strike="noStrike" cap="none" dirty="0">
                <a:solidFill>
                  <a:schemeClr val="dk1"/>
                </a:solidFill>
                <a:sym typeface="Arial"/>
              </a:rPr>
              <a:t>	</a:t>
            </a:r>
            <a:r>
              <a:rPr lang="en-US" sz="2400" b="0" i="0" u="sng" strike="noStrike" cap="none" dirty="0">
                <a:solidFill>
                  <a:schemeClr val="dk1"/>
                </a:solidFill>
                <a:sym typeface="Arial"/>
              </a:rPr>
              <a:t>16d nail, approximately actual size (9 cm.)</a:t>
            </a:r>
            <a:endParaRPr sz="2400" b="0" i="0" u="none" strike="noStrike" cap="none" dirty="0">
              <a:solidFill>
                <a:schemeClr val="dk1"/>
              </a:solidFill>
              <a:sym typeface="Arial"/>
            </a:endParaRPr>
          </a:p>
        </p:txBody>
      </p:sp>
      <p:sp>
        <p:nvSpPr>
          <p:cNvPr id="2" name="Slide Number Placeholder 1">
            <a:extLst>
              <a:ext uri="{FF2B5EF4-FFF2-40B4-BE49-F238E27FC236}">
                <a16:creationId xmlns:a16="http://schemas.microsoft.com/office/drawing/2014/main" id="{82962834-C504-EC1E-342A-7D5AA646C7D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33</a:t>
            </a:fld>
            <a:endParaRPr lang="en-US"/>
          </a:p>
        </p:txBody>
      </p:sp>
      <p:sp>
        <p:nvSpPr>
          <p:cNvPr id="3" name="Google Shape;415;p46">
            <a:extLst>
              <a:ext uri="{FF2B5EF4-FFF2-40B4-BE49-F238E27FC236}">
                <a16:creationId xmlns:a16="http://schemas.microsoft.com/office/drawing/2014/main" id="{4C50C951-B981-B257-6BE3-11E27DD9CE07}"/>
              </a:ext>
            </a:extLst>
          </p:cNvPr>
          <p:cNvSpPr txBox="1"/>
          <p:nvPr/>
        </p:nvSpPr>
        <p:spPr>
          <a:xfrm>
            <a:off x="121921" y="1547914"/>
            <a:ext cx="5201920"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 </a:t>
            </a:r>
            <a:r>
              <a:rPr lang="hi-IN" sz="4000" b="1" dirty="0">
                <a:solidFill>
                  <a:schemeClr val="dk1"/>
                </a:solidFill>
                <a:latin typeface="Calibri"/>
                <a:ea typeface="Calibri"/>
                <a:cs typeface="Calibri"/>
                <a:sym typeface="Calibri"/>
              </a:rPr>
              <a:t>कील की </a:t>
            </a:r>
            <a:r>
              <a:rPr lang="hi-IN" sz="4000" b="1" dirty="0" err="1">
                <a:solidFill>
                  <a:schemeClr val="dk1"/>
                </a:solidFill>
                <a:latin typeface="Calibri"/>
                <a:ea typeface="Calibri"/>
                <a:cs typeface="Calibri"/>
                <a:sym typeface="Calibri"/>
              </a:rPr>
              <a:t>विशेषताए</a:t>
            </a:r>
            <a:r>
              <a:rPr lang="hi-IN" sz="4000" b="1" dirty="0">
                <a:solidFill>
                  <a:schemeClr val="dk1"/>
                </a:solidFill>
                <a:latin typeface="Calibri"/>
                <a:ea typeface="Calibri"/>
                <a:cs typeface="Calibri"/>
                <a:sym typeface="Calibri"/>
              </a:rPr>
              <a:t> </a:t>
            </a:r>
          </a:p>
          <a:p>
            <a:pPr marL="0" marR="0" lvl="0" indent="0" algn="ctr" rtl="0">
              <a:spcBef>
                <a:spcPts val="0"/>
              </a:spcBef>
              <a:spcAft>
                <a:spcPts val="0"/>
              </a:spcAft>
              <a:buNone/>
            </a:pPr>
            <a:r>
              <a:rPr lang="hi-IN" sz="3200" b="1" dirty="0">
                <a:solidFill>
                  <a:srgbClr val="FF0000"/>
                </a:solidFill>
                <a:latin typeface="Open Sans" panose="020B0606030504020204"/>
                <a:sym typeface="Arial"/>
              </a:rPr>
              <a:t>(</a:t>
            </a:r>
            <a:r>
              <a:rPr lang="en-US" sz="3200" b="1" dirty="0">
                <a:solidFill>
                  <a:srgbClr val="FF0000"/>
                </a:solidFill>
                <a:latin typeface="Open Sans" panose="020B0606030504020204"/>
                <a:sym typeface="Arial"/>
              </a:rPr>
              <a:t>NAIL SPECIFICATIONS</a:t>
            </a:r>
            <a:r>
              <a:rPr lang="hi-IN" sz="3200" b="1" dirty="0">
                <a:solidFill>
                  <a:srgbClr val="FF0000"/>
                </a:solidFill>
                <a:latin typeface="Open Sans" panose="020B0606030504020204"/>
                <a:sym typeface="Arial"/>
              </a:rPr>
              <a:t>)</a:t>
            </a:r>
          </a:p>
          <a:p>
            <a:pPr marL="0" marR="0" lvl="0" indent="0" algn="l" rtl="0">
              <a:spcBef>
                <a:spcPts val="0"/>
              </a:spcBef>
              <a:spcAft>
                <a:spcPts val="0"/>
              </a:spcAft>
              <a:buNone/>
            </a:pPr>
            <a:endParaRPr sz="4000" b="1" dirty="0">
              <a:solidFill>
                <a:srgbClr val="FF0000"/>
              </a:solidFill>
              <a:latin typeface="Open Sans" panose="020B0606030504020204"/>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1048830" name="Google Shape;431;p48"/>
          <p:cNvSpPr txBox="1"/>
          <p:nvPr/>
        </p:nvSpPr>
        <p:spPr>
          <a:xfrm>
            <a:off x="658761" y="916444"/>
            <a:ext cx="11109591" cy="117837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b="1" u="sng" dirty="0">
                <a:solidFill>
                  <a:srgbClr val="C00000"/>
                </a:solidFill>
                <a:latin typeface="Kruti Dev 010" pitchFamily="2" charset="0"/>
                <a:sym typeface="Arial"/>
              </a:rPr>
              <a:t>निम्नलिखित आरेख सही कीलिंग पैटर्न दिखाते हैं जिनका उपयोग शोरिंग करते समय किया </a:t>
            </a:r>
            <a:r>
              <a:rPr lang="en-US" sz="2400" b="1" u="sng" dirty="0" err="1">
                <a:solidFill>
                  <a:srgbClr val="C00000"/>
                </a:solidFill>
                <a:latin typeface="Kruti Dev 010" pitchFamily="2" charset="0"/>
                <a:sym typeface="Arial"/>
              </a:rPr>
              <a:t>जाना</a:t>
            </a:r>
            <a:r>
              <a:rPr lang="en-US" sz="2400" b="1" u="sng" dirty="0">
                <a:solidFill>
                  <a:srgbClr val="C00000"/>
                </a:solidFill>
                <a:latin typeface="Kruti Dev 010" pitchFamily="2" charset="0"/>
                <a:sym typeface="Arial"/>
              </a:rPr>
              <a:t> </a:t>
            </a:r>
            <a:r>
              <a:rPr lang="en-US" sz="2400" b="1" u="sng" dirty="0" err="1">
                <a:solidFill>
                  <a:srgbClr val="C00000"/>
                </a:solidFill>
                <a:latin typeface="Kruti Dev 010" pitchFamily="2" charset="0"/>
                <a:sym typeface="Arial"/>
              </a:rPr>
              <a:t>चाहिएA</a:t>
            </a:r>
            <a:endParaRPr sz="2400" b="1" u="sng" dirty="0">
              <a:solidFill>
                <a:srgbClr val="C00000"/>
              </a:solidFill>
              <a:latin typeface="Kruti Dev 010" pitchFamily="2" charset="0"/>
              <a:sym typeface="Arial"/>
            </a:endParaRPr>
          </a:p>
        </p:txBody>
      </p:sp>
      <p:pic>
        <p:nvPicPr>
          <p:cNvPr id="2097217" name="Google Shape;432;p48"/>
          <p:cNvPicPr preferRelativeResize="0">
            <a:picLocks/>
          </p:cNvPicPr>
          <p:nvPr/>
        </p:nvPicPr>
        <p:blipFill rotWithShape="1">
          <a:blip r:embed="rId3">
            <a:alphaModFix/>
          </a:blip>
          <a:srcRect/>
          <a:stretch>
            <a:fillRect/>
          </a:stretch>
        </p:blipFill>
        <p:spPr>
          <a:xfrm>
            <a:off x="408374" y="2409571"/>
            <a:ext cx="11256884" cy="3911176"/>
          </a:xfrm>
          <a:prstGeom prst="rect">
            <a:avLst/>
          </a:prstGeom>
          <a:noFill/>
          <a:ln>
            <a:noFill/>
          </a:ln>
        </p:spPr>
      </p:pic>
      <p:sp>
        <p:nvSpPr>
          <p:cNvPr id="2" name="Slide Number Placeholder 1">
            <a:extLst>
              <a:ext uri="{FF2B5EF4-FFF2-40B4-BE49-F238E27FC236}">
                <a16:creationId xmlns:a16="http://schemas.microsoft.com/office/drawing/2014/main" id="{E53ADE6A-9692-7478-AA85-DEE3F0BCA00C}"/>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1048834" name="Google Shape;438;p49"/>
          <p:cNvSpPr txBox="1">
            <a:spLocks noGrp="1"/>
          </p:cNvSpPr>
          <p:nvPr>
            <p:ph type="body" idx="4294967295"/>
          </p:nvPr>
        </p:nvSpPr>
        <p:spPr>
          <a:xfrm>
            <a:off x="5302524" y="1065121"/>
            <a:ext cx="6692832" cy="5084110"/>
          </a:xfrm>
          <a:prstGeom prst="rect">
            <a:avLst/>
          </a:prstGeom>
          <a:noFill/>
          <a:ln>
            <a:noFill/>
          </a:ln>
        </p:spPr>
        <p:txBody>
          <a:bodyPr spcFirstLastPara="1" wrap="square" lIns="91425" tIns="45700" rIns="91425" bIns="45700" anchor="t" anchorCtr="0">
            <a:noAutofit/>
          </a:bodyPr>
          <a:lstStyle/>
          <a:p>
            <a:pPr marL="0" lvl="0" indent="0" algn="just">
              <a:lnSpc>
                <a:spcPct val="150000"/>
              </a:lnSpc>
              <a:spcBef>
                <a:spcPts val="0"/>
              </a:spcBef>
              <a:buClr>
                <a:srgbClr val="FF0000"/>
              </a:buClr>
              <a:buSzPts val="3600"/>
              <a:buNone/>
            </a:pPr>
            <a:r>
              <a:rPr lang="hi-IN" sz="2400" b="1" dirty="0" err="1"/>
              <a:t>ऊर्ध्वाधर</a:t>
            </a:r>
            <a:r>
              <a:rPr lang="hi-IN" sz="2400" b="1" dirty="0"/>
              <a:t> </a:t>
            </a:r>
            <a:r>
              <a:rPr lang="hi-IN" sz="2400" b="1" dirty="0" err="1"/>
              <a:t>शोरिंग</a:t>
            </a:r>
            <a:r>
              <a:rPr lang="hi-IN" sz="2400" b="1" dirty="0"/>
              <a:t> (</a:t>
            </a:r>
            <a:r>
              <a:rPr lang="en-IN" sz="2400" b="1" dirty="0"/>
              <a:t>Vertical Shore) </a:t>
            </a:r>
            <a:r>
              <a:rPr lang="hi-IN" sz="2400" dirty="0"/>
              <a:t>में आमतौर पर 10 × 10 सेमी और 15 × 15 सेमी आकार की लकड़ी का उपयोग किया जाता है। फर्श और उसमें रखी सामग्री का अनुमानित वजन </a:t>
            </a:r>
            <a:r>
              <a:rPr lang="hi-IN" sz="2400" dirty="0" err="1"/>
              <a:t>शोरिंग</a:t>
            </a:r>
            <a:r>
              <a:rPr lang="hi-IN" sz="2400" dirty="0"/>
              <a:t> सामग्री के आकार और उनके बीच की दूरी निर्धारित करने में मदद करता है। भारी संरचनात्मक तत्वों तथा अधिक ऊँचाई वाले फर्श या व्यावसायिक </a:t>
            </a:r>
            <a:r>
              <a:rPr lang="hi-IN" sz="2400" dirty="0" err="1"/>
              <a:t>अधिभोगों</a:t>
            </a:r>
            <a:r>
              <a:rPr lang="hi-IN" sz="2400" dirty="0"/>
              <a:t> के लिए 20 × 20 सेमी या 30 × 30 सेमी लकड़ी की आवश्यकता हो सकती है। </a:t>
            </a:r>
            <a:r>
              <a:rPr lang="hi-IN" sz="2400" dirty="0" err="1"/>
              <a:t>शोरिंग</a:t>
            </a:r>
            <a:r>
              <a:rPr lang="hi-IN" sz="2400" dirty="0"/>
              <a:t> सामग्री के सही आकार और स्थान का निर्धारण करने में संरचनात्मक विशेषज्ञ की सहायता ली जानी चाहिए।</a:t>
            </a:r>
            <a:endParaRPr sz="2400" dirty="0">
              <a:solidFill>
                <a:schemeClr val="tx1"/>
              </a:solidFill>
              <a:latin typeface="Kruti Dev 010" pitchFamily="2" charset="0"/>
            </a:endParaRPr>
          </a:p>
        </p:txBody>
      </p:sp>
      <p:sp>
        <p:nvSpPr>
          <p:cNvPr id="2" name="Slide Number Placeholder 1">
            <a:extLst>
              <a:ext uri="{FF2B5EF4-FFF2-40B4-BE49-F238E27FC236}">
                <a16:creationId xmlns:a16="http://schemas.microsoft.com/office/drawing/2014/main" id="{EDAD9119-44C7-E5E4-948A-A7DF09613C8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35</a:t>
            </a:fld>
            <a:endParaRPr lang="en-US"/>
          </a:p>
        </p:txBody>
      </p:sp>
      <p:sp>
        <p:nvSpPr>
          <p:cNvPr id="3" name="Google Shape;454;p51">
            <a:extLst>
              <a:ext uri="{FF2B5EF4-FFF2-40B4-BE49-F238E27FC236}">
                <a16:creationId xmlns:a16="http://schemas.microsoft.com/office/drawing/2014/main" id="{135B718C-351D-F637-6E3F-9E25028D7405}"/>
              </a:ext>
            </a:extLst>
          </p:cNvPr>
          <p:cNvSpPr txBox="1">
            <a:spLocks/>
          </p:cNvSpPr>
          <p:nvPr/>
        </p:nvSpPr>
        <p:spPr>
          <a:xfrm>
            <a:off x="-106515" y="1249778"/>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dirty="0">
                <a:solidFill>
                  <a:srgbClr val="FF0000"/>
                </a:solidFill>
                <a:latin typeface="Open Sans" panose="020B0606030504020204"/>
                <a:ea typeface="Arial"/>
                <a:cs typeface="Arial"/>
                <a:sym typeface="Arial"/>
              </a:rPr>
              <a:t>बिल्डिंग शोर (दो प्रकार)</a:t>
            </a:r>
            <a:br>
              <a:rPr lang="hi-IN" sz="36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BUILDING</a:t>
            </a:r>
            <a:r>
              <a:rPr lang="hi-IN" sz="3200" b="1" dirty="0">
                <a:solidFill>
                  <a:srgbClr val="FF0000"/>
                </a:solidFill>
                <a:latin typeface="Open Sans" panose="020B0606030504020204"/>
                <a:ea typeface="Arial"/>
                <a:cs typeface="Arial"/>
                <a:sym typeface="Arial"/>
              </a:rPr>
              <a:t> </a:t>
            </a:r>
            <a:r>
              <a:rPr lang="en-US" sz="3200" b="1" dirty="0">
                <a:solidFill>
                  <a:srgbClr val="FF0000"/>
                </a:solidFill>
                <a:latin typeface="Open Sans" panose="020B0606030504020204"/>
                <a:ea typeface="Arial"/>
                <a:cs typeface="Arial"/>
                <a:sym typeface="Arial"/>
              </a:rPr>
              <a:t>SHORES </a:t>
            </a:r>
            <a:br>
              <a:rPr lang="hi-IN" sz="32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(TWO TYPES)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1048840" name="Google Shape;446;p50"/>
          <p:cNvSpPr txBox="1">
            <a:spLocks noGrp="1"/>
          </p:cNvSpPr>
          <p:nvPr>
            <p:ph type="body" idx="4294967295"/>
          </p:nvPr>
        </p:nvSpPr>
        <p:spPr>
          <a:xfrm>
            <a:off x="5222133" y="1587016"/>
            <a:ext cx="6862259" cy="4320677"/>
          </a:xfrm>
          <a:prstGeom prst="rect">
            <a:avLst/>
          </a:prstGeom>
          <a:noFill/>
          <a:ln>
            <a:noFill/>
          </a:ln>
        </p:spPr>
        <p:txBody>
          <a:bodyPr spcFirstLastPara="1" wrap="square" lIns="91425" tIns="45700" rIns="91425" bIns="45700" anchor="t" anchorCtr="0">
            <a:noAutofit/>
          </a:bodyPr>
          <a:lstStyle/>
          <a:p>
            <a:pPr marL="0" lvl="0" indent="0" algn="just">
              <a:lnSpc>
                <a:spcPct val="150000"/>
              </a:lnSpc>
              <a:spcBef>
                <a:spcPts val="0"/>
              </a:spcBef>
              <a:buClr>
                <a:srgbClr val="FF0000"/>
              </a:buClr>
              <a:buSzPts val="3600"/>
              <a:buNone/>
            </a:pPr>
            <a:r>
              <a:rPr lang="hi-IN" sz="2400" dirty="0">
                <a:solidFill>
                  <a:schemeClr val="tx1"/>
                </a:solidFill>
                <a:latin typeface="Arial"/>
                <a:ea typeface="Arial"/>
                <a:cs typeface="Arial"/>
                <a:sym typeface="Arial"/>
              </a:rPr>
              <a:t>स्टेप-1-</a:t>
            </a:r>
            <a:r>
              <a:rPr lang="en-US" sz="2400" dirty="0">
                <a:solidFill>
                  <a:schemeClr val="tx1"/>
                </a:solidFill>
                <a:latin typeface="Arial"/>
                <a:ea typeface="Arial"/>
                <a:cs typeface="Arial"/>
                <a:sym typeface="Arial"/>
              </a:rPr>
              <a:t> </a:t>
            </a:r>
            <a:r>
              <a:rPr lang="hi-IN" sz="2000" dirty="0" err="1"/>
              <a:t>ऊर्ध्वाधर</a:t>
            </a:r>
            <a:r>
              <a:rPr lang="hi-IN" sz="2000" dirty="0"/>
              <a:t> किनारा कहाँ स्थापित किया जाए, यह पहले निर्धारित करें। आवश्यकतानुसार प्रारंभिक अस्थायी किनारा लगाने के बाद मलबे को ज़मीन तक साफ़ करें और ज़रूरत पड़ने पर मोटे कालीन हटा दें। लगभग एक मीटर चौड़ा स्थान सामान्यतः पर्याप्त होता है। यदि </a:t>
            </a:r>
            <a:r>
              <a:rPr lang="hi-IN" sz="2000" dirty="0" err="1"/>
              <a:t>ऊर्ध्वाधर</a:t>
            </a:r>
            <a:r>
              <a:rPr lang="hi-IN" sz="2000" dirty="0"/>
              <a:t> किनारा सीधे मिट्टी पर टिका होना है, तो ज़मीन की स्थिरता की जाँच करें। यदि ज़मीन नरम हो, तो भार को अधिक बड़े क्षेत्र में स्थानांतरित करने के लिए </a:t>
            </a:r>
            <a:r>
              <a:rPr lang="hi-IN" sz="2000" dirty="0" err="1"/>
              <a:t>सोल</a:t>
            </a:r>
            <a:r>
              <a:rPr lang="hi-IN" sz="2000" dirty="0"/>
              <a:t> प्लेट के नीचे अतिरिक्त सहारे लगाने चाहिए।</a:t>
            </a:r>
            <a:endParaRPr sz="2400" dirty="0">
              <a:solidFill>
                <a:schemeClr val="tx1"/>
              </a:solidFill>
              <a:latin typeface="Kruti Dev 010" pitchFamily="2" charset="0"/>
            </a:endParaRPr>
          </a:p>
        </p:txBody>
      </p:sp>
      <p:sp>
        <p:nvSpPr>
          <p:cNvPr id="1048843" name="Google Shape;449;p50"/>
          <p:cNvSpPr txBox="1"/>
          <p:nvPr/>
        </p:nvSpPr>
        <p:spPr>
          <a:xfrm>
            <a:off x="7169660" y="1028156"/>
            <a:ext cx="2752078" cy="584735"/>
          </a:xfrm>
          <a:prstGeom prst="rect">
            <a:avLst/>
          </a:prstGeom>
          <a:noFill/>
          <a:ln>
            <a:noFill/>
          </a:ln>
        </p:spPr>
        <p:txBody>
          <a:bodyPr spcFirstLastPara="1" wrap="square" lIns="91425" tIns="45700" rIns="91425" bIns="45700" anchor="t" anchorCtr="0">
            <a:spAutoFit/>
          </a:bodyPr>
          <a:lstStyle/>
          <a:p>
            <a:pPr lvl="0"/>
            <a:r>
              <a:rPr lang="hi-IN" sz="3200" b="1" dirty="0" err="1"/>
              <a:t>ऊर्ध्वाधर</a:t>
            </a:r>
            <a:r>
              <a:rPr lang="en-US" sz="3200" b="1" dirty="0">
                <a:solidFill>
                  <a:schemeClr val="tx1"/>
                </a:solidFill>
                <a:sym typeface="Arial"/>
              </a:rPr>
              <a:t> </a:t>
            </a:r>
            <a:r>
              <a:rPr lang="hi-IN" sz="3200" b="1" dirty="0">
                <a:solidFill>
                  <a:schemeClr val="tx1"/>
                </a:solidFill>
                <a:sym typeface="Arial"/>
              </a:rPr>
              <a:t>शोर </a:t>
            </a:r>
            <a:endParaRPr sz="3200" b="1"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CBDA4453-720A-6E19-C5B5-64FE1357DC65}"/>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36</a:t>
            </a:fld>
            <a:endParaRPr lang="en-US"/>
          </a:p>
        </p:txBody>
      </p:sp>
      <p:sp>
        <p:nvSpPr>
          <p:cNvPr id="3" name="Google Shape;454;p51">
            <a:extLst>
              <a:ext uri="{FF2B5EF4-FFF2-40B4-BE49-F238E27FC236}">
                <a16:creationId xmlns:a16="http://schemas.microsoft.com/office/drawing/2014/main" id="{1CB5D793-BBC0-29C4-D4D7-7DC79290CDBB}"/>
              </a:ext>
            </a:extLst>
          </p:cNvPr>
          <p:cNvSpPr txBox="1">
            <a:spLocks/>
          </p:cNvSpPr>
          <p:nvPr/>
        </p:nvSpPr>
        <p:spPr>
          <a:xfrm>
            <a:off x="0" y="1612891"/>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1048846" name="Google Shape;454;p51"/>
          <p:cNvSpPr txBox="1">
            <a:spLocks noGrp="1"/>
          </p:cNvSpPr>
          <p:nvPr>
            <p:ph type="title" idx="4294967295"/>
          </p:nvPr>
        </p:nvSpPr>
        <p:spPr>
          <a:xfrm>
            <a:off x="660401" y="1643066"/>
            <a:ext cx="5029200" cy="1699574"/>
          </a:xfrm>
          <a:prstGeom prst="rect">
            <a:avLst/>
          </a:prstGeom>
          <a:noFill/>
          <a:ln>
            <a:noFill/>
          </a:ln>
        </p:spPr>
        <p:txBody>
          <a:bodyPr spcFirstLastPara="1" wrap="square" lIns="91425" tIns="45700" rIns="91425" bIns="45700" anchor="ctr" anchorCtr="0">
            <a:noAutofit/>
          </a:bodyPr>
          <a:lstStyle/>
          <a:p>
            <a:pPr lvl="0" algn="ctr">
              <a:buClr>
                <a:srgbClr val="C00000"/>
              </a:buClr>
              <a:buSzPts val="4000"/>
            </a:pPr>
            <a:r>
              <a:rPr lang="hi-IN" sz="3600" b="1" dirty="0">
                <a:solidFill>
                  <a:srgbClr val="FF0000"/>
                </a:solidFill>
                <a:latin typeface="Open Sans" panose="020B0606030504020204"/>
                <a:ea typeface="Arial"/>
                <a:cs typeface="Arial"/>
                <a:sym typeface="Arial"/>
              </a:rPr>
              <a:t>बिल्डिंग शोर (दो प्रकार)</a:t>
            </a:r>
            <a:br>
              <a:rPr lang="hi-IN" sz="36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BUILDING</a:t>
            </a:r>
            <a:r>
              <a:rPr lang="hi-IN" sz="3200" b="1" dirty="0">
                <a:solidFill>
                  <a:srgbClr val="FF0000"/>
                </a:solidFill>
                <a:latin typeface="Open Sans" panose="020B0606030504020204"/>
                <a:ea typeface="Arial"/>
                <a:cs typeface="Arial"/>
                <a:sym typeface="Arial"/>
              </a:rPr>
              <a:t> </a:t>
            </a:r>
            <a:r>
              <a:rPr lang="en-US" sz="3200" b="1" dirty="0">
                <a:solidFill>
                  <a:srgbClr val="FF0000"/>
                </a:solidFill>
                <a:latin typeface="Open Sans" panose="020B0606030504020204"/>
                <a:ea typeface="Arial"/>
                <a:cs typeface="Arial"/>
                <a:sym typeface="Arial"/>
              </a:rPr>
              <a:t>SHORES </a:t>
            </a:r>
            <a:br>
              <a:rPr lang="hi-IN" sz="32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(TWO TYPES)</a:t>
            </a:r>
            <a:endParaRPr lang="en-US" sz="3200" b="1" cap="none" dirty="0">
              <a:solidFill>
                <a:srgbClr val="FF0000"/>
              </a:solidFill>
              <a:latin typeface="Open Sans" panose="020B0606030504020204"/>
              <a:ea typeface="Arial"/>
              <a:cs typeface="Arial"/>
              <a:sym typeface="Arial"/>
            </a:endParaRPr>
          </a:p>
        </p:txBody>
      </p:sp>
      <p:sp>
        <p:nvSpPr>
          <p:cNvPr id="1048847" name="Google Shape;455;p51"/>
          <p:cNvSpPr txBox="1">
            <a:spLocks noGrp="1"/>
          </p:cNvSpPr>
          <p:nvPr>
            <p:ph type="body" idx="4294967295"/>
          </p:nvPr>
        </p:nvSpPr>
        <p:spPr>
          <a:xfrm>
            <a:off x="6231099" y="1522484"/>
            <a:ext cx="5804839" cy="384850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FF0000"/>
              </a:buClr>
              <a:buSzPts val="3600"/>
              <a:buNone/>
            </a:pPr>
            <a:r>
              <a:rPr lang="hi-IN" sz="2400" b="1" dirty="0">
                <a:solidFill>
                  <a:schemeClr val="tx1"/>
                </a:solidFill>
                <a:latin typeface="Open Sans" panose="020B0606030504020204"/>
                <a:ea typeface="Arial"/>
                <a:cs typeface="Arial"/>
                <a:sym typeface="Arial"/>
              </a:rPr>
              <a:t>स्टेप-2-</a:t>
            </a:r>
            <a:r>
              <a:rPr lang="en-US" sz="2400" dirty="0">
                <a:solidFill>
                  <a:schemeClr val="tx1"/>
                </a:solidFill>
                <a:latin typeface="Open Sans" panose="020B0606030504020204"/>
                <a:ea typeface="Arial"/>
                <a:cs typeface="Arial"/>
                <a:sym typeface="Arial"/>
              </a:rPr>
              <a:t> </a:t>
            </a:r>
            <a:r>
              <a:rPr lang="en-US" sz="2400" dirty="0">
                <a:solidFill>
                  <a:schemeClr val="tx1"/>
                </a:solidFill>
                <a:latin typeface="Kruti Dev 010" pitchFamily="2" charset="0"/>
                <a:ea typeface="Arial"/>
                <a:cs typeface="Arial"/>
                <a:sym typeface="Arial"/>
              </a:rPr>
              <a:t>सोल प्लेट और हेडर को मापें और काटें। सोल प्लेट को ज़मीन या फ़र्श पर ठीक उसी जगह बिछाएँ जहाँ हेडर लगाया जाएगा। सोल प्लेट यथासंभव समतल होनी चाहिए।</a:t>
            </a:r>
            <a:endParaRPr sz="2400" dirty="0">
              <a:solidFill>
                <a:schemeClr val="tx1"/>
              </a:solidFill>
              <a:latin typeface="Kruti Dev 010" pitchFamily="2" charset="0"/>
            </a:endParaRPr>
          </a:p>
        </p:txBody>
      </p:sp>
      <p:sp>
        <p:nvSpPr>
          <p:cNvPr id="1048850" name="Google Shape;458;p51"/>
          <p:cNvSpPr txBox="1"/>
          <p:nvPr/>
        </p:nvSpPr>
        <p:spPr>
          <a:xfrm>
            <a:off x="7428140" y="1008322"/>
            <a:ext cx="2869056" cy="584735"/>
          </a:xfrm>
          <a:prstGeom prst="rect">
            <a:avLst/>
          </a:prstGeom>
          <a:noFill/>
          <a:ln>
            <a:noFill/>
          </a:ln>
        </p:spPr>
        <p:txBody>
          <a:bodyPr spcFirstLastPara="1" wrap="square" lIns="91425" tIns="45700" rIns="91425" bIns="45700" anchor="t" anchorCtr="0">
            <a:spAutoFit/>
          </a:bodyPr>
          <a:lstStyle/>
          <a:p>
            <a:pPr lvl="0"/>
            <a:r>
              <a:rPr lang="hi-IN" sz="3200" b="1" dirty="0" err="1"/>
              <a:t>ऊर्ध्वाधर</a:t>
            </a:r>
            <a:r>
              <a:rPr lang="hi-IN" sz="3200" b="1" dirty="0">
                <a:solidFill>
                  <a:schemeClr val="tx1"/>
                </a:solidFill>
              </a:rPr>
              <a:t> शोर </a:t>
            </a:r>
            <a:endParaRPr lang="hi-IN" sz="3200" b="1"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5105A032-B9FA-FCD1-56B3-D136680707D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1048854" name="Google Shape;464;p52"/>
          <p:cNvSpPr txBox="1">
            <a:spLocks noGrp="1"/>
          </p:cNvSpPr>
          <p:nvPr>
            <p:ph type="body" idx="4294967295"/>
          </p:nvPr>
        </p:nvSpPr>
        <p:spPr>
          <a:xfrm>
            <a:off x="5519189" y="1355374"/>
            <a:ext cx="6672811" cy="4910611"/>
          </a:xfrm>
          <a:prstGeom prst="rect">
            <a:avLst/>
          </a:prstGeom>
          <a:noFill/>
          <a:ln>
            <a:noFill/>
          </a:ln>
        </p:spPr>
        <p:txBody>
          <a:bodyPr spcFirstLastPara="1" wrap="square" lIns="91425" tIns="45700" rIns="91425" bIns="45700" anchor="t" anchorCtr="0">
            <a:noAutofit/>
          </a:bodyPr>
          <a:lstStyle/>
          <a:p>
            <a:pPr marL="0" lvl="0" indent="0" algn="just">
              <a:lnSpc>
                <a:spcPct val="150000"/>
              </a:lnSpc>
              <a:spcBef>
                <a:spcPts val="0"/>
              </a:spcBef>
              <a:buClr>
                <a:srgbClr val="FF0000"/>
              </a:buClr>
              <a:buSzPts val="3600"/>
              <a:buNone/>
            </a:pPr>
            <a:r>
              <a:rPr lang="hi-IN" sz="2400" b="1" dirty="0">
                <a:solidFill>
                  <a:schemeClr val="tx1"/>
                </a:solidFill>
                <a:latin typeface="Arial"/>
                <a:ea typeface="Arial"/>
                <a:cs typeface="Arial"/>
                <a:sym typeface="Arial"/>
              </a:rPr>
              <a:t>स्टेप</a:t>
            </a:r>
            <a:r>
              <a:rPr lang="en-US" sz="2400" b="1" dirty="0">
                <a:solidFill>
                  <a:schemeClr val="tx1"/>
                </a:solidFill>
                <a:latin typeface="Arial"/>
                <a:ea typeface="Arial"/>
                <a:cs typeface="Arial"/>
                <a:sym typeface="Arial"/>
              </a:rPr>
              <a:t> 3</a:t>
            </a:r>
            <a:r>
              <a:rPr lang="hi-IN" sz="2400" dirty="0">
                <a:solidFill>
                  <a:schemeClr val="tx1"/>
                </a:solidFill>
                <a:latin typeface="Arial"/>
                <a:ea typeface="Arial"/>
                <a:cs typeface="Arial"/>
                <a:sym typeface="Arial"/>
              </a:rPr>
              <a:t>-</a:t>
            </a:r>
            <a:r>
              <a:rPr lang="en-US" sz="2400" dirty="0">
                <a:solidFill>
                  <a:schemeClr val="tx1"/>
                </a:solidFill>
                <a:latin typeface="Arial"/>
                <a:ea typeface="Arial"/>
                <a:cs typeface="Arial"/>
                <a:sym typeface="Arial"/>
              </a:rPr>
              <a:t> </a:t>
            </a:r>
            <a:r>
              <a:rPr lang="hi-IN" sz="2400" dirty="0"/>
              <a:t>खंभों को उचित ऊँचाई पर नापकर काटें। </a:t>
            </a:r>
            <a:r>
              <a:rPr lang="hi-IN" sz="2400" dirty="0" err="1"/>
              <a:t>हेडर</a:t>
            </a:r>
            <a:r>
              <a:rPr lang="hi-IN" sz="2400" dirty="0"/>
              <a:t> को </a:t>
            </a:r>
            <a:r>
              <a:rPr lang="hi-IN" sz="2400" dirty="0" err="1"/>
              <a:t>सोल</a:t>
            </a:r>
            <a:r>
              <a:rPr lang="hi-IN" sz="2400" dirty="0"/>
              <a:t> प्लेट के ऊपर रखें। </a:t>
            </a:r>
            <a:r>
              <a:rPr lang="hi-IN" sz="2400" dirty="0" err="1"/>
              <a:t>टेप</a:t>
            </a:r>
            <a:r>
              <a:rPr lang="hi-IN" sz="2400" dirty="0"/>
              <a:t> का सिरा </a:t>
            </a:r>
            <a:r>
              <a:rPr lang="hi-IN" sz="2400" dirty="0" err="1"/>
              <a:t>हेडर</a:t>
            </a:r>
            <a:r>
              <a:rPr lang="hi-IN" sz="2400" dirty="0"/>
              <a:t> के ऊपर उस स्थान पर रखें जहाँ खंभे लगाए जाने हैं और </a:t>
            </a:r>
            <a:r>
              <a:rPr lang="hi-IN" sz="2400" dirty="0" err="1"/>
              <a:t>टेप</a:t>
            </a:r>
            <a:r>
              <a:rPr lang="hi-IN" sz="2400" dirty="0"/>
              <a:t> को उस संरचनात्मक तत्व के नीचे तक सरकाएँ जिसे सहारा देना है। कम से कम तीन स्थानों पर नाप लें, </a:t>
            </a:r>
            <a:r>
              <a:rPr lang="hi-IN" sz="2400" dirty="0" err="1"/>
              <a:t>वेजेज</a:t>
            </a:r>
            <a:r>
              <a:rPr lang="hi-IN" sz="2400" dirty="0"/>
              <a:t> की चौड़ाई घटाएँ और सबसे छोटी नाप का उपयोग करें।</a:t>
            </a:r>
            <a:endParaRPr sz="2400" dirty="0">
              <a:solidFill>
                <a:schemeClr val="tx1"/>
              </a:solidFill>
              <a:latin typeface="Kruti Dev 010" pitchFamily="2" charset="0"/>
            </a:endParaRPr>
          </a:p>
        </p:txBody>
      </p:sp>
      <p:sp>
        <p:nvSpPr>
          <p:cNvPr id="1048857" name="Google Shape;467;p52"/>
          <p:cNvSpPr txBox="1"/>
          <p:nvPr/>
        </p:nvSpPr>
        <p:spPr>
          <a:xfrm>
            <a:off x="7471737" y="985025"/>
            <a:ext cx="2869056" cy="584735"/>
          </a:xfrm>
          <a:prstGeom prst="rect">
            <a:avLst/>
          </a:prstGeom>
          <a:noFill/>
          <a:ln>
            <a:noFill/>
          </a:ln>
        </p:spPr>
        <p:txBody>
          <a:bodyPr spcFirstLastPara="1" wrap="square" lIns="91425" tIns="45700" rIns="91425" bIns="45700" anchor="t" anchorCtr="0">
            <a:spAutoFit/>
          </a:bodyPr>
          <a:lstStyle/>
          <a:p>
            <a:pPr lvl="0"/>
            <a:r>
              <a:rPr lang="hi-IN" sz="3200" b="1" dirty="0" err="1"/>
              <a:t>ऊर्ध्वाधर</a:t>
            </a:r>
            <a:r>
              <a:rPr lang="hi-IN" sz="3200" b="1" dirty="0">
                <a:solidFill>
                  <a:schemeClr val="tx1"/>
                </a:solidFill>
              </a:rPr>
              <a:t> शोर </a:t>
            </a:r>
            <a:endParaRPr lang="hi-IN" sz="3200" b="1"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3E1560C5-1911-899B-105D-6FF5B12053A6}"/>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38</a:t>
            </a:fld>
            <a:endParaRPr lang="en-US"/>
          </a:p>
        </p:txBody>
      </p:sp>
      <p:sp>
        <p:nvSpPr>
          <p:cNvPr id="3" name="Google Shape;454;p51">
            <a:extLst>
              <a:ext uri="{FF2B5EF4-FFF2-40B4-BE49-F238E27FC236}">
                <a16:creationId xmlns:a16="http://schemas.microsoft.com/office/drawing/2014/main" id="{46B11DAA-79D9-A5E7-2E55-7F19B6501B84}"/>
              </a:ext>
            </a:extLst>
          </p:cNvPr>
          <p:cNvSpPr txBox="1">
            <a:spLocks/>
          </p:cNvSpPr>
          <p:nvPr/>
        </p:nvSpPr>
        <p:spPr>
          <a:xfrm>
            <a:off x="162561" y="164306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1048861" name="Google Shape;473;p53"/>
          <p:cNvSpPr txBox="1">
            <a:spLocks noGrp="1"/>
          </p:cNvSpPr>
          <p:nvPr>
            <p:ph type="body" idx="4294967295"/>
          </p:nvPr>
        </p:nvSpPr>
        <p:spPr>
          <a:xfrm>
            <a:off x="5956916" y="1480249"/>
            <a:ext cx="6096020" cy="4605862"/>
          </a:xfrm>
          <a:prstGeom prst="rect">
            <a:avLst/>
          </a:prstGeom>
          <a:noFill/>
          <a:ln>
            <a:noFill/>
          </a:ln>
        </p:spPr>
        <p:txBody>
          <a:bodyPr spcFirstLastPara="1" wrap="square" lIns="91425" tIns="45700" rIns="91425" bIns="45700" anchor="t" anchorCtr="0">
            <a:noAutofit/>
          </a:bodyPr>
          <a:lstStyle/>
          <a:p>
            <a:pPr marL="0" lvl="0" indent="0" algn="just">
              <a:lnSpc>
                <a:spcPct val="150000"/>
              </a:lnSpc>
              <a:spcBef>
                <a:spcPts val="0"/>
              </a:spcBef>
              <a:buClr>
                <a:srgbClr val="FF0000"/>
              </a:buClr>
              <a:buSzPts val="3600"/>
              <a:buNone/>
            </a:pPr>
            <a:r>
              <a:rPr lang="hi-IN" sz="2400" b="1" dirty="0">
                <a:solidFill>
                  <a:schemeClr val="tx1"/>
                </a:solidFill>
                <a:latin typeface="Open Sans" panose="020B0606030504020204"/>
                <a:ea typeface="Arial"/>
                <a:cs typeface="Arial"/>
                <a:sym typeface="Arial"/>
              </a:rPr>
              <a:t>स्टेप-4</a:t>
            </a:r>
            <a:r>
              <a:rPr lang="en-US" sz="2400" dirty="0">
                <a:solidFill>
                  <a:schemeClr val="tx1"/>
                </a:solidFill>
                <a:latin typeface="Kruti Dev 010" pitchFamily="2" charset="0"/>
                <a:ea typeface="Arial"/>
                <a:cs typeface="Arial"/>
                <a:sym typeface="Arial"/>
              </a:rPr>
              <a:t> </a:t>
            </a:r>
            <a:r>
              <a:rPr lang="hi-IN" sz="2400" dirty="0" err="1"/>
              <a:t>हेडर</a:t>
            </a:r>
            <a:r>
              <a:rPr lang="hi-IN" sz="2400" dirty="0"/>
              <a:t> और </a:t>
            </a:r>
            <a:r>
              <a:rPr lang="hi-IN" sz="2400" dirty="0" err="1"/>
              <a:t>पोस्ट्स</a:t>
            </a:r>
            <a:r>
              <a:rPr lang="hi-IN" sz="2400" dirty="0"/>
              <a:t> के विपरीत सिरों तथा विपरीत दिशाओं में </a:t>
            </a:r>
            <a:r>
              <a:rPr lang="hi-IN" sz="2400" dirty="0" err="1"/>
              <a:t>क्लीट्स</a:t>
            </a:r>
            <a:r>
              <a:rPr lang="hi-IN" sz="2400" dirty="0"/>
              <a:t> या </a:t>
            </a:r>
            <a:r>
              <a:rPr lang="hi-IN" sz="2400" dirty="0" err="1"/>
              <a:t>गसेट</a:t>
            </a:r>
            <a:r>
              <a:rPr lang="hi-IN" sz="2400" dirty="0"/>
              <a:t> </a:t>
            </a:r>
            <a:r>
              <a:rPr lang="hi-IN" sz="2400" dirty="0" err="1"/>
              <a:t>प्लेट्स</a:t>
            </a:r>
            <a:r>
              <a:rPr lang="hi-IN" sz="2400" dirty="0"/>
              <a:t> लगाएँ। </a:t>
            </a:r>
            <a:r>
              <a:rPr lang="hi-IN" sz="2400" dirty="0" err="1"/>
              <a:t>पोस्ट्स</a:t>
            </a:r>
            <a:r>
              <a:rPr lang="hi-IN" sz="2400" dirty="0"/>
              <a:t> </a:t>
            </a:r>
            <a:r>
              <a:rPr lang="hi-IN" sz="2400" dirty="0" err="1"/>
              <a:t>हेडर</a:t>
            </a:r>
            <a:r>
              <a:rPr lang="hi-IN" sz="2400" dirty="0"/>
              <a:t> के प्रत्येक सिरे से कम से कम 30 सेमी, लेकिन 60 सेमी से कम दूरी पर होने चाहिए। इससे विकर्ण </a:t>
            </a:r>
            <a:r>
              <a:rPr lang="hi-IN" sz="2400" dirty="0" err="1"/>
              <a:t>ब्रेसेस</a:t>
            </a:r>
            <a:r>
              <a:rPr lang="hi-IN" sz="2400" dirty="0"/>
              <a:t> को </a:t>
            </a:r>
            <a:r>
              <a:rPr lang="hi-IN" sz="2400" dirty="0" err="1"/>
              <a:t>हेडर</a:t>
            </a:r>
            <a:r>
              <a:rPr lang="hi-IN" sz="2400" dirty="0"/>
              <a:t>, </a:t>
            </a:r>
            <a:r>
              <a:rPr lang="hi-IN" sz="2400" dirty="0" err="1"/>
              <a:t>पोस्ट्स</a:t>
            </a:r>
            <a:r>
              <a:rPr lang="hi-IN" sz="2400" dirty="0"/>
              <a:t> और </a:t>
            </a:r>
            <a:r>
              <a:rPr lang="hi-IN" sz="2400" dirty="0" err="1"/>
              <a:t>सोल</a:t>
            </a:r>
            <a:r>
              <a:rPr lang="hi-IN" sz="2400" dirty="0"/>
              <a:t> प्लेट से सीधे जोड़ा जा सकेगा।</a:t>
            </a:r>
            <a:endParaRPr sz="2400" dirty="0">
              <a:solidFill>
                <a:schemeClr val="tx1"/>
              </a:solidFill>
              <a:latin typeface="Kruti Dev 010" pitchFamily="2" charset="0"/>
            </a:endParaRPr>
          </a:p>
        </p:txBody>
      </p:sp>
      <p:sp>
        <p:nvSpPr>
          <p:cNvPr id="1048864" name="Google Shape;476;p53"/>
          <p:cNvSpPr txBox="1"/>
          <p:nvPr/>
        </p:nvSpPr>
        <p:spPr>
          <a:xfrm>
            <a:off x="7404371" y="833321"/>
            <a:ext cx="2869056" cy="584735"/>
          </a:xfrm>
          <a:prstGeom prst="rect">
            <a:avLst/>
          </a:prstGeom>
          <a:noFill/>
          <a:ln>
            <a:noFill/>
          </a:ln>
        </p:spPr>
        <p:txBody>
          <a:bodyPr spcFirstLastPara="1" wrap="square" lIns="91425" tIns="45700" rIns="91425" bIns="45700" anchor="t" anchorCtr="0">
            <a:spAutoFit/>
          </a:bodyPr>
          <a:lstStyle/>
          <a:p>
            <a:pPr lvl="0"/>
            <a:r>
              <a:rPr lang="hi-IN" sz="3200" b="1" dirty="0" err="1"/>
              <a:t>ऊर्ध्वाधर</a:t>
            </a:r>
            <a:r>
              <a:rPr lang="hi-IN" sz="3200" b="1" dirty="0">
                <a:solidFill>
                  <a:schemeClr val="tx1"/>
                </a:solidFill>
              </a:rPr>
              <a:t> शोर </a:t>
            </a:r>
            <a:endParaRPr lang="hi-IN" sz="3200" b="1"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D80BE4D6-D5E2-17FF-912A-F03BB3194EC1}"/>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39</a:t>
            </a:fld>
            <a:endParaRPr lang="en-US"/>
          </a:p>
        </p:txBody>
      </p:sp>
      <p:sp>
        <p:nvSpPr>
          <p:cNvPr id="3" name="Google Shape;454;p51">
            <a:extLst>
              <a:ext uri="{FF2B5EF4-FFF2-40B4-BE49-F238E27FC236}">
                <a16:creationId xmlns:a16="http://schemas.microsoft.com/office/drawing/2014/main" id="{A2832491-1443-3583-7320-AF5724F91CDE}"/>
              </a:ext>
            </a:extLst>
          </p:cNvPr>
          <p:cNvSpPr txBox="1">
            <a:spLocks/>
          </p:cNvSpPr>
          <p:nvPr/>
        </p:nvSpPr>
        <p:spPr>
          <a:xfrm>
            <a:off x="436881" y="164306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048625" name="Google Shape;133;p17"/>
          <p:cNvSpPr txBox="1">
            <a:spLocks noGrp="1"/>
          </p:cNvSpPr>
          <p:nvPr>
            <p:ph type="title" idx="4294967295"/>
          </p:nvPr>
        </p:nvSpPr>
        <p:spPr>
          <a:xfrm>
            <a:off x="1839805" y="2490107"/>
            <a:ext cx="3176078" cy="538843"/>
          </a:xfrm>
          <a:prstGeom prst="rect">
            <a:avLst/>
          </a:prstGeom>
          <a:noFill/>
          <a:ln>
            <a:noFill/>
          </a:ln>
        </p:spPr>
        <p:txBody>
          <a:bodyPr spcFirstLastPara="1" wrap="square" lIns="91425" tIns="45700" rIns="91425" bIns="45700" anchor="ctr" anchorCtr="0">
            <a:noAutofit/>
          </a:bodyPr>
          <a:lstStyle/>
          <a:p>
            <a:pPr algn="just">
              <a:buClr>
                <a:srgbClr val="C00000"/>
              </a:buClr>
              <a:buSzPts val="4000"/>
            </a:pPr>
            <a:br>
              <a:rPr lang="en-US" b="1" dirty="0">
                <a:solidFill>
                  <a:srgbClr val="FF0000"/>
                </a:solidFill>
                <a:latin typeface="Kruti Dev 010" pitchFamily="2" charset="0"/>
              </a:rPr>
            </a:br>
            <a:r>
              <a:rPr lang="en-US" b="1" dirty="0">
                <a:solidFill>
                  <a:srgbClr val="FF0000"/>
                </a:solidFill>
                <a:latin typeface="Kruti Dev 010" pitchFamily="2" charset="0"/>
              </a:rPr>
              <a:t>“</a:t>
            </a:r>
            <a:r>
              <a:rPr lang="en-US" b="1" dirty="0" err="1">
                <a:solidFill>
                  <a:srgbClr val="FF0000"/>
                </a:solidFill>
                <a:latin typeface="Kruti Dev 010" pitchFamily="2" charset="0"/>
              </a:rPr>
              <a:t>kksfjax</a:t>
            </a:r>
            <a:br>
              <a:rPr lang="en-IN" b="1" dirty="0">
                <a:solidFill>
                  <a:srgbClr val="FF0000"/>
                </a:solidFill>
                <a:latin typeface="Kruti Dev 010" pitchFamily="2" charset="0"/>
              </a:rPr>
            </a:br>
            <a:endParaRPr lang="en-US" b="1" cap="none" dirty="0">
              <a:solidFill>
                <a:srgbClr val="FF0000"/>
              </a:solidFill>
              <a:latin typeface="Kruti Dev 010" pitchFamily="2" charset="0"/>
              <a:ea typeface="Arial"/>
              <a:cs typeface="Arial"/>
              <a:sym typeface="Arial"/>
            </a:endParaRPr>
          </a:p>
        </p:txBody>
      </p:sp>
      <p:sp>
        <p:nvSpPr>
          <p:cNvPr id="1048626" name="Google Shape;134;p17"/>
          <p:cNvSpPr txBox="1">
            <a:spLocks noGrp="1"/>
          </p:cNvSpPr>
          <p:nvPr>
            <p:ph type="body" idx="4294967295"/>
          </p:nvPr>
        </p:nvSpPr>
        <p:spPr>
          <a:xfrm>
            <a:off x="5037364" y="1563375"/>
            <a:ext cx="6149816" cy="3122926"/>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3200"/>
              <a:buFont typeface="Noto Sans Symbols"/>
              <a:buChar char="▪"/>
            </a:pPr>
            <a:r>
              <a:rPr dirty="0" err="1">
                <a:solidFill>
                  <a:schemeClr val="dk1"/>
                </a:solidFill>
                <a:latin typeface="Kruti Dev 010" pitchFamily="2" charset="0"/>
                <a:ea typeface="Arial"/>
                <a:cs typeface="Arial"/>
                <a:sym typeface="Arial"/>
              </a:rPr>
              <a:t>क्षतिग्रस्त</a:t>
            </a:r>
            <a:r>
              <a:rPr lang="en-US" dirty="0">
                <a:solidFill>
                  <a:schemeClr val="dk1"/>
                </a:solidFill>
                <a:latin typeface="Kruti Dev 010" pitchFamily="2" charset="0"/>
                <a:ea typeface="Arial"/>
                <a:cs typeface="Arial"/>
                <a:sym typeface="Arial"/>
              </a:rPr>
              <a:t>]</a:t>
            </a:r>
            <a:r>
              <a:rPr dirty="0">
                <a:solidFill>
                  <a:schemeClr val="dk1"/>
                </a:solidFill>
                <a:latin typeface="Kruti Dev 010" pitchFamily="2" charset="0"/>
                <a:ea typeface="Arial"/>
                <a:cs typeface="Arial"/>
                <a:sym typeface="Arial"/>
              </a:rPr>
              <a:t> ध्वस्त या आंशिक रूप से ध्वस्त संरचना के केवल उस भाग को अस्थायी सहायता </a:t>
            </a:r>
            <a:r>
              <a:rPr dirty="0" err="1">
                <a:solidFill>
                  <a:schemeClr val="dk1"/>
                </a:solidFill>
                <a:latin typeface="Kruti Dev 010" pitchFamily="2" charset="0"/>
                <a:ea typeface="Arial"/>
                <a:cs typeface="Arial"/>
                <a:sym typeface="Arial"/>
              </a:rPr>
              <a:t>प्रदान</a:t>
            </a:r>
            <a:r>
              <a:rPr dirty="0">
                <a:solidFill>
                  <a:schemeClr val="dk1"/>
                </a:solidFill>
                <a:latin typeface="Kruti Dev 010" pitchFamily="2" charset="0"/>
                <a:ea typeface="Arial"/>
                <a:cs typeface="Arial"/>
                <a:sym typeface="Arial"/>
              </a:rPr>
              <a:t> </a:t>
            </a:r>
            <a:r>
              <a:rPr dirty="0" err="1">
                <a:solidFill>
                  <a:schemeClr val="dk1"/>
                </a:solidFill>
                <a:latin typeface="Kruti Dev 010" pitchFamily="2" charset="0"/>
                <a:ea typeface="Arial"/>
                <a:cs typeface="Arial"/>
                <a:sym typeface="Arial"/>
              </a:rPr>
              <a:t>करना</a:t>
            </a:r>
            <a:r>
              <a:rPr lang="en-US" dirty="0">
                <a:solidFill>
                  <a:schemeClr val="dk1"/>
                </a:solidFill>
                <a:latin typeface="Kruti Dev 010" pitchFamily="2" charset="0"/>
                <a:ea typeface="Arial"/>
                <a:cs typeface="Arial"/>
                <a:sym typeface="Arial"/>
              </a:rPr>
              <a:t>]</a:t>
            </a:r>
            <a:r>
              <a:rPr dirty="0">
                <a:solidFill>
                  <a:schemeClr val="dk1"/>
                </a:solidFill>
                <a:latin typeface="Kruti Dev 010" pitchFamily="2" charset="0"/>
                <a:ea typeface="Arial"/>
                <a:cs typeface="Arial"/>
                <a:sym typeface="Arial"/>
              </a:rPr>
              <a:t> जो पीड़ितों और बचाव दल के लिए कम जोखिम पर </a:t>
            </a:r>
            <a:r>
              <a:rPr dirty="0" err="1">
                <a:solidFill>
                  <a:schemeClr val="dk1"/>
                </a:solidFill>
                <a:latin typeface="Kruti Dev 010" pitchFamily="2" charset="0"/>
                <a:ea typeface="Arial"/>
                <a:cs typeface="Arial"/>
                <a:sym typeface="Arial"/>
              </a:rPr>
              <a:t>खोज</a:t>
            </a:r>
            <a:r>
              <a:rPr dirty="0">
                <a:solidFill>
                  <a:schemeClr val="dk1"/>
                </a:solidFill>
                <a:latin typeface="Kruti Dev 010" pitchFamily="2" charset="0"/>
                <a:ea typeface="Arial"/>
                <a:cs typeface="Arial"/>
                <a:sym typeface="Arial"/>
              </a:rPr>
              <a:t> </a:t>
            </a:r>
            <a:r>
              <a:rPr dirty="0" err="1">
                <a:solidFill>
                  <a:schemeClr val="dk1"/>
                </a:solidFill>
                <a:latin typeface="Kruti Dev 010" pitchFamily="2" charset="0"/>
                <a:ea typeface="Arial"/>
                <a:cs typeface="Arial"/>
                <a:sym typeface="Arial"/>
              </a:rPr>
              <a:t>और</a:t>
            </a:r>
            <a:r>
              <a:rPr lang="en-US" dirty="0" err="1">
                <a:latin typeface="Kruti Dev 010" pitchFamily="2" charset="0"/>
                <a:ea typeface="Arial"/>
                <a:cs typeface="Arial"/>
                <a:sym typeface="Arial"/>
              </a:rPr>
              <a:t>@</a:t>
            </a:r>
            <a:r>
              <a:rPr dirty="0" err="1">
                <a:solidFill>
                  <a:schemeClr val="dk1"/>
                </a:solidFill>
                <a:latin typeface="Kruti Dev 010" pitchFamily="2" charset="0"/>
                <a:ea typeface="Arial"/>
                <a:cs typeface="Arial"/>
                <a:sym typeface="Arial"/>
              </a:rPr>
              <a:t>या</a:t>
            </a:r>
            <a:r>
              <a:rPr dirty="0">
                <a:solidFill>
                  <a:schemeClr val="dk1"/>
                </a:solidFill>
                <a:latin typeface="Kruti Dev 010" pitchFamily="2" charset="0"/>
                <a:ea typeface="Arial"/>
                <a:cs typeface="Arial"/>
                <a:sym typeface="Arial"/>
              </a:rPr>
              <a:t> बचाव कार्य करने के लिए आवश्यक है।</a:t>
            </a:r>
          </a:p>
        </p:txBody>
      </p:sp>
      <p:sp>
        <p:nvSpPr>
          <p:cNvPr id="2" name="Slide Number Placeholder 1">
            <a:extLst>
              <a:ext uri="{FF2B5EF4-FFF2-40B4-BE49-F238E27FC236}">
                <a16:creationId xmlns:a16="http://schemas.microsoft.com/office/drawing/2014/main" id="{ADF0BF01-4A3A-58B7-BCA0-E2AC8597D9BB}"/>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1048867" name="Google Shape;482;p54"/>
          <p:cNvSpPr txBox="1">
            <a:spLocks noGrp="1"/>
          </p:cNvSpPr>
          <p:nvPr>
            <p:ph type="body" idx="4294967295"/>
          </p:nvPr>
        </p:nvSpPr>
        <p:spPr>
          <a:xfrm>
            <a:off x="6096000" y="1536755"/>
            <a:ext cx="6060509" cy="5002157"/>
          </a:xfrm>
          <a:prstGeom prst="rect">
            <a:avLst/>
          </a:prstGeom>
          <a:noFill/>
          <a:ln>
            <a:noFill/>
          </a:ln>
        </p:spPr>
        <p:txBody>
          <a:bodyPr spcFirstLastPara="1" wrap="square" lIns="91425" tIns="45700" rIns="91425" bIns="45700" anchor="t" anchorCtr="0">
            <a:noAutofit/>
          </a:bodyPr>
          <a:lstStyle/>
          <a:p>
            <a:pPr marL="0" lvl="0" indent="0" algn="just">
              <a:lnSpc>
                <a:spcPct val="150000"/>
              </a:lnSpc>
              <a:spcBef>
                <a:spcPts val="0"/>
              </a:spcBef>
              <a:buClr>
                <a:srgbClr val="FF0000"/>
              </a:buClr>
              <a:buSzPts val="3600"/>
              <a:buNone/>
            </a:pPr>
            <a:r>
              <a:rPr lang="hi-IN" sz="2400" b="1" dirty="0">
                <a:solidFill>
                  <a:schemeClr val="tx1"/>
                </a:solidFill>
                <a:latin typeface="Arial"/>
                <a:ea typeface="Arial"/>
                <a:cs typeface="Arial"/>
                <a:sym typeface="Arial"/>
              </a:rPr>
              <a:t>स्टेप 5-</a:t>
            </a:r>
            <a:r>
              <a:rPr lang="en-US" sz="2400" b="1" dirty="0">
                <a:solidFill>
                  <a:schemeClr val="tx1"/>
                </a:solidFill>
                <a:latin typeface="Arial"/>
                <a:ea typeface="Arial"/>
                <a:cs typeface="Arial"/>
                <a:sym typeface="Arial"/>
              </a:rPr>
              <a:t> </a:t>
            </a:r>
            <a:r>
              <a:rPr lang="hi-IN" sz="2400" dirty="0"/>
              <a:t>क्षतिग्रस्त संरचनात्मक तत्व को सहारा देने के लिए पोस्ट और </a:t>
            </a:r>
            <a:r>
              <a:rPr lang="hi-IN" sz="2400" dirty="0" err="1"/>
              <a:t>हेडर</a:t>
            </a:r>
            <a:r>
              <a:rPr lang="hi-IN" sz="2400" dirty="0"/>
              <a:t> को </a:t>
            </a:r>
            <a:r>
              <a:rPr lang="hi-IN" sz="2400" dirty="0" err="1"/>
              <a:t>सोल</a:t>
            </a:r>
            <a:r>
              <a:rPr lang="hi-IN" sz="2400" dirty="0"/>
              <a:t> प्लेट के ऊपर स्थापित करें। पहले दो पोस्ट </a:t>
            </a:r>
            <a:r>
              <a:rPr lang="hi-IN" sz="2400" dirty="0" err="1"/>
              <a:t>सोल</a:t>
            </a:r>
            <a:r>
              <a:rPr lang="hi-IN" sz="2400" dirty="0"/>
              <a:t> प्लेट के प्रत्येक सिरे से कम से कम 30 सेमी, लेकिन 60 सेमी से कम दूरी पर विपरीत छोर पर स्थापित किए जाते हैं। पोस्ट को </a:t>
            </a:r>
            <a:r>
              <a:rPr lang="hi-IN" sz="2400" dirty="0" err="1"/>
              <a:t>हेडर</a:t>
            </a:r>
            <a:r>
              <a:rPr lang="hi-IN" sz="2400" dirty="0"/>
              <a:t> और </a:t>
            </a:r>
            <a:r>
              <a:rPr lang="hi-IN" sz="2400" dirty="0" err="1"/>
              <a:t>सोल</a:t>
            </a:r>
            <a:r>
              <a:rPr lang="hi-IN" sz="2400" dirty="0"/>
              <a:t> प्लेट के साथ सीधा रखें। संरचनात्मक तत्वों को </a:t>
            </a:r>
            <a:r>
              <a:rPr lang="hi-IN" sz="2400" dirty="0" err="1"/>
              <a:t>हेडर</a:t>
            </a:r>
            <a:r>
              <a:rPr lang="hi-IN" sz="2400" dirty="0"/>
              <a:t> के नीचे </a:t>
            </a:r>
            <a:r>
              <a:rPr lang="hi-IN" sz="2400" dirty="0" err="1"/>
              <a:t>शिम</a:t>
            </a:r>
            <a:r>
              <a:rPr lang="hi-IN" sz="2400" dirty="0"/>
              <a:t> से लगाएँ ताकि वह यथासंभव समतल रहे।</a:t>
            </a:r>
            <a:endParaRPr sz="2400" dirty="0">
              <a:solidFill>
                <a:schemeClr val="tx1"/>
              </a:solidFill>
              <a:latin typeface="Kruti Dev 010" pitchFamily="2" charset="0"/>
            </a:endParaRPr>
          </a:p>
        </p:txBody>
      </p:sp>
      <p:sp>
        <p:nvSpPr>
          <p:cNvPr id="1048870" name="Google Shape;485;p54"/>
          <p:cNvSpPr txBox="1"/>
          <p:nvPr/>
        </p:nvSpPr>
        <p:spPr>
          <a:xfrm>
            <a:off x="7901128" y="952020"/>
            <a:ext cx="2869056" cy="584735"/>
          </a:xfrm>
          <a:prstGeom prst="rect">
            <a:avLst/>
          </a:prstGeom>
          <a:noFill/>
          <a:ln>
            <a:noFill/>
          </a:ln>
        </p:spPr>
        <p:txBody>
          <a:bodyPr spcFirstLastPara="1" wrap="square" lIns="91425" tIns="45700" rIns="91425" bIns="45700" anchor="t" anchorCtr="0">
            <a:spAutoFit/>
          </a:bodyPr>
          <a:lstStyle/>
          <a:p>
            <a:pPr lvl="0"/>
            <a:r>
              <a:rPr lang="hi-IN" sz="3200" b="1" dirty="0" err="1"/>
              <a:t>ऊर्ध्वाधर</a:t>
            </a:r>
            <a:r>
              <a:rPr lang="hi-IN" sz="3200" b="1" dirty="0">
                <a:solidFill>
                  <a:schemeClr val="tx1"/>
                </a:solidFill>
              </a:rPr>
              <a:t> शोर </a:t>
            </a:r>
            <a:endParaRPr lang="hi-IN" sz="3200" b="1"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295097AF-FE98-C750-EF43-DCD3A1293C91}"/>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40</a:t>
            </a:fld>
            <a:endParaRPr lang="en-US"/>
          </a:p>
        </p:txBody>
      </p:sp>
      <p:sp>
        <p:nvSpPr>
          <p:cNvPr id="3" name="Google Shape;454;p51">
            <a:extLst>
              <a:ext uri="{FF2B5EF4-FFF2-40B4-BE49-F238E27FC236}">
                <a16:creationId xmlns:a16="http://schemas.microsoft.com/office/drawing/2014/main" id="{DBA16C5B-092A-6B29-7B34-DF90F7D3B92E}"/>
              </a:ext>
            </a:extLst>
          </p:cNvPr>
          <p:cNvSpPr txBox="1">
            <a:spLocks/>
          </p:cNvSpPr>
          <p:nvPr/>
        </p:nvSpPr>
        <p:spPr>
          <a:xfrm>
            <a:off x="274321" y="172942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1048875" name="Google Shape;491;p55"/>
          <p:cNvSpPr txBox="1">
            <a:spLocks noGrp="1"/>
          </p:cNvSpPr>
          <p:nvPr>
            <p:ph type="body" idx="4294967295"/>
          </p:nvPr>
        </p:nvSpPr>
        <p:spPr>
          <a:xfrm>
            <a:off x="5234846" y="2114076"/>
            <a:ext cx="6957154" cy="4437186"/>
          </a:xfrm>
          <a:prstGeom prst="rect">
            <a:avLst/>
          </a:prstGeom>
          <a:noFill/>
          <a:ln>
            <a:noFill/>
          </a:ln>
        </p:spPr>
        <p:txBody>
          <a:bodyPr spcFirstLastPara="1" wrap="square" lIns="91425" tIns="45700" rIns="91425" bIns="45700" anchor="t" anchorCtr="0">
            <a:noAutofit/>
          </a:bodyPr>
          <a:lstStyle/>
          <a:p>
            <a:pPr marL="0" lvl="0" indent="0" algn="just">
              <a:lnSpc>
                <a:spcPct val="150000"/>
              </a:lnSpc>
              <a:spcBef>
                <a:spcPts val="0"/>
              </a:spcBef>
              <a:buClr>
                <a:srgbClr val="FF0000"/>
              </a:buClr>
              <a:buSzPts val="3600"/>
              <a:buNone/>
            </a:pPr>
            <a:r>
              <a:rPr lang="hi-IN" sz="2400" b="1" dirty="0">
                <a:solidFill>
                  <a:schemeClr val="tx1"/>
                </a:solidFill>
                <a:latin typeface="Arial"/>
                <a:ea typeface="Arial"/>
                <a:cs typeface="Arial"/>
                <a:sym typeface="Arial"/>
              </a:rPr>
              <a:t>स्टेप 6</a:t>
            </a:r>
            <a:r>
              <a:rPr lang="hi-IN" sz="2400" dirty="0">
                <a:solidFill>
                  <a:schemeClr val="tx1"/>
                </a:solidFill>
                <a:latin typeface="Arial"/>
                <a:ea typeface="Arial"/>
                <a:cs typeface="Arial"/>
                <a:sym typeface="Arial"/>
              </a:rPr>
              <a:t>-</a:t>
            </a:r>
            <a:r>
              <a:rPr lang="en-US" sz="2400" dirty="0">
                <a:solidFill>
                  <a:schemeClr val="tx1"/>
                </a:solidFill>
                <a:latin typeface="Arial"/>
                <a:ea typeface="Arial"/>
                <a:cs typeface="Arial"/>
                <a:sym typeface="Arial"/>
              </a:rPr>
              <a:t> </a:t>
            </a:r>
            <a:r>
              <a:rPr lang="hi-IN" sz="2400" dirty="0"/>
              <a:t>हर खंभे के नीचे </a:t>
            </a:r>
            <a:r>
              <a:rPr lang="hi-IN" sz="2400" dirty="0" err="1"/>
              <a:t>वेजेज</a:t>
            </a:r>
            <a:r>
              <a:rPr lang="hi-IN" sz="2400" dirty="0"/>
              <a:t> का एक </a:t>
            </a:r>
            <a:r>
              <a:rPr lang="hi-IN" sz="2400" dirty="0" err="1"/>
              <a:t>सेट</a:t>
            </a:r>
            <a:r>
              <a:rPr lang="hi-IN" sz="2400" dirty="0"/>
              <a:t> लगाएँ। उन्हें तब तक एक साथ थपथपाएँ जब तक कि खंभे दबाव में आकर कस न </a:t>
            </a:r>
            <a:r>
              <a:rPr lang="hi-IN" sz="2400" dirty="0" err="1"/>
              <a:t>जाएँ</a:t>
            </a:r>
            <a:r>
              <a:rPr lang="hi-IN" sz="2400" dirty="0"/>
              <a:t>। </a:t>
            </a:r>
            <a:r>
              <a:rPr lang="hi-IN" sz="2400" dirty="0" err="1"/>
              <a:t>वेजेज</a:t>
            </a:r>
            <a:r>
              <a:rPr lang="hi-IN" sz="2400" dirty="0"/>
              <a:t> को अपनी जगह पर सुरक्षित करने के लिए उनके पीछे कील ठोक दें।</a:t>
            </a:r>
            <a:endParaRPr sz="2400" dirty="0">
              <a:solidFill>
                <a:schemeClr val="tx1"/>
              </a:solidFill>
              <a:latin typeface="Kruti Dev 010" pitchFamily="2" charset="0"/>
            </a:endParaRPr>
          </a:p>
        </p:txBody>
      </p:sp>
      <p:sp>
        <p:nvSpPr>
          <p:cNvPr id="1048878" name="Google Shape;494;p55"/>
          <p:cNvSpPr txBox="1"/>
          <p:nvPr/>
        </p:nvSpPr>
        <p:spPr>
          <a:xfrm>
            <a:off x="7278895" y="1482571"/>
            <a:ext cx="2869056" cy="584735"/>
          </a:xfrm>
          <a:prstGeom prst="rect">
            <a:avLst/>
          </a:prstGeom>
          <a:noFill/>
          <a:ln>
            <a:noFill/>
          </a:ln>
        </p:spPr>
        <p:txBody>
          <a:bodyPr spcFirstLastPara="1" wrap="square" lIns="91425" tIns="45700" rIns="91425" bIns="45700" anchor="t" anchorCtr="0">
            <a:spAutoFit/>
          </a:bodyPr>
          <a:lstStyle/>
          <a:p>
            <a:pPr lvl="0"/>
            <a:r>
              <a:rPr lang="hi-IN" sz="3200" b="1" dirty="0" err="1"/>
              <a:t>ऊर्ध्वाधर</a:t>
            </a:r>
            <a:r>
              <a:rPr lang="hi-IN" sz="3200" b="1" dirty="0">
                <a:solidFill>
                  <a:schemeClr val="tx1"/>
                </a:solidFill>
              </a:rPr>
              <a:t> शोर </a:t>
            </a:r>
            <a:endParaRPr lang="hi-IN" sz="3200" b="1"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F8F54516-F7A3-8FC8-A7EA-539319176F25}"/>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3" name="Google Shape;454;p51">
            <a:extLst>
              <a:ext uri="{FF2B5EF4-FFF2-40B4-BE49-F238E27FC236}">
                <a16:creationId xmlns:a16="http://schemas.microsoft.com/office/drawing/2014/main" id="{14E524CE-48CF-BCD7-3519-58E8C77FC4E7}"/>
              </a:ext>
            </a:extLst>
          </p:cNvPr>
          <p:cNvSpPr txBox="1">
            <a:spLocks/>
          </p:cNvSpPr>
          <p:nvPr/>
        </p:nvSpPr>
        <p:spPr>
          <a:xfrm>
            <a:off x="-116094" y="191738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1048881" name="Google Shape;500;p56"/>
          <p:cNvSpPr txBox="1">
            <a:spLocks noGrp="1"/>
          </p:cNvSpPr>
          <p:nvPr>
            <p:ph type="body" idx="4294967295"/>
          </p:nvPr>
        </p:nvSpPr>
        <p:spPr>
          <a:xfrm>
            <a:off x="6246921" y="1190116"/>
            <a:ext cx="5663863" cy="534879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hi-IN" sz="2400" b="1" dirty="0">
                <a:solidFill>
                  <a:schemeClr val="tx1"/>
                </a:solidFill>
                <a:latin typeface="Open Sans" panose="020B0606030504020204"/>
                <a:ea typeface="Arial"/>
                <a:cs typeface="Arial"/>
                <a:sym typeface="Arial"/>
              </a:rPr>
              <a:t>स्टेप 7</a:t>
            </a:r>
            <a:r>
              <a:rPr lang="hi-IN" sz="2400" dirty="0">
                <a:solidFill>
                  <a:schemeClr val="tx1"/>
                </a:solidFill>
                <a:latin typeface="Open Sans" panose="020B0606030504020204"/>
                <a:ea typeface="Arial"/>
                <a:cs typeface="Arial"/>
                <a:sym typeface="Arial"/>
              </a:rPr>
              <a:t> </a:t>
            </a:r>
          </a:p>
          <a:p>
            <a:pPr marL="0" lvl="0" indent="0" algn="just" rtl="0">
              <a:lnSpc>
                <a:spcPct val="90000"/>
              </a:lnSpc>
              <a:spcBef>
                <a:spcPts val="0"/>
              </a:spcBef>
              <a:spcAft>
                <a:spcPts val="0"/>
              </a:spcAft>
              <a:buClr>
                <a:srgbClr val="FF0000"/>
              </a:buClr>
              <a:buSzPts val="3600"/>
              <a:buNone/>
            </a:pPr>
            <a:r>
              <a:rPr sz="2400" dirty="0" err="1">
                <a:solidFill>
                  <a:schemeClr val="tx1"/>
                </a:solidFill>
                <a:latin typeface="Kruti Dev 010" pitchFamily="2" charset="0"/>
              </a:rPr>
              <a:t>सोल</a:t>
            </a:r>
            <a:r>
              <a:rPr sz="2400" dirty="0">
                <a:solidFill>
                  <a:schemeClr val="tx1"/>
                </a:solidFill>
                <a:latin typeface="Kruti Dev 010" pitchFamily="2" charset="0"/>
              </a:rPr>
              <a:t> प्लेट और पोस्ट के विपरीत छोरों और विपरीत पक्षों पर क्लीट्स या गसेट प्लेट्स लगाएं और जगह पर कील ठोक दें</a:t>
            </a:r>
          </a:p>
          <a:p>
            <a:pPr marL="0" lvl="0" indent="0" algn="just" rtl="0">
              <a:lnSpc>
                <a:spcPct val="90000"/>
              </a:lnSpc>
              <a:spcBef>
                <a:spcPts val="1000"/>
              </a:spcBef>
              <a:spcAft>
                <a:spcPts val="0"/>
              </a:spcAft>
              <a:buClr>
                <a:srgbClr val="FF0000"/>
              </a:buClr>
              <a:buSzPts val="3200"/>
              <a:buNone/>
            </a:pPr>
            <a:r>
              <a:rPr lang="hi-IN" sz="2400" b="1" dirty="0">
                <a:solidFill>
                  <a:schemeClr val="tx1"/>
                </a:solidFill>
                <a:latin typeface="Open Sans" panose="020B0606030504020204"/>
                <a:ea typeface="Arial"/>
                <a:cs typeface="Arial"/>
                <a:sym typeface="Arial"/>
              </a:rPr>
              <a:t>स्टेप </a:t>
            </a:r>
            <a:r>
              <a:rPr lang="en-US" sz="2400" b="1" dirty="0">
                <a:solidFill>
                  <a:schemeClr val="tx1"/>
                </a:solidFill>
                <a:latin typeface="Open Sans" panose="020B0606030504020204"/>
                <a:ea typeface="Arial"/>
                <a:cs typeface="Arial"/>
                <a:sym typeface="Arial"/>
              </a:rPr>
              <a:t> 8 </a:t>
            </a:r>
            <a:endParaRPr sz="2400" b="1" dirty="0">
              <a:solidFill>
                <a:schemeClr val="tx1"/>
              </a:solidFill>
              <a:latin typeface="Open Sans" panose="020B0606030504020204"/>
            </a:endParaRPr>
          </a:p>
          <a:p>
            <a:pPr marL="228600" lvl="0" indent="-228600" algn="just" rtl="0">
              <a:lnSpc>
                <a:spcPct val="90000"/>
              </a:lnSpc>
              <a:spcBef>
                <a:spcPts val="1000"/>
              </a:spcBef>
              <a:spcAft>
                <a:spcPts val="0"/>
              </a:spcAft>
              <a:buClr>
                <a:srgbClr val="002060"/>
              </a:buClr>
              <a:buSzPts val="3200"/>
              <a:buFont typeface="Noto Sans Symbols"/>
              <a:buChar char="▪"/>
            </a:pPr>
            <a:r>
              <a:rPr sz="2400" dirty="0">
                <a:solidFill>
                  <a:schemeClr val="tx1"/>
                </a:solidFill>
                <a:latin typeface="Kruti Dev 010" pitchFamily="2" charset="0"/>
              </a:rPr>
              <a:t>ऊर्ध्वाधर किनारे के प्रत्येक तरफ विकर्ण ब्रेसिज़ संलग्न करें।</a:t>
            </a:r>
          </a:p>
          <a:p>
            <a:pPr marL="0" lvl="0" indent="0" algn="just">
              <a:buSzPts val="3200"/>
              <a:buNone/>
            </a:pPr>
            <a:r>
              <a:rPr lang="hi-IN" sz="2400" dirty="0">
                <a:solidFill>
                  <a:srgbClr val="0070C0"/>
                </a:solidFill>
              </a:rPr>
              <a:t>जब आवश्यक हो, तो मध्य‑बिंदु </a:t>
            </a:r>
            <a:r>
              <a:rPr lang="hi-IN" sz="2400" dirty="0" err="1">
                <a:solidFill>
                  <a:srgbClr val="0070C0"/>
                </a:solidFill>
              </a:rPr>
              <a:t>ब्रेसिज़</a:t>
            </a:r>
            <a:r>
              <a:rPr lang="hi-IN" sz="2400" dirty="0">
                <a:solidFill>
                  <a:srgbClr val="0070C0"/>
                </a:solidFill>
              </a:rPr>
              <a:t> को विकर्ण </a:t>
            </a:r>
            <a:r>
              <a:rPr lang="hi-IN" sz="2400" dirty="0" err="1">
                <a:solidFill>
                  <a:srgbClr val="0070C0"/>
                </a:solidFill>
              </a:rPr>
              <a:t>ब्रेसिज़</a:t>
            </a:r>
            <a:r>
              <a:rPr lang="hi-IN" sz="2400" dirty="0">
                <a:solidFill>
                  <a:srgbClr val="0070C0"/>
                </a:solidFill>
              </a:rPr>
              <a:t> से पहले स्थापित किया जाना चाहिए। अपवाद केवल तब होता है जब 5 सेमी सामग्री का उपयोग किया जाता है; उस स्थिति में मध्य‑बिंदु </a:t>
            </a:r>
            <a:r>
              <a:rPr lang="hi-IN" sz="2400" dirty="0" err="1">
                <a:solidFill>
                  <a:srgbClr val="0070C0"/>
                </a:solidFill>
              </a:rPr>
              <a:t>ब्रेसिज़</a:t>
            </a:r>
            <a:r>
              <a:rPr lang="hi-IN" sz="2400" dirty="0">
                <a:solidFill>
                  <a:srgbClr val="0070C0"/>
                </a:solidFill>
              </a:rPr>
              <a:t> को विकर्णों के ऊपर रखा जाता है।</a:t>
            </a:r>
            <a:endParaRPr sz="2400" dirty="0">
              <a:solidFill>
                <a:srgbClr val="0070C0"/>
              </a:solidFill>
              <a:latin typeface="Kruti Dev 010" pitchFamily="2" charset="0"/>
              <a:ea typeface="Arial"/>
              <a:cs typeface="Arial"/>
              <a:sym typeface="Arial"/>
            </a:endParaRPr>
          </a:p>
        </p:txBody>
      </p:sp>
      <p:sp>
        <p:nvSpPr>
          <p:cNvPr id="1048884" name="Google Shape;503;p56"/>
          <p:cNvSpPr txBox="1"/>
          <p:nvPr/>
        </p:nvSpPr>
        <p:spPr>
          <a:xfrm>
            <a:off x="7280084" y="702109"/>
            <a:ext cx="2869056" cy="584735"/>
          </a:xfrm>
          <a:prstGeom prst="rect">
            <a:avLst/>
          </a:prstGeom>
          <a:noFill/>
          <a:ln>
            <a:noFill/>
          </a:ln>
        </p:spPr>
        <p:txBody>
          <a:bodyPr spcFirstLastPara="1" wrap="square" lIns="91425" tIns="45700" rIns="91425" bIns="45700" anchor="t" anchorCtr="0">
            <a:spAutoFit/>
          </a:bodyPr>
          <a:lstStyle/>
          <a:p>
            <a:pPr lvl="0"/>
            <a:r>
              <a:rPr lang="hi-IN" sz="3200" b="1" dirty="0" err="1"/>
              <a:t>ऊर्ध्वाधर</a:t>
            </a:r>
            <a:r>
              <a:rPr lang="hi-IN" sz="3200" b="1" dirty="0">
                <a:solidFill>
                  <a:schemeClr val="tx1"/>
                </a:solidFill>
              </a:rPr>
              <a:t> शोर </a:t>
            </a:r>
            <a:endParaRPr lang="hi-IN" sz="3200" b="1" dirty="0">
              <a:solidFill>
                <a:schemeClr val="tx1"/>
              </a:solidFill>
              <a:latin typeface="Calibri"/>
              <a:ea typeface="Calibri"/>
              <a:cs typeface="Calibri"/>
              <a:sym typeface="Calibri"/>
            </a:endParaRPr>
          </a:p>
        </p:txBody>
      </p:sp>
      <p:pic>
        <p:nvPicPr>
          <p:cNvPr id="2097228" name="Picture 7"/>
          <p:cNvPicPr>
            <a:picLocks noChangeAspect="1" noChangeArrowheads="1"/>
          </p:cNvPicPr>
          <p:nvPr/>
        </p:nvPicPr>
        <p:blipFill>
          <a:blip r:embed="rId3"/>
          <a:srcRect/>
          <a:stretch>
            <a:fillRect/>
          </a:stretch>
        </p:blipFill>
        <p:spPr bwMode="auto">
          <a:xfrm>
            <a:off x="1" y="76052"/>
            <a:ext cx="1242874" cy="932270"/>
          </a:xfrm>
          <a:prstGeom prst="rect">
            <a:avLst/>
          </a:prstGeom>
          <a:noFill/>
          <a:ln>
            <a:noFill/>
          </a:ln>
        </p:spPr>
      </p:pic>
      <p:sp>
        <p:nvSpPr>
          <p:cNvPr id="2" name="Slide Number Placeholder 1">
            <a:extLst>
              <a:ext uri="{FF2B5EF4-FFF2-40B4-BE49-F238E27FC236}">
                <a16:creationId xmlns:a16="http://schemas.microsoft.com/office/drawing/2014/main" id="{3CBDE871-E4EC-FD94-3D54-F5574086ECE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3" name="Google Shape;454;p51">
            <a:extLst>
              <a:ext uri="{FF2B5EF4-FFF2-40B4-BE49-F238E27FC236}">
                <a16:creationId xmlns:a16="http://schemas.microsoft.com/office/drawing/2014/main" id="{051AB6F7-11F3-CDB6-6595-13908A92F32B}"/>
              </a:ext>
            </a:extLst>
          </p:cNvPr>
          <p:cNvSpPr txBox="1">
            <a:spLocks/>
          </p:cNvSpPr>
          <p:nvPr/>
        </p:nvSpPr>
        <p:spPr>
          <a:xfrm>
            <a:off x="172721" y="161258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1048889" name="Google Shape;510;p57"/>
          <p:cNvSpPr txBox="1">
            <a:spLocks noGrp="1"/>
          </p:cNvSpPr>
          <p:nvPr>
            <p:ph type="body" idx="4294967295"/>
          </p:nvPr>
        </p:nvSpPr>
        <p:spPr>
          <a:xfrm>
            <a:off x="6373640" y="1547018"/>
            <a:ext cx="5575722" cy="531098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hi-IN" sz="2400" dirty="0">
                <a:solidFill>
                  <a:srgbClr val="FF0000"/>
                </a:solidFill>
                <a:latin typeface="Arial"/>
                <a:ea typeface="Arial"/>
                <a:cs typeface="Arial"/>
                <a:sym typeface="Arial"/>
              </a:rPr>
              <a:t>स्टेप </a:t>
            </a:r>
            <a:r>
              <a:rPr lang="en-US" sz="2400" dirty="0">
                <a:solidFill>
                  <a:srgbClr val="FF0000"/>
                </a:solidFill>
                <a:latin typeface="Arial"/>
                <a:ea typeface="Arial"/>
                <a:cs typeface="Arial"/>
                <a:sym typeface="Arial"/>
              </a:rPr>
              <a:t> 8</a:t>
            </a:r>
            <a:endParaRPr sz="2400" dirty="0"/>
          </a:p>
          <a:p>
            <a:pPr marL="228600" lvl="0" indent="-228600" algn="just" rtl="0">
              <a:lnSpc>
                <a:spcPct val="90000"/>
              </a:lnSpc>
              <a:spcBef>
                <a:spcPts val="1000"/>
              </a:spcBef>
              <a:spcAft>
                <a:spcPts val="0"/>
              </a:spcAft>
              <a:buClr>
                <a:schemeClr val="dk1"/>
              </a:buClr>
              <a:buSzPts val="3200"/>
              <a:buFont typeface="Noto Sans Symbols"/>
              <a:buChar char="✔"/>
            </a:pPr>
            <a:r>
              <a:rPr sz="2400" dirty="0">
                <a:latin typeface="Kruti Dev 010" pitchFamily="2" charset="0"/>
              </a:rPr>
              <a:t>विकर्ण ब्रेसेज़ इतने लंबे होने चाहिए कि वे पूरी लंबाई तक फैले हों तथा एकमात्र प्लेट, हेडर और प्रत्येक पोस्ट से जुड़े हों।</a:t>
            </a:r>
          </a:p>
          <a:p>
            <a:pPr marL="0" lvl="0" indent="0" algn="just" rtl="0">
              <a:lnSpc>
                <a:spcPct val="90000"/>
              </a:lnSpc>
              <a:spcBef>
                <a:spcPts val="1000"/>
              </a:spcBef>
              <a:spcAft>
                <a:spcPts val="0"/>
              </a:spcAft>
              <a:buClr>
                <a:schemeClr val="dk1"/>
              </a:buClr>
              <a:buSzPts val="3200"/>
              <a:buNone/>
            </a:pPr>
            <a:r>
              <a:rPr sz="2400" dirty="0">
                <a:latin typeface="Kruti Dev 010" pitchFamily="2" charset="0"/>
                <a:ea typeface="Arial"/>
                <a:cs typeface="Arial"/>
                <a:sym typeface="Arial"/>
              </a:rPr>
              <a:t>यदि संभव </a:t>
            </a:r>
            <a:r>
              <a:rPr sz="2400" dirty="0" err="1">
                <a:latin typeface="Kruti Dev 010" pitchFamily="2" charset="0"/>
                <a:ea typeface="Arial"/>
                <a:cs typeface="Arial"/>
                <a:sym typeface="Arial"/>
              </a:rPr>
              <a:t>हो</a:t>
            </a:r>
            <a:r>
              <a:rPr sz="2400" dirty="0">
                <a:latin typeface="Kruti Dev 010" pitchFamily="2" charset="0"/>
                <a:ea typeface="Arial"/>
                <a:cs typeface="Arial"/>
                <a:sym typeface="Arial"/>
              </a:rPr>
              <a:t> </a:t>
            </a:r>
            <a:r>
              <a:rPr sz="2400" dirty="0" err="1">
                <a:latin typeface="Kruti Dev 010" pitchFamily="2" charset="0"/>
                <a:ea typeface="Arial"/>
                <a:cs typeface="Arial"/>
                <a:sym typeface="Arial"/>
              </a:rPr>
              <a:t>तो</a:t>
            </a:r>
            <a:r>
              <a:rPr lang="en-US" sz="2400" dirty="0">
                <a:latin typeface="Kruti Dev 010" pitchFamily="2" charset="0"/>
                <a:ea typeface="Arial"/>
                <a:cs typeface="Arial"/>
                <a:sym typeface="Arial"/>
              </a:rPr>
              <a:t>]</a:t>
            </a:r>
            <a:r>
              <a:rPr sz="2400" dirty="0">
                <a:latin typeface="Kruti Dev 010" pitchFamily="2" charset="0"/>
                <a:ea typeface="Arial"/>
                <a:cs typeface="Arial"/>
                <a:sym typeface="Arial"/>
              </a:rPr>
              <a:t> विकर्ण ब्रेसेज़ को सिस्टम के विपरीत दिशाओं में </a:t>
            </a:r>
            <a:r>
              <a:rPr sz="2400" dirty="0">
                <a:latin typeface="+mn-lt"/>
                <a:ea typeface="Arial"/>
                <a:cs typeface="Arial"/>
                <a:sym typeface="Arial"/>
              </a:rPr>
              <a:t>X</a:t>
            </a:r>
            <a:r>
              <a:rPr sz="2400" dirty="0">
                <a:latin typeface="Kruti Dev 010" pitchFamily="2" charset="0"/>
                <a:ea typeface="Arial"/>
                <a:cs typeface="Arial"/>
                <a:sym typeface="Arial"/>
              </a:rPr>
              <a:t>-पैटर्न में स्थापित किया जाना चाहिए।</a:t>
            </a:r>
          </a:p>
          <a:p>
            <a:pPr marL="0" lvl="0" indent="0" algn="just" rtl="0">
              <a:lnSpc>
                <a:spcPct val="90000"/>
              </a:lnSpc>
              <a:spcBef>
                <a:spcPts val="1000"/>
              </a:spcBef>
              <a:spcAft>
                <a:spcPts val="0"/>
              </a:spcAft>
              <a:buClr>
                <a:schemeClr val="dk1"/>
              </a:buClr>
              <a:buSzPts val="3200"/>
              <a:buNone/>
            </a:pPr>
            <a:endParaRPr sz="2400" dirty="0">
              <a:latin typeface="Arial"/>
              <a:ea typeface="Arial"/>
              <a:cs typeface="Arial"/>
              <a:sym typeface="Arial"/>
            </a:endParaRPr>
          </a:p>
          <a:p>
            <a:pPr marL="228600" lvl="0" indent="-228600" algn="just" rtl="0">
              <a:lnSpc>
                <a:spcPct val="90000"/>
              </a:lnSpc>
              <a:spcBef>
                <a:spcPts val="1000"/>
              </a:spcBef>
              <a:spcAft>
                <a:spcPts val="0"/>
              </a:spcAft>
              <a:buClr>
                <a:schemeClr val="dk1"/>
              </a:buClr>
              <a:buSzPts val="3200"/>
              <a:buFont typeface="Noto Sans Symbols"/>
              <a:buChar char="✔"/>
            </a:pPr>
            <a:r>
              <a:rPr lang="en-US" sz="2400" dirty="0">
                <a:latin typeface="Kruti Dev 010" pitchFamily="2" charset="0"/>
                <a:ea typeface="Arial"/>
                <a:cs typeface="Arial"/>
                <a:sym typeface="Arial"/>
              </a:rPr>
              <a:t>लम्बे क्षेत्र में फैली ऊर्ध्वाधर शोरिंग प्रणालियों को अनेक पोस्टों को जोड़ने के लिए विकर्ण ब्रेसिज़ के कई सेटों की आवश्यकता हो </a:t>
            </a:r>
            <a:r>
              <a:rPr lang="en-US" sz="2400" dirty="0" err="1">
                <a:latin typeface="Kruti Dev 010" pitchFamily="2" charset="0"/>
                <a:ea typeface="Arial"/>
                <a:cs typeface="Arial"/>
                <a:sym typeface="Arial"/>
              </a:rPr>
              <a:t>सकती</a:t>
            </a:r>
            <a:r>
              <a:rPr lang="en-US" sz="2400" dirty="0">
                <a:latin typeface="Kruti Dev 010" pitchFamily="2" charset="0"/>
                <a:ea typeface="Arial"/>
                <a:cs typeface="Arial"/>
                <a:sym typeface="Arial"/>
              </a:rPr>
              <a:t> </a:t>
            </a:r>
            <a:r>
              <a:rPr lang="en-US" sz="2400" dirty="0" err="1">
                <a:latin typeface="Kruti Dev 010" pitchFamily="2" charset="0"/>
                <a:ea typeface="Arial"/>
                <a:cs typeface="Arial"/>
                <a:sym typeface="Arial"/>
              </a:rPr>
              <a:t>हैA</a:t>
            </a:r>
            <a:endParaRPr sz="2400" dirty="0">
              <a:latin typeface="Kruti Dev 010" pitchFamily="2" charset="0"/>
            </a:endParaRPr>
          </a:p>
          <a:p>
            <a:pPr marL="228600" lvl="0" indent="-25400" algn="just" rtl="0">
              <a:lnSpc>
                <a:spcPct val="90000"/>
              </a:lnSpc>
              <a:spcBef>
                <a:spcPts val="1000"/>
              </a:spcBef>
              <a:spcAft>
                <a:spcPts val="0"/>
              </a:spcAft>
              <a:buClr>
                <a:schemeClr val="dk1"/>
              </a:buClr>
              <a:buSzPts val="3200"/>
              <a:buFont typeface="Noto Sans Symbols"/>
              <a:buNone/>
            </a:pPr>
            <a:endParaRPr sz="3200" b="1" dirty="0">
              <a:latin typeface="Arial"/>
              <a:ea typeface="Arial"/>
              <a:cs typeface="Arial"/>
              <a:sym typeface="Arial"/>
            </a:endParaRPr>
          </a:p>
        </p:txBody>
      </p:sp>
      <p:sp>
        <p:nvSpPr>
          <p:cNvPr id="1048892" name="Google Shape;513;p57"/>
          <p:cNvSpPr txBox="1"/>
          <p:nvPr/>
        </p:nvSpPr>
        <p:spPr>
          <a:xfrm>
            <a:off x="7606214" y="1008322"/>
            <a:ext cx="4056127" cy="584735"/>
          </a:xfrm>
          <a:prstGeom prst="rect">
            <a:avLst/>
          </a:prstGeom>
          <a:noFill/>
          <a:ln>
            <a:noFill/>
          </a:ln>
        </p:spPr>
        <p:txBody>
          <a:bodyPr spcFirstLastPara="1" wrap="square" lIns="91425" tIns="45700" rIns="91425" bIns="45700" anchor="t" anchorCtr="0">
            <a:spAutoFit/>
          </a:bodyPr>
          <a:lstStyle/>
          <a:p>
            <a:pPr lvl="0"/>
            <a:r>
              <a:rPr lang="hi-IN" sz="3200" b="1" dirty="0" err="1"/>
              <a:t>ऊर्ध्वाधर</a:t>
            </a:r>
            <a:r>
              <a:rPr lang="hi-IN" sz="3200" b="1" dirty="0">
                <a:solidFill>
                  <a:schemeClr val="tx1"/>
                </a:solidFill>
              </a:rPr>
              <a:t> शोर </a:t>
            </a:r>
            <a:endParaRPr lang="hi-IN" sz="3200" b="1"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988A3E55-BFD2-1224-2AF6-93A7C8E2A5A0}"/>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43</a:t>
            </a:fld>
            <a:endParaRPr lang="en-US"/>
          </a:p>
        </p:txBody>
      </p:sp>
      <p:sp>
        <p:nvSpPr>
          <p:cNvPr id="3" name="Google Shape;454;p51">
            <a:extLst>
              <a:ext uri="{FF2B5EF4-FFF2-40B4-BE49-F238E27FC236}">
                <a16:creationId xmlns:a16="http://schemas.microsoft.com/office/drawing/2014/main" id="{BF6CADDA-478E-F704-8D40-2E1CABB5B2DD}"/>
              </a:ext>
            </a:extLst>
          </p:cNvPr>
          <p:cNvSpPr txBox="1">
            <a:spLocks/>
          </p:cNvSpPr>
          <p:nvPr/>
        </p:nvSpPr>
        <p:spPr>
          <a:xfrm>
            <a:off x="242638" y="1666403"/>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1048897" name="Google Shape;519;p58"/>
          <p:cNvSpPr txBox="1">
            <a:spLocks noGrp="1"/>
          </p:cNvSpPr>
          <p:nvPr>
            <p:ph type="body" idx="4294967295"/>
          </p:nvPr>
        </p:nvSpPr>
        <p:spPr>
          <a:xfrm>
            <a:off x="6256327" y="1340151"/>
            <a:ext cx="5807988" cy="39149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hi-IN" dirty="0">
                <a:solidFill>
                  <a:schemeClr val="tx1"/>
                </a:solidFill>
                <a:latin typeface="Arial"/>
                <a:ea typeface="Arial"/>
                <a:cs typeface="Arial"/>
                <a:sym typeface="Arial"/>
              </a:rPr>
              <a:t>स्टेप </a:t>
            </a:r>
            <a:r>
              <a:rPr lang="en-US" dirty="0">
                <a:solidFill>
                  <a:schemeClr val="tx1"/>
                </a:solidFill>
                <a:latin typeface="Arial"/>
                <a:ea typeface="Arial"/>
                <a:cs typeface="Arial"/>
                <a:sym typeface="Arial"/>
              </a:rPr>
              <a:t> 9 </a:t>
            </a:r>
            <a:endParaRPr dirty="0">
              <a:solidFill>
                <a:schemeClr val="tx1"/>
              </a:solidFill>
            </a:endParaRPr>
          </a:p>
          <a:p>
            <a:pPr marL="228600" lvl="0" indent="-228600" algn="just" rtl="0">
              <a:lnSpc>
                <a:spcPct val="150000"/>
              </a:lnSpc>
              <a:spcBef>
                <a:spcPts val="1000"/>
              </a:spcBef>
              <a:spcAft>
                <a:spcPts val="0"/>
              </a:spcAft>
              <a:buClr>
                <a:schemeClr val="dk2"/>
              </a:buClr>
              <a:buSzPts val="3200"/>
              <a:buFont typeface="Noto Sans Symbols"/>
              <a:buChar char="▪"/>
            </a:pPr>
            <a:r>
              <a:rPr lang="en-US" sz="2400" dirty="0">
                <a:solidFill>
                  <a:schemeClr val="tx1"/>
                </a:solidFill>
                <a:latin typeface="Kruti Dev 010" pitchFamily="2" charset="0"/>
                <a:ea typeface="Arial"/>
                <a:cs typeface="Arial"/>
                <a:sym typeface="Arial"/>
              </a:rPr>
              <a:t>एक डुप्लेक्स कील का उपयोग करके वेजेज को एक दूसरे से सुरक्षित करें। कील को कभी भी पूरी तरह से न ठोंकें।</a:t>
            </a:r>
            <a:endParaRPr sz="2400" dirty="0">
              <a:solidFill>
                <a:schemeClr val="tx1"/>
              </a:solidFill>
              <a:latin typeface="Kruti Dev 010" pitchFamily="2" charset="0"/>
              <a:ea typeface="Arial"/>
              <a:cs typeface="Arial"/>
              <a:sym typeface="Arial"/>
            </a:endParaRPr>
          </a:p>
        </p:txBody>
      </p:sp>
      <p:sp>
        <p:nvSpPr>
          <p:cNvPr id="1048900" name="Google Shape;522;p58"/>
          <p:cNvSpPr txBox="1"/>
          <p:nvPr/>
        </p:nvSpPr>
        <p:spPr>
          <a:xfrm>
            <a:off x="7569919" y="813124"/>
            <a:ext cx="2869056" cy="584735"/>
          </a:xfrm>
          <a:prstGeom prst="rect">
            <a:avLst/>
          </a:prstGeom>
          <a:noFill/>
          <a:ln>
            <a:noFill/>
          </a:ln>
        </p:spPr>
        <p:txBody>
          <a:bodyPr spcFirstLastPara="1" wrap="square" lIns="91425" tIns="45700" rIns="91425" bIns="45700" anchor="t" anchorCtr="0">
            <a:spAutoFit/>
          </a:bodyPr>
          <a:lstStyle/>
          <a:p>
            <a:pPr lvl="0"/>
            <a:r>
              <a:rPr lang="hi-IN" sz="3200" b="1" dirty="0" err="1"/>
              <a:t>ऊर्ध्वाधर</a:t>
            </a:r>
            <a:r>
              <a:rPr lang="hi-IN" sz="3200" b="1" dirty="0">
                <a:solidFill>
                  <a:schemeClr val="tx1"/>
                </a:solidFill>
              </a:rPr>
              <a:t> शोर </a:t>
            </a:r>
            <a:endParaRPr lang="hi-IN" sz="3200" b="1" dirty="0">
              <a:solidFill>
                <a:schemeClr val="tx1"/>
              </a:solidFill>
              <a:latin typeface="Calibri"/>
              <a:ea typeface="Calibri"/>
              <a:cs typeface="Calibri"/>
              <a:sym typeface="Calibri"/>
            </a:endParaRPr>
          </a:p>
        </p:txBody>
      </p:sp>
      <p:pic>
        <p:nvPicPr>
          <p:cNvPr id="2097230" name="Google Shape;523;p58"/>
          <p:cNvPicPr preferRelativeResize="0">
            <a:picLocks/>
          </p:cNvPicPr>
          <p:nvPr/>
        </p:nvPicPr>
        <p:blipFill rotWithShape="1">
          <a:blip r:embed="rId3">
            <a:alphaModFix/>
          </a:blip>
          <a:srcRect/>
          <a:stretch>
            <a:fillRect/>
          </a:stretch>
        </p:blipFill>
        <p:spPr>
          <a:xfrm>
            <a:off x="8126880" y="4153780"/>
            <a:ext cx="3710639" cy="2385132"/>
          </a:xfrm>
          <a:prstGeom prst="rect">
            <a:avLst/>
          </a:prstGeom>
          <a:noFill/>
          <a:ln>
            <a:noFill/>
          </a:ln>
        </p:spPr>
      </p:pic>
      <p:sp>
        <p:nvSpPr>
          <p:cNvPr id="2" name="Slide Number Placeholder 1">
            <a:extLst>
              <a:ext uri="{FF2B5EF4-FFF2-40B4-BE49-F238E27FC236}">
                <a16:creationId xmlns:a16="http://schemas.microsoft.com/office/drawing/2014/main" id="{94EF4503-029D-8652-81B6-A55E96178B1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44</a:t>
            </a:fld>
            <a:endParaRPr lang="en-US"/>
          </a:p>
        </p:txBody>
      </p:sp>
      <p:sp>
        <p:nvSpPr>
          <p:cNvPr id="3" name="Google Shape;454;p51">
            <a:extLst>
              <a:ext uri="{FF2B5EF4-FFF2-40B4-BE49-F238E27FC236}">
                <a16:creationId xmlns:a16="http://schemas.microsoft.com/office/drawing/2014/main" id="{01E03349-254D-A313-E71F-3D6CDAF61B93}"/>
              </a:ext>
            </a:extLst>
          </p:cNvPr>
          <p:cNvSpPr txBox="1">
            <a:spLocks/>
          </p:cNvSpPr>
          <p:nvPr/>
        </p:nvSpPr>
        <p:spPr>
          <a:xfrm>
            <a:off x="518161" y="1598034"/>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dirty="0">
                <a:solidFill>
                  <a:srgbClr val="FF0000"/>
                </a:solidFill>
                <a:latin typeface="Open Sans" panose="020B0606030504020204"/>
                <a:ea typeface="Arial"/>
                <a:cs typeface="Arial"/>
                <a:sym typeface="Arial"/>
              </a:rPr>
              <a:t>बिल्डिंग शोर (दो प्रकार)</a:t>
            </a:r>
            <a:br>
              <a:rPr lang="hi-IN" sz="36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BUILDING</a:t>
            </a:r>
            <a:r>
              <a:rPr lang="hi-IN" sz="3200" b="1" dirty="0">
                <a:solidFill>
                  <a:srgbClr val="FF0000"/>
                </a:solidFill>
                <a:latin typeface="Open Sans" panose="020B0606030504020204"/>
                <a:ea typeface="Arial"/>
                <a:cs typeface="Arial"/>
                <a:sym typeface="Arial"/>
              </a:rPr>
              <a:t> </a:t>
            </a:r>
            <a:r>
              <a:rPr lang="en-US" sz="3200" b="1" dirty="0">
                <a:solidFill>
                  <a:srgbClr val="FF0000"/>
                </a:solidFill>
                <a:latin typeface="Open Sans" panose="020B0606030504020204"/>
                <a:ea typeface="Arial"/>
                <a:cs typeface="Arial"/>
                <a:sym typeface="Arial"/>
              </a:rPr>
              <a:t>SHORES </a:t>
            </a:r>
            <a:br>
              <a:rPr lang="hi-IN" sz="32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(TWO TYPES)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1048904" name="Google Shape;529;p59"/>
          <p:cNvSpPr txBox="1">
            <a:spLocks noGrp="1"/>
          </p:cNvSpPr>
          <p:nvPr>
            <p:ph type="body" idx="4294967295"/>
          </p:nvPr>
        </p:nvSpPr>
        <p:spPr>
          <a:xfrm>
            <a:off x="5250044" y="1279779"/>
            <a:ext cx="6941956" cy="557822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en-US" sz="2400" b="1" dirty="0">
                <a:solidFill>
                  <a:schemeClr val="tx1"/>
                </a:solidFill>
                <a:latin typeface="Arial"/>
                <a:ea typeface="Arial"/>
                <a:cs typeface="Arial"/>
                <a:sym typeface="Arial"/>
              </a:rPr>
              <a:t>Window/Door Shore </a:t>
            </a:r>
            <a:endParaRPr sz="2400" dirty="0">
              <a:solidFill>
                <a:schemeClr val="tx1"/>
              </a:solidFill>
            </a:endParaRPr>
          </a:p>
          <a:p>
            <a:pPr marL="0" lvl="0" indent="0" algn="just" rtl="0">
              <a:lnSpc>
                <a:spcPct val="90000"/>
              </a:lnSpc>
              <a:spcBef>
                <a:spcPts val="1000"/>
              </a:spcBef>
              <a:spcAft>
                <a:spcPts val="0"/>
              </a:spcAft>
              <a:buClr>
                <a:schemeClr val="dk1"/>
              </a:buClr>
              <a:buSzPts val="2000"/>
              <a:buNone/>
            </a:pPr>
            <a:endParaRPr sz="2400" b="1" dirty="0">
              <a:solidFill>
                <a:srgbClr val="FF0000"/>
              </a:solidFill>
              <a:latin typeface="Arial"/>
              <a:ea typeface="Arial"/>
              <a:cs typeface="Arial"/>
              <a:sym typeface="Arial"/>
            </a:endParaRPr>
          </a:p>
          <a:p>
            <a:pPr marL="228600" lvl="0" indent="-228600" algn="just" rtl="0">
              <a:lnSpc>
                <a:spcPct val="150000"/>
              </a:lnSpc>
              <a:spcBef>
                <a:spcPts val="1000"/>
              </a:spcBef>
              <a:spcAft>
                <a:spcPts val="0"/>
              </a:spcAft>
              <a:buClr>
                <a:schemeClr val="dk1"/>
              </a:buClr>
              <a:buSzPts val="3200"/>
              <a:buFont typeface="Noto Sans Symbols"/>
              <a:buChar char="▪"/>
            </a:pPr>
            <a:r>
              <a:rPr lang="en-US" sz="2000" dirty="0">
                <a:latin typeface="Kruti Dev 010" pitchFamily="2" charset="0"/>
                <a:ea typeface="Arial"/>
                <a:cs typeface="Arial"/>
                <a:sym typeface="Arial"/>
              </a:rPr>
              <a:t>खिड़की और दरवाजे का किनारा आमतौर पर प्रवेश बिंदुओं पर स्थापित किया </a:t>
            </a:r>
            <a:r>
              <a:rPr lang="en-US" sz="2000" dirty="0" err="1">
                <a:latin typeface="Kruti Dev 010" pitchFamily="2" charset="0"/>
                <a:ea typeface="Arial"/>
                <a:cs typeface="Arial"/>
                <a:sym typeface="Arial"/>
              </a:rPr>
              <a:t>जाता</a:t>
            </a:r>
            <a:r>
              <a:rPr lang="en-US" sz="2000" dirty="0">
                <a:latin typeface="Kruti Dev 010" pitchFamily="2" charset="0"/>
                <a:ea typeface="Arial"/>
                <a:cs typeface="Arial"/>
                <a:sym typeface="Arial"/>
              </a:rPr>
              <a:t> </a:t>
            </a:r>
            <a:r>
              <a:rPr lang="en-US" sz="2000" dirty="0" err="1">
                <a:latin typeface="Kruti Dev 010" pitchFamily="2" charset="0"/>
                <a:ea typeface="Arial"/>
                <a:cs typeface="Arial"/>
                <a:sym typeface="Arial"/>
              </a:rPr>
              <a:t>है</a:t>
            </a:r>
            <a:r>
              <a:rPr lang="en-US" sz="2000" dirty="0">
                <a:latin typeface="Kruti Dev 010" pitchFamily="2" charset="0"/>
                <a:ea typeface="Arial"/>
                <a:cs typeface="Arial"/>
                <a:sym typeface="Arial"/>
              </a:rPr>
              <a:t>] जिसका उपयोग बचाव कर्मियों द्वारा ढीले हेडर या लिंटल को पकड़ने या स्थिर करने के लिए किया </a:t>
            </a:r>
            <a:r>
              <a:rPr lang="en-US" sz="2000" dirty="0" err="1">
                <a:latin typeface="Kruti Dev 010" pitchFamily="2" charset="0"/>
                <a:ea typeface="Arial"/>
                <a:cs typeface="Arial"/>
                <a:sym typeface="Arial"/>
              </a:rPr>
              <a:t>जाता</a:t>
            </a:r>
            <a:r>
              <a:rPr lang="en-US" sz="2000" dirty="0">
                <a:latin typeface="Kruti Dev 010" pitchFamily="2" charset="0"/>
                <a:ea typeface="Arial"/>
                <a:cs typeface="Arial"/>
                <a:sym typeface="Arial"/>
              </a:rPr>
              <a:t> </a:t>
            </a:r>
            <a:r>
              <a:rPr lang="en-US" sz="2000" dirty="0" err="1">
                <a:latin typeface="Kruti Dev 010" pitchFamily="2" charset="0"/>
                <a:ea typeface="Arial"/>
                <a:cs typeface="Arial"/>
                <a:sym typeface="Arial"/>
              </a:rPr>
              <a:t>है</a:t>
            </a:r>
            <a:r>
              <a:rPr lang="en-US" sz="2000" dirty="0">
                <a:latin typeface="Kruti Dev 010" pitchFamily="2" charset="0"/>
                <a:ea typeface="Arial"/>
                <a:cs typeface="Arial"/>
                <a:sym typeface="Arial"/>
              </a:rPr>
              <a:t>] जो अपनी अखंडता खो चुके हैं।</a:t>
            </a:r>
            <a:endParaRPr sz="2000" dirty="0">
              <a:latin typeface="Kruti Dev 010" pitchFamily="2" charset="0"/>
            </a:endParaRPr>
          </a:p>
          <a:p>
            <a:pPr marL="228600" lvl="0" indent="-25400" algn="just" rtl="0">
              <a:lnSpc>
                <a:spcPct val="150000"/>
              </a:lnSpc>
              <a:spcBef>
                <a:spcPts val="1000"/>
              </a:spcBef>
              <a:spcAft>
                <a:spcPts val="0"/>
              </a:spcAft>
              <a:buClr>
                <a:schemeClr val="dk1"/>
              </a:buClr>
              <a:buSzPts val="3200"/>
              <a:buFont typeface="Noto Sans Symbols"/>
              <a:buNone/>
            </a:pPr>
            <a:endParaRPr sz="2000" dirty="0">
              <a:latin typeface="Arial"/>
              <a:ea typeface="Arial"/>
              <a:cs typeface="Arial"/>
              <a:sym typeface="Arial"/>
            </a:endParaRPr>
          </a:p>
          <a:p>
            <a:pPr marL="228600" lvl="0" indent="-228600" algn="just" rtl="0">
              <a:lnSpc>
                <a:spcPct val="150000"/>
              </a:lnSpc>
              <a:spcBef>
                <a:spcPts val="1000"/>
              </a:spcBef>
              <a:spcAft>
                <a:spcPts val="0"/>
              </a:spcAft>
              <a:buClr>
                <a:schemeClr val="dk1"/>
              </a:buClr>
              <a:buSzPts val="3200"/>
              <a:buFont typeface="Noto Sans Symbols"/>
              <a:buChar char="▪"/>
            </a:pPr>
            <a:r>
              <a:rPr lang="en-US" sz="2000" dirty="0">
                <a:solidFill>
                  <a:schemeClr val="dk1"/>
                </a:solidFill>
                <a:latin typeface="Kruti Dev 010" pitchFamily="2" charset="0"/>
                <a:ea typeface="Arial"/>
                <a:cs typeface="Arial"/>
                <a:sym typeface="Arial"/>
              </a:rPr>
              <a:t>अतिरिक्त भार प्रतिबल आमतौर पर ऊपर से लगाया जाता है </a:t>
            </a:r>
            <a:r>
              <a:rPr lang="en-US" sz="2000" dirty="0" err="1">
                <a:solidFill>
                  <a:schemeClr val="dk1"/>
                </a:solidFill>
                <a:latin typeface="Kruti Dev 010" pitchFamily="2" charset="0"/>
                <a:ea typeface="Arial"/>
                <a:cs typeface="Arial"/>
                <a:sym typeface="Arial"/>
              </a:rPr>
              <a:t>और</a:t>
            </a:r>
            <a:r>
              <a:rPr lang="en-US" sz="2000" dirty="0">
                <a:solidFill>
                  <a:schemeClr val="dk1"/>
                </a:solidFill>
                <a:latin typeface="Kruti Dev 010" pitchFamily="2" charset="0"/>
                <a:ea typeface="Arial"/>
                <a:cs typeface="Arial"/>
                <a:sym typeface="Arial"/>
              </a:rPr>
              <a:t> </a:t>
            </a:r>
            <a:r>
              <a:rPr lang="en-US" sz="2000" dirty="0" err="1">
                <a:solidFill>
                  <a:schemeClr val="dk1"/>
                </a:solidFill>
                <a:latin typeface="Kruti Dev 010" pitchFamily="2" charset="0"/>
                <a:ea typeface="Arial"/>
                <a:cs typeface="Arial"/>
                <a:sym typeface="Arial"/>
              </a:rPr>
              <a:t>इसलिए</a:t>
            </a:r>
            <a:r>
              <a:rPr lang="en-US" sz="2000" dirty="0">
                <a:solidFill>
                  <a:schemeClr val="dk1"/>
                </a:solidFill>
                <a:latin typeface="Kruti Dev 010" pitchFamily="2" charset="0"/>
                <a:ea typeface="Arial"/>
                <a:cs typeface="Arial"/>
                <a:sym typeface="Arial"/>
              </a:rPr>
              <a:t> इसका निर्माण ऊर्ध्वाधर किनारे के समान होता है। यदि अतिरिक्त भार प्रतिबल बगल से लगाया </a:t>
            </a:r>
            <a:r>
              <a:rPr lang="en-US" sz="2000" dirty="0" err="1">
                <a:solidFill>
                  <a:schemeClr val="dk1"/>
                </a:solidFill>
                <a:latin typeface="Kruti Dev 010" pitchFamily="2" charset="0"/>
                <a:ea typeface="Arial"/>
                <a:cs typeface="Arial"/>
                <a:sym typeface="Arial"/>
              </a:rPr>
              <a:t>जाता</a:t>
            </a:r>
            <a:r>
              <a:rPr lang="en-US" sz="2000" dirty="0">
                <a:solidFill>
                  <a:schemeClr val="dk1"/>
                </a:solidFill>
                <a:latin typeface="Kruti Dev 010" pitchFamily="2" charset="0"/>
                <a:ea typeface="Arial"/>
                <a:cs typeface="Arial"/>
                <a:sym typeface="Arial"/>
              </a:rPr>
              <a:t> </a:t>
            </a:r>
            <a:r>
              <a:rPr lang="en-US" sz="2000" dirty="0" err="1">
                <a:solidFill>
                  <a:schemeClr val="dk1"/>
                </a:solidFill>
                <a:latin typeface="Kruti Dev 010" pitchFamily="2" charset="0"/>
                <a:ea typeface="Arial"/>
                <a:cs typeface="Arial"/>
                <a:sym typeface="Arial"/>
              </a:rPr>
              <a:t>है</a:t>
            </a:r>
            <a:r>
              <a:rPr lang="en-US" sz="2000" dirty="0">
                <a:solidFill>
                  <a:schemeClr val="dk1"/>
                </a:solidFill>
                <a:latin typeface="Kruti Dev 010" pitchFamily="2" charset="0"/>
                <a:ea typeface="Arial"/>
                <a:cs typeface="Arial"/>
                <a:sym typeface="Arial"/>
              </a:rPr>
              <a:t>] तो खिड़की और दरवाजे का किनारा क्षैतिज किनारे के समान बनाया जाता है।</a:t>
            </a:r>
            <a:endParaRPr sz="2000" dirty="0">
              <a:solidFill>
                <a:schemeClr val="dk1"/>
              </a:solidFill>
              <a:latin typeface="Kruti Dev 010" pitchFamily="2" charset="0"/>
              <a:ea typeface="Arial"/>
              <a:cs typeface="Arial"/>
              <a:sym typeface="Arial"/>
            </a:endParaRPr>
          </a:p>
        </p:txBody>
      </p:sp>
      <p:sp>
        <p:nvSpPr>
          <p:cNvPr id="2" name="Slide Number Placeholder 1">
            <a:extLst>
              <a:ext uri="{FF2B5EF4-FFF2-40B4-BE49-F238E27FC236}">
                <a16:creationId xmlns:a16="http://schemas.microsoft.com/office/drawing/2014/main" id="{E9819EAC-8E02-CDB4-2A63-EA8FEBAA372D}"/>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45</a:t>
            </a:fld>
            <a:endParaRPr lang="en-US"/>
          </a:p>
        </p:txBody>
      </p:sp>
      <p:sp>
        <p:nvSpPr>
          <p:cNvPr id="3" name="Google Shape;454;p51">
            <a:extLst>
              <a:ext uri="{FF2B5EF4-FFF2-40B4-BE49-F238E27FC236}">
                <a16:creationId xmlns:a16="http://schemas.microsoft.com/office/drawing/2014/main" id="{BBD061B9-FD56-38B0-6D65-A24461F0D59F}"/>
              </a:ext>
            </a:extLst>
          </p:cNvPr>
          <p:cNvSpPr txBox="1">
            <a:spLocks/>
          </p:cNvSpPr>
          <p:nvPr/>
        </p:nvSpPr>
        <p:spPr>
          <a:xfrm>
            <a:off x="71121" y="158210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1048909" name="Google Shape;537;p60"/>
          <p:cNvSpPr txBox="1">
            <a:spLocks noGrp="1"/>
          </p:cNvSpPr>
          <p:nvPr>
            <p:ph type="body" idx="4294967295"/>
          </p:nvPr>
        </p:nvSpPr>
        <p:spPr>
          <a:xfrm>
            <a:off x="6096000" y="1610110"/>
            <a:ext cx="6036054" cy="462552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hi-IN" sz="2400" dirty="0">
                <a:solidFill>
                  <a:schemeClr val="tx1"/>
                </a:solidFill>
                <a:latin typeface="Open Sans"/>
                <a:ea typeface="Arial"/>
                <a:cs typeface="Arial"/>
                <a:sym typeface="Arial"/>
              </a:rPr>
              <a:t>स्टेप </a:t>
            </a:r>
            <a:r>
              <a:rPr lang="en-US" sz="2400" dirty="0">
                <a:solidFill>
                  <a:schemeClr val="tx1"/>
                </a:solidFill>
                <a:latin typeface="Open Sans"/>
                <a:ea typeface="Arial"/>
                <a:cs typeface="Arial"/>
                <a:sym typeface="Arial"/>
              </a:rPr>
              <a:t> 1 </a:t>
            </a:r>
            <a:endParaRPr sz="2400" dirty="0">
              <a:solidFill>
                <a:schemeClr val="tx1"/>
              </a:solidFill>
              <a:latin typeface="Open Sans"/>
            </a:endParaRPr>
          </a:p>
          <a:p>
            <a:pPr marL="228600" lvl="0" indent="-228600" algn="just" rtl="0">
              <a:lnSpc>
                <a:spcPct val="90000"/>
              </a:lnSpc>
              <a:spcBef>
                <a:spcPts val="1000"/>
              </a:spcBef>
              <a:spcAft>
                <a:spcPts val="0"/>
              </a:spcAft>
              <a:buClr>
                <a:srgbClr val="002060"/>
              </a:buClr>
              <a:buSzPts val="3200"/>
              <a:buFont typeface="Noto Sans Symbols"/>
              <a:buChar char="▪"/>
            </a:pPr>
            <a:r>
              <a:rPr sz="2400" dirty="0">
                <a:solidFill>
                  <a:schemeClr val="tx1"/>
                </a:solidFill>
                <a:latin typeface="Kruti Dev 010" pitchFamily="2" charset="0"/>
              </a:rPr>
              <a:t>निर्धारित करें </a:t>
            </a:r>
            <a:r>
              <a:rPr sz="2400" dirty="0" err="1">
                <a:solidFill>
                  <a:schemeClr val="tx1"/>
                </a:solidFill>
                <a:latin typeface="Kruti Dev 010" pitchFamily="2" charset="0"/>
              </a:rPr>
              <a:t>कि</a:t>
            </a:r>
            <a:r>
              <a:rPr sz="2400" dirty="0">
                <a:solidFill>
                  <a:schemeClr val="tx1"/>
                </a:solidFill>
                <a:latin typeface="Kruti Dev 010" pitchFamily="2" charset="0"/>
              </a:rPr>
              <a:t> </a:t>
            </a:r>
            <a:r>
              <a:rPr sz="2400" dirty="0" err="1">
                <a:solidFill>
                  <a:schemeClr val="tx1"/>
                </a:solidFill>
                <a:latin typeface="Kruti Dev 010" pitchFamily="2" charset="0"/>
              </a:rPr>
              <a:t>खिड़की</a:t>
            </a:r>
            <a:r>
              <a:rPr lang="en-US" sz="2400" dirty="0" err="1">
                <a:solidFill>
                  <a:schemeClr val="tx1"/>
                </a:solidFill>
                <a:latin typeface="Kruti Dev 010" pitchFamily="2" charset="0"/>
              </a:rPr>
              <a:t>@</a:t>
            </a:r>
            <a:r>
              <a:rPr sz="2400" dirty="0" err="1">
                <a:solidFill>
                  <a:schemeClr val="tx1"/>
                </a:solidFill>
                <a:latin typeface="Kruti Dev 010" pitchFamily="2" charset="0"/>
              </a:rPr>
              <a:t>दरवाजा</a:t>
            </a:r>
            <a:r>
              <a:rPr sz="2400" dirty="0">
                <a:solidFill>
                  <a:schemeClr val="tx1"/>
                </a:solidFill>
                <a:latin typeface="Kruti Dev 010" pitchFamily="2" charset="0"/>
              </a:rPr>
              <a:t> कहाँ लगाना है।</a:t>
            </a:r>
          </a:p>
          <a:p>
            <a:pPr marL="228600" lvl="0" indent="-25400" algn="just" rtl="0">
              <a:lnSpc>
                <a:spcPct val="90000"/>
              </a:lnSpc>
              <a:spcBef>
                <a:spcPts val="1000"/>
              </a:spcBef>
              <a:spcAft>
                <a:spcPts val="0"/>
              </a:spcAft>
              <a:buClr>
                <a:schemeClr val="dk1"/>
              </a:buClr>
              <a:buSzPts val="3200"/>
              <a:buFont typeface="Noto Sans Symbols"/>
              <a:buNone/>
            </a:pPr>
            <a:r>
              <a:rPr lang="en-US" sz="2400" dirty="0">
                <a:solidFill>
                  <a:schemeClr val="tx1"/>
                </a:solidFill>
                <a:latin typeface="Kruti Dev 010" pitchFamily="2" charset="0"/>
                <a:ea typeface="Arial"/>
                <a:cs typeface="Arial"/>
                <a:sym typeface="Arial"/>
              </a:rPr>
              <a:t>प्रारंभिक अस्थायी ढांचा स्थापित करने के बाद</a:t>
            </a:r>
            <a:r>
              <a:rPr lang="en-US" sz="2400" dirty="0">
                <a:solidFill>
                  <a:schemeClr val="tx1"/>
                </a:solidFill>
                <a:latin typeface="+mj-lt"/>
                <a:ea typeface="Arial"/>
                <a:cs typeface="Arial"/>
                <a:sym typeface="Arial"/>
              </a:rPr>
              <a:t>, </a:t>
            </a:r>
            <a:r>
              <a:rPr lang="en-US" sz="2400" dirty="0">
                <a:solidFill>
                  <a:schemeClr val="tx1"/>
                </a:solidFill>
                <a:latin typeface="Kruti Dev 010" pitchFamily="2" charset="0"/>
                <a:ea typeface="Arial"/>
                <a:cs typeface="Arial"/>
                <a:sym typeface="Arial"/>
              </a:rPr>
              <a:t>मलबे या शेष फ्रेमिंग सामग्री को क्षेत्र से साफ कर दें।</a:t>
            </a:r>
            <a:endParaRPr sz="2400" dirty="0">
              <a:solidFill>
                <a:schemeClr val="tx1"/>
              </a:solidFill>
              <a:latin typeface="Kruti Dev 010" pitchFamily="2" charset="0"/>
              <a:ea typeface="Arial"/>
              <a:cs typeface="Arial"/>
              <a:sym typeface="Arial"/>
            </a:endParaRPr>
          </a:p>
          <a:p>
            <a:pPr marL="0" lvl="0" indent="0" algn="just" rtl="0">
              <a:lnSpc>
                <a:spcPct val="90000"/>
              </a:lnSpc>
              <a:spcBef>
                <a:spcPts val="1000"/>
              </a:spcBef>
              <a:spcAft>
                <a:spcPts val="0"/>
              </a:spcAft>
              <a:buClr>
                <a:srgbClr val="FF0000"/>
              </a:buClr>
              <a:buSzPts val="3200"/>
              <a:buNone/>
            </a:pPr>
            <a:r>
              <a:rPr lang="hi-IN" sz="2400" dirty="0">
                <a:solidFill>
                  <a:schemeClr val="tx1"/>
                </a:solidFill>
                <a:latin typeface="Open Sans"/>
                <a:ea typeface="Arial"/>
                <a:cs typeface="Arial"/>
                <a:sym typeface="Arial"/>
              </a:rPr>
              <a:t>स्टेप </a:t>
            </a:r>
            <a:r>
              <a:rPr lang="en-US" sz="2400" dirty="0">
                <a:solidFill>
                  <a:schemeClr val="tx1"/>
                </a:solidFill>
                <a:latin typeface="Open Sans"/>
                <a:ea typeface="Arial"/>
                <a:cs typeface="Arial"/>
                <a:sym typeface="Arial"/>
              </a:rPr>
              <a:t> 2 </a:t>
            </a:r>
            <a:endParaRPr sz="2400" dirty="0">
              <a:solidFill>
                <a:schemeClr val="tx1"/>
              </a:solidFill>
              <a:latin typeface="Open Sans"/>
            </a:endParaRPr>
          </a:p>
          <a:p>
            <a:pPr marL="228600" lvl="0" indent="-228600" algn="just" rtl="0">
              <a:lnSpc>
                <a:spcPct val="90000"/>
              </a:lnSpc>
              <a:spcBef>
                <a:spcPts val="1000"/>
              </a:spcBef>
              <a:spcAft>
                <a:spcPts val="0"/>
              </a:spcAft>
              <a:buClr>
                <a:srgbClr val="002060"/>
              </a:buClr>
              <a:buSzPts val="3200"/>
              <a:buFont typeface="Noto Sans Symbols"/>
              <a:buChar char="▪"/>
            </a:pPr>
            <a:r>
              <a:rPr lang="en-US" sz="2400" dirty="0">
                <a:solidFill>
                  <a:schemeClr val="tx1"/>
                </a:solidFill>
                <a:latin typeface="Kruti Dev 010" pitchFamily="2" charset="0"/>
                <a:ea typeface="Arial"/>
                <a:cs typeface="Arial"/>
                <a:sym typeface="Arial"/>
              </a:rPr>
              <a:t>उपयोग किए जाने वाले वेजेज की चौड़ाई घटाकर सोल प्लेट को उचित लंबाई में मापें और काटें</a:t>
            </a:r>
            <a:endParaRPr sz="2400" dirty="0">
              <a:solidFill>
                <a:schemeClr val="tx1"/>
              </a:solidFill>
              <a:latin typeface="Kruti Dev 010" pitchFamily="2" charset="0"/>
              <a:ea typeface="Arial"/>
              <a:cs typeface="Arial"/>
              <a:sym typeface="Arial"/>
            </a:endParaRPr>
          </a:p>
        </p:txBody>
      </p:sp>
      <p:sp>
        <p:nvSpPr>
          <p:cNvPr id="1048912" name="Google Shape;540;p60"/>
          <p:cNvSpPr txBox="1"/>
          <p:nvPr/>
        </p:nvSpPr>
        <p:spPr>
          <a:xfrm>
            <a:off x="6740700" y="1008322"/>
            <a:ext cx="496658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i-IN" sz="3200" b="1" dirty="0">
                <a:solidFill>
                  <a:schemeClr val="tx1"/>
                </a:solidFill>
                <a:sym typeface="Arial"/>
              </a:rPr>
              <a:t>विंडो </a:t>
            </a:r>
            <a:r>
              <a:rPr lang="en-US" sz="3200" b="1" dirty="0">
                <a:solidFill>
                  <a:schemeClr val="tx1"/>
                </a:solidFill>
                <a:sym typeface="Arial"/>
              </a:rPr>
              <a:t>/</a:t>
            </a:r>
            <a:r>
              <a:rPr lang="hi-IN" sz="3200" b="1" dirty="0">
                <a:solidFill>
                  <a:schemeClr val="tx1"/>
                </a:solidFill>
                <a:sym typeface="Arial"/>
              </a:rPr>
              <a:t>डोर</a:t>
            </a:r>
            <a:r>
              <a:rPr lang="en-US" sz="3200" b="1" dirty="0">
                <a:solidFill>
                  <a:schemeClr val="tx1"/>
                </a:solidFill>
                <a:sym typeface="Arial"/>
              </a:rPr>
              <a:t> </a:t>
            </a:r>
            <a:r>
              <a:rPr lang="hi-IN" sz="3200" b="1" dirty="0">
                <a:solidFill>
                  <a:schemeClr val="tx1"/>
                </a:solidFill>
                <a:sym typeface="Arial"/>
              </a:rPr>
              <a:t>शोर </a:t>
            </a:r>
            <a:endParaRPr sz="32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269CD595-6CB5-3CB4-612B-E0CA73B9A1BC}"/>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46</a:t>
            </a:fld>
            <a:endParaRPr lang="en-US"/>
          </a:p>
        </p:txBody>
      </p:sp>
      <p:sp>
        <p:nvSpPr>
          <p:cNvPr id="3" name="Google Shape;454;p51">
            <a:extLst>
              <a:ext uri="{FF2B5EF4-FFF2-40B4-BE49-F238E27FC236}">
                <a16:creationId xmlns:a16="http://schemas.microsoft.com/office/drawing/2014/main" id="{A8A832EC-E6BF-9C29-011A-EACA458E8A40}"/>
              </a:ext>
            </a:extLst>
          </p:cNvPr>
          <p:cNvSpPr txBox="1">
            <a:spLocks/>
          </p:cNvSpPr>
          <p:nvPr/>
        </p:nvSpPr>
        <p:spPr>
          <a:xfrm>
            <a:off x="152401" y="1747683"/>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1048916" name="Google Shape;546;p61"/>
          <p:cNvSpPr txBox="1">
            <a:spLocks noGrp="1"/>
          </p:cNvSpPr>
          <p:nvPr>
            <p:ph type="body" idx="4294967295"/>
          </p:nvPr>
        </p:nvSpPr>
        <p:spPr>
          <a:xfrm>
            <a:off x="6699563" y="1757399"/>
            <a:ext cx="4860269" cy="401421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hi-IN" sz="3600" dirty="0">
                <a:solidFill>
                  <a:schemeClr val="tx1"/>
                </a:solidFill>
                <a:latin typeface="Arial"/>
                <a:ea typeface="Arial"/>
                <a:cs typeface="Arial"/>
                <a:sym typeface="Arial"/>
              </a:rPr>
              <a:t>स्टेप </a:t>
            </a:r>
            <a:r>
              <a:rPr lang="en-US" sz="3200" dirty="0">
                <a:solidFill>
                  <a:schemeClr val="tx1"/>
                </a:solidFill>
                <a:latin typeface="Arial"/>
                <a:ea typeface="Arial"/>
                <a:cs typeface="Arial"/>
                <a:sym typeface="Arial"/>
              </a:rPr>
              <a:t> 3</a:t>
            </a:r>
            <a:endParaRPr dirty="0">
              <a:solidFill>
                <a:schemeClr val="tx1"/>
              </a:solidFill>
            </a:endParaRPr>
          </a:p>
          <a:p>
            <a:pPr marL="342900" lvl="0" algn="just" rtl="0">
              <a:lnSpc>
                <a:spcPct val="150000"/>
              </a:lnSpc>
              <a:spcBef>
                <a:spcPts val="1000"/>
              </a:spcBef>
              <a:spcAft>
                <a:spcPts val="0"/>
              </a:spcAft>
              <a:buClr>
                <a:schemeClr val="dk1"/>
              </a:buClr>
              <a:buSzPts val="3200"/>
              <a:buFont typeface="Wingdings" panose="05000000000000000000" pitchFamily="2" charset="2"/>
              <a:buChar char="§"/>
            </a:pPr>
            <a:r>
              <a:rPr sz="2000" b="1" dirty="0">
                <a:solidFill>
                  <a:schemeClr val="tx1"/>
                </a:solidFill>
                <a:latin typeface="Kruti Dev 010" pitchFamily="2" charset="0"/>
                <a:ea typeface="Arial"/>
                <a:cs typeface="Arial"/>
                <a:sym typeface="Arial"/>
              </a:rPr>
              <a:t>उपयोग किए जाने वाले वेजेज की चौड़ाई घटाकर हेडर को उचित लंबाई में मापें और </a:t>
            </a:r>
            <a:r>
              <a:rPr sz="2000" b="1" dirty="0" err="1">
                <a:solidFill>
                  <a:schemeClr val="tx1"/>
                </a:solidFill>
                <a:latin typeface="Kruti Dev 010" pitchFamily="2" charset="0"/>
                <a:ea typeface="Arial"/>
                <a:cs typeface="Arial"/>
                <a:sym typeface="Arial"/>
              </a:rPr>
              <a:t>काटें</a:t>
            </a:r>
            <a:r>
              <a:rPr sz="2000" b="1" dirty="0">
                <a:solidFill>
                  <a:schemeClr val="tx1"/>
                </a:solidFill>
                <a:latin typeface="Kruti Dev 010" pitchFamily="2" charset="0"/>
                <a:ea typeface="Arial"/>
                <a:cs typeface="Arial"/>
                <a:sym typeface="Arial"/>
              </a:rPr>
              <a:t>।</a:t>
            </a:r>
            <a:endParaRPr lang="en-US" sz="2000" b="1" dirty="0">
              <a:solidFill>
                <a:schemeClr val="tx1"/>
              </a:solidFill>
              <a:latin typeface="Kruti Dev 010" pitchFamily="2" charset="0"/>
              <a:ea typeface="Arial"/>
              <a:cs typeface="Arial"/>
              <a:sym typeface="Arial"/>
            </a:endParaRPr>
          </a:p>
          <a:p>
            <a:pPr marL="228600" indent="-228600" algn="just">
              <a:lnSpc>
                <a:spcPct val="150000"/>
              </a:lnSpc>
              <a:buClr>
                <a:srgbClr val="002060"/>
              </a:buClr>
              <a:buSzPts val="3200"/>
              <a:buFont typeface="Noto Sans Symbols"/>
              <a:buChar char="▪"/>
            </a:pPr>
            <a:r>
              <a:rPr lang="hi-IN" sz="2000" b="1" dirty="0">
                <a:solidFill>
                  <a:schemeClr val="tx1"/>
                </a:solidFill>
                <a:latin typeface="Kruti Dev 010" pitchFamily="2" charset="0"/>
                <a:ea typeface="Arial"/>
                <a:cs typeface="Arial"/>
                <a:sym typeface="Arial"/>
              </a:rPr>
              <a:t>यदि आवश्यक हो तो एक निर्मित हेडर का पूर्व-निर्माण करें (प्रक्रिया के अंत में देखें)।</a:t>
            </a:r>
          </a:p>
          <a:p>
            <a:pPr marL="228600" lvl="0" indent="-228600" algn="just" rtl="0">
              <a:lnSpc>
                <a:spcPct val="150000"/>
              </a:lnSpc>
              <a:spcBef>
                <a:spcPts val="1000"/>
              </a:spcBef>
              <a:spcAft>
                <a:spcPts val="0"/>
              </a:spcAft>
              <a:buClr>
                <a:srgbClr val="002060"/>
              </a:buClr>
              <a:buSzPts val="3200"/>
              <a:buFont typeface="Noto Sans Symbols"/>
              <a:buChar char="▪"/>
            </a:pPr>
            <a:endParaRPr sz="1600" dirty="0">
              <a:solidFill>
                <a:schemeClr val="tx1"/>
              </a:solidFill>
              <a:latin typeface="Kruti Dev 010" pitchFamily="2" charset="0"/>
            </a:endParaRPr>
          </a:p>
        </p:txBody>
      </p:sp>
      <p:sp>
        <p:nvSpPr>
          <p:cNvPr id="1048919" name="Google Shape;549;p61"/>
          <p:cNvSpPr txBox="1"/>
          <p:nvPr/>
        </p:nvSpPr>
        <p:spPr>
          <a:xfrm>
            <a:off x="7161089" y="1167119"/>
            <a:ext cx="4588375" cy="523180"/>
          </a:xfrm>
          <a:prstGeom prst="rect">
            <a:avLst/>
          </a:prstGeom>
          <a:noFill/>
          <a:ln>
            <a:noFill/>
          </a:ln>
        </p:spPr>
        <p:txBody>
          <a:bodyPr spcFirstLastPara="1" wrap="square" lIns="91425" tIns="45700" rIns="91425" bIns="45700" anchor="t" anchorCtr="0">
            <a:spAutoFit/>
          </a:bodyPr>
          <a:lstStyle/>
          <a:p>
            <a:pPr lvl="0"/>
            <a:r>
              <a:rPr lang="hi-IN" sz="2800" b="1" dirty="0">
                <a:solidFill>
                  <a:schemeClr val="tx1"/>
                </a:solidFill>
              </a:rPr>
              <a:t>विंडो /डोर शोर </a:t>
            </a:r>
            <a:endParaRPr lang="hi-IN" sz="2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1086F1B3-E288-2CF0-316A-E4B7D07AF25A}"/>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47</a:t>
            </a:fld>
            <a:endParaRPr lang="en-US"/>
          </a:p>
        </p:txBody>
      </p:sp>
      <p:sp>
        <p:nvSpPr>
          <p:cNvPr id="3" name="Google Shape;454;p51">
            <a:extLst>
              <a:ext uri="{FF2B5EF4-FFF2-40B4-BE49-F238E27FC236}">
                <a16:creationId xmlns:a16="http://schemas.microsoft.com/office/drawing/2014/main" id="{8B149F7E-72F1-6105-D17B-18910B0B46C7}"/>
              </a:ext>
            </a:extLst>
          </p:cNvPr>
          <p:cNvSpPr txBox="1">
            <a:spLocks/>
          </p:cNvSpPr>
          <p:nvPr/>
        </p:nvSpPr>
        <p:spPr>
          <a:xfrm>
            <a:off x="223521" y="160242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1048923" name="Google Shape;555;p62"/>
          <p:cNvSpPr txBox="1">
            <a:spLocks noGrp="1"/>
          </p:cNvSpPr>
          <p:nvPr>
            <p:ph type="body" idx="4294967295"/>
          </p:nvPr>
        </p:nvSpPr>
        <p:spPr>
          <a:xfrm>
            <a:off x="5206544" y="1709880"/>
            <a:ext cx="6985456" cy="4133372"/>
          </a:xfrm>
          <a:prstGeom prst="rect">
            <a:avLst/>
          </a:prstGeom>
          <a:noFill/>
          <a:ln>
            <a:noFill/>
          </a:ln>
        </p:spPr>
        <p:txBody>
          <a:bodyPr spcFirstLastPara="1" wrap="square" lIns="91425" tIns="45700" rIns="91425" bIns="45700" anchor="t" anchorCtr="0">
            <a:noAutofit/>
          </a:bodyPr>
          <a:lstStyle/>
          <a:p>
            <a:pPr marL="0" lvl="0" indent="0" algn="just" rtl="0">
              <a:lnSpc>
                <a:spcPct val="200000"/>
              </a:lnSpc>
              <a:spcBef>
                <a:spcPts val="0"/>
              </a:spcBef>
              <a:spcAft>
                <a:spcPts val="0"/>
              </a:spcAft>
              <a:buClr>
                <a:srgbClr val="FF0000"/>
              </a:buClr>
              <a:buSzPts val="3600"/>
              <a:buNone/>
            </a:pPr>
            <a:r>
              <a:rPr lang="hi-IN" sz="2400" b="1" dirty="0">
                <a:solidFill>
                  <a:schemeClr val="tx1"/>
                </a:solidFill>
                <a:latin typeface="Arial"/>
                <a:ea typeface="Arial"/>
                <a:cs typeface="Arial"/>
                <a:sym typeface="Arial"/>
              </a:rPr>
              <a:t>स्टेप</a:t>
            </a:r>
            <a:r>
              <a:rPr lang="en-US" sz="2400" b="1" dirty="0">
                <a:solidFill>
                  <a:schemeClr val="tx1"/>
                </a:solidFill>
                <a:latin typeface="Arial"/>
                <a:ea typeface="Arial"/>
                <a:cs typeface="Arial"/>
                <a:sym typeface="Arial"/>
              </a:rPr>
              <a:t> 4</a:t>
            </a:r>
            <a:r>
              <a:rPr lang="en-US" sz="2400" dirty="0">
                <a:solidFill>
                  <a:schemeClr val="tx1"/>
                </a:solidFill>
                <a:latin typeface="Arial"/>
                <a:ea typeface="Arial"/>
                <a:cs typeface="Arial"/>
                <a:sym typeface="Arial"/>
              </a:rPr>
              <a:t> </a:t>
            </a:r>
            <a:r>
              <a:rPr lang="en-US" sz="2000" dirty="0" err="1">
                <a:solidFill>
                  <a:schemeClr val="tx1"/>
                </a:solidFill>
                <a:latin typeface="Kruti Dev 010" pitchFamily="2" charset="0"/>
                <a:ea typeface="Arial"/>
                <a:cs typeface="Arial"/>
                <a:sym typeface="Arial"/>
              </a:rPr>
              <a:t>खंभों</a:t>
            </a:r>
            <a:r>
              <a:rPr lang="en-US" sz="2000" dirty="0">
                <a:solidFill>
                  <a:schemeClr val="tx1"/>
                </a:solidFill>
                <a:latin typeface="Kruti Dev 010" pitchFamily="2" charset="0"/>
                <a:ea typeface="Arial"/>
                <a:cs typeface="Arial"/>
                <a:sym typeface="Arial"/>
              </a:rPr>
              <a:t> को उचित ऊँचाई पर मापें और काटें। हेडर को सोल प्लेट के ऊपर रखें। मापक टेप के सिरे को हेडर के ऊपर रखें जहाँ खंभे लगाए </a:t>
            </a:r>
            <a:r>
              <a:rPr lang="en-US" sz="2000" dirty="0" err="1">
                <a:solidFill>
                  <a:schemeClr val="tx1"/>
                </a:solidFill>
                <a:latin typeface="Kruti Dev 010" pitchFamily="2" charset="0"/>
                <a:ea typeface="Arial"/>
                <a:cs typeface="Arial"/>
                <a:sym typeface="Arial"/>
              </a:rPr>
              <a:t>जाने</a:t>
            </a:r>
            <a:r>
              <a:rPr lang="en-US" sz="2000" dirty="0">
                <a:solidFill>
                  <a:schemeClr val="tx1"/>
                </a:solidFill>
                <a:latin typeface="Kruti Dev 010" pitchFamily="2" charset="0"/>
                <a:ea typeface="Arial"/>
                <a:cs typeface="Arial"/>
                <a:sym typeface="Arial"/>
              </a:rPr>
              <a:t> </a:t>
            </a:r>
            <a:r>
              <a:rPr lang="en-US" sz="2000" dirty="0" err="1">
                <a:solidFill>
                  <a:schemeClr val="tx1"/>
                </a:solidFill>
                <a:latin typeface="Kruti Dev 010" pitchFamily="2" charset="0"/>
                <a:ea typeface="Arial"/>
                <a:cs typeface="Arial"/>
                <a:sym typeface="Arial"/>
              </a:rPr>
              <a:t>हैंA</a:t>
            </a:r>
            <a:r>
              <a:rPr lang="en-US" sz="2000" dirty="0">
                <a:solidFill>
                  <a:schemeClr val="tx1"/>
                </a:solidFill>
                <a:latin typeface="Kruti Dev 010" pitchFamily="2" charset="0"/>
                <a:ea typeface="Arial"/>
                <a:cs typeface="Arial"/>
                <a:sym typeface="Arial"/>
              </a:rPr>
              <a:t> टेप को संरचनात्मक तत्व के नीचे तक दोनों </a:t>
            </a:r>
            <a:r>
              <a:rPr lang="en-US" sz="2000" dirty="0" err="1">
                <a:solidFill>
                  <a:schemeClr val="tx1"/>
                </a:solidFill>
                <a:latin typeface="Kruti Dev 010" pitchFamily="2" charset="0"/>
                <a:ea typeface="Arial"/>
                <a:cs typeface="Arial"/>
                <a:sym typeface="Arial"/>
              </a:rPr>
              <a:t>तरफ़</a:t>
            </a:r>
            <a:r>
              <a:rPr lang="en-US" sz="2000" dirty="0">
                <a:solidFill>
                  <a:schemeClr val="tx1"/>
                </a:solidFill>
                <a:latin typeface="Kruti Dev 010" pitchFamily="2" charset="0"/>
                <a:ea typeface="Arial"/>
                <a:cs typeface="Arial"/>
                <a:sym typeface="Arial"/>
              </a:rPr>
              <a:t> </a:t>
            </a:r>
            <a:r>
              <a:rPr lang="en-US" sz="2000" dirty="0" err="1">
                <a:solidFill>
                  <a:schemeClr val="tx1"/>
                </a:solidFill>
                <a:latin typeface="Kruti Dev 010" pitchFamily="2" charset="0"/>
                <a:ea typeface="Arial"/>
                <a:cs typeface="Arial"/>
                <a:sym typeface="Arial"/>
              </a:rPr>
              <a:t>सरकाएँ</a:t>
            </a:r>
            <a:r>
              <a:rPr lang="en-US" sz="2000" dirty="0">
                <a:solidFill>
                  <a:schemeClr val="tx1"/>
                </a:solidFill>
                <a:latin typeface="Kruti Dev 010" pitchFamily="2" charset="0"/>
                <a:ea typeface="Arial"/>
                <a:cs typeface="Arial"/>
                <a:sym typeface="Arial"/>
              </a:rPr>
              <a:t>] जिससे इस्तेमाल किए जाने वाले वेजेज की चौड़ाई घट जाए। अगर आपको दो अलग-अलग माप </a:t>
            </a:r>
            <a:r>
              <a:rPr lang="en-US" sz="2000" dirty="0" err="1">
                <a:solidFill>
                  <a:schemeClr val="tx1"/>
                </a:solidFill>
                <a:latin typeface="Kruti Dev 010" pitchFamily="2" charset="0"/>
                <a:ea typeface="Arial"/>
                <a:cs typeface="Arial"/>
                <a:sym typeface="Arial"/>
              </a:rPr>
              <a:t>मिलते</a:t>
            </a:r>
            <a:r>
              <a:rPr lang="en-US" sz="2000" dirty="0">
                <a:solidFill>
                  <a:schemeClr val="tx1"/>
                </a:solidFill>
                <a:latin typeface="Kruti Dev 010" pitchFamily="2" charset="0"/>
                <a:ea typeface="Arial"/>
                <a:cs typeface="Arial"/>
                <a:sym typeface="Arial"/>
              </a:rPr>
              <a:t> </a:t>
            </a:r>
            <a:r>
              <a:rPr lang="en-US" sz="2000" dirty="0" err="1">
                <a:solidFill>
                  <a:schemeClr val="tx1"/>
                </a:solidFill>
                <a:latin typeface="Kruti Dev 010" pitchFamily="2" charset="0"/>
                <a:ea typeface="Arial"/>
                <a:cs typeface="Arial"/>
                <a:sym typeface="Arial"/>
              </a:rPr>
              <a:t>हैं</a:t>
            </a:r>
            <a:r>
              <a:rPr lang="en-US" sz="2000" dirty="0">
                <a:solidFill>
                  <a:schemeClr val="tx1"/>
                </a:solidFill>
                <a:latin typeface="Kruti Dev 010" pitchFamily="2" charset="0"/>
                <a:ea typeface="Arial"/>
                <a:cs typeface="Arial"/>
                <a:sym typeface="Arial"/>
              </a:rPr>
              <a:t>] तो दोनों में से छोटे का इस्तेमाल करें।</a:t>
            </a:r>
            <a:endParaRPr sz="2400" dirty="0">
              <a:solidFill>
                <a:schemeClr val="tx1"/>
              </a:solidFill>
              <a:latin typeface="Kruti Dev 010" pitchFamily="2" charset="0"/>
            </a:endParaRPr>
          </a:p>
        </p:txBody>
      </p:sp>
      <p:sp>
        <p:nvSpPr>
          <p:cNvPr id="1048926" name="Google Shape;558;p62"/>
          <p:cNvSpPr txBox="1"/>
          <p:nvPr/>
        </p:nvSpPr>
        <p:spPr>
          <a:xfrm>
            <a:off x="6192125" y="1008322"/>
            <a:ext cx="4836949" cy="584735"/>
          </a:xfrm>
          <a:prstGeom prst="rect">
            <a:avLst/>
          </a:prstGeom>
          <a:noFill/>
          <a:ln>
            <a:noFill/>
          </a:ln>
        </p:spPr>
        <p:txBody>
          <a:bodyPr spcFirstLastPara="1" wrap="square" lIns="91425" tIns="45700" rIns="91425" bIns="45700" anchor="t" anchorCtr="0">
            <a:spAutoFit/>
          </a:bodyPr>
          <a:lstStyle/>
          <a:p>
            <a:pPr lvl="0"/>
            <a:r>
              <a:rPr lang="hi-IN" sz="3200" b="1" dirty="0">
                <a:solidFill>
                  <a:schemeClr val="tx1"/>
                </a:solidFill>
              </a:rPr>
              <a:t>विंडो /डोर शोर </a:t>
            </a:r>
            <a:endParaRPr lang="hi-IN" sz="32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2BAD1202-C708-1270-C1AF-17C97E1A83BE}"/>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48</a:t>
            </a:fld>
            <a:endParaRPr lang="en-US"/>
          </a:p>
        </p:txBody>
      </p:sp>
      <p:sp>
        <p:nvSpPr>
          <p:cNvPr id="3" name="Google Shape;454;p51">
            <a:extLst>
              <a:ext uri="{FF2B5EF4-FFF2-40B4-BE49-F238E27FC236}">
                <a16:creationId xmlns:a16="http://schemas.microsoft.com/office/drawing/2014/main" id="{37FB7065-36CD-C615-7137-660E71624497}"/>
              </a:ext>
            </a:extLst>
          </p:cNvPr>
          <p:cNvSpPr txBox="1">
            <a:spLocks/>
          </p:cNvSpPr>
          <p:nvPr/>
        </p:nvSpPr>
        <p:spPr>
          <a:xfrm>
            <a:off x="0" y="142970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1048930" name="Google Shape;564;p63"/>
          <p:cNvSpPr txBox="1">
            <a:spLocks noGrp="1"/>
          </p:cNvSpPr>
          <p:nvPr>
            <p:ph type="body" idx="4294967295"/>
          </p:nvPr>
        </p:nvSpPr>
        <p:spPr>
          <a:xfrm>
            <a:off x="6545655" y="2130641"/>
            <a:ext cx="5382993" cy="442830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hi-IN" sz="2400" b="1" dirty="0">
                <a:solidFill>
                  <a:schemeClr val="tx1"/>
                </a:solidFill>
                <a:latin typeface="Arial"/>
                <a:ea typeface="Arial"/>
                <a:cs typeface="Arial"/>
                <a:sym typeface="Arial"/>
              </a:rPr>
              <a:t>स्टेप </a:t>
            </a:r>
            <a:r>
              <a:rPr lang="en-US" sz="2400" b="1" dirty="0">
                <a:solidFill>
                  <a:schemeClr val="tx1"/>
                </a:solidFill>
                <a:latin typeface="Arial"/>
                <a:ea typeface="Arial"/>
                <a:cs typeface="Arial"/>
                <a:sym typeface="Arial"/>
              </a:rPr>
              <a:t> 5</a:t>
            </a:r>
            <a:endParaRPr sz="2400" b="1" dirty="0">
              <a:solidFill>
                <a:schemeClr val="tx1"/>
              </a:solidFill>
            </a:endParaRPr>
          </a:p>
          <a:p>
            <a:pPr marL="0" lvl="0" indent="0" algn="just" rtl="0">
              <a:lnSpc>
                <a:spcPct val="150000"/>
              </a:lnSpc>
              <a:spcBef>
                <a:spcPts val="1000"/>
              </a:spcBef>
              <a:spcAft>
                <a:spcPts val="0"/>
              </a:spcAft>
              <a:buClr>
                <a:schemeClr val="dk1"/>
              </a:buClr>
              <a:buSzPts val="3200"/>
              <a:buNone/>
            </a:pPr>
            <a:r>
              <a:rPr lang="en-US" sz="2400" dirty="0">
                <a:solidFill>
                  <a:schemeClr val="tx1"/>
                </a:solidFill>
                <a:latin typeface="Kruti Dev 010" pitchFamily="2" charset="0"/>
                <a:ea typeface="Arial"/>
                <a:cs typeface="Arial"/>
                <a:sym typeface="Arial"/>
              </a:rPr>
              <a:t>एक सिरे पर वेजेज के एक सेट के साथ सोल प्लेट स्थापित करें और उन्हें एक साथ तब तक टैप करें जब तक सोल प्लेट दबाव में न आ जाए और कस न जाए। सोल प्लेट को यथासंभव समतल </a:t>
            </a:r>
            <a:r>
              <a:rPr lang="en-US" sz="2400" dirty="0" err="1">
                <a:solidFill>
                  <a:schemeClr val="tx1"/>
                </a:solidFill>
                <a:latin typeface="Kruti Dev 010" pitchFamily="2" charset="0"/>
                <a:ea typeface="Arial"/>
                <a:cs typeface="Arial"/>
                <a:sym typeface="Arial"/>
              </a:rPr>
              <a:t>रखना</a:t>
            </a:r>
            <a:r>
              <a:rPr lang="en-US" sz="2400" dirty="0">
                <a:solidFill>
                  <a:schemeClr val="tx1"/>
                </a:solidFill>
                <a:latin typeface="Kruti Dev 010" pitchFamily="2" charset="0"/>
                <a:ea typeface="Arial"/>
                <a:cs typeface="Arial"/>
                <a:sym typeface="Arial"/>
              </a:rPr>
              <a:t> </a:t>
            </a:r>
            <a:r>
              <a:rPr lang="en-US" sz="2400" dirty="0" err="1">
                <a:solidFill>
                  <a:schemeClr val="tx1"/>
                </a:solidFill>
                <a:latin typeface="Kruti Dev 010" pitchFamily="2" charset="0"/>
                <a:ea typeface="Arial"/>
                <a:cs typeface="Arial"/>
                <a:sym typeface="Arial"/>
              </a:rPr>
              <a:t>चाहिए</a:t>
            </a:r>
            <a:r>
              <a:rPr lang="en-US" sz="2400" dirty="0">
                <a:solidFill>
                  <a:schemeClr val="tx1"/>
                </a:solidFill>
                <a:latin typeface="Kruti Dev 010" pitchFamily="2" charset="0"/>
                <a:ea typeface="Arial"/>
                <a:cs typeface="Arial"/>
                <a:sym typeface="Arial"/>
              </a:rPr>
              <a:t>] और सोल प्लेट के नीचे आवश्यकतानुसार शिम का उपयोग करना चाहिए।</a:t>
            </a:r>
            <a:endParaRPr sz="2400" dirty="0">
              <a:solidFill>
                <a:schemeClr val="tx1"/>
              </a:solidFill>
              <a:latin typeface="Kruti Dev 010" pitchFamily="2" charset="0"/>
              <a:ea typeface="Arial"/>
              <a:cs typeface="Arial"/>
              <a:sym typeface="Arial"/>
            </a:endParaRPr>
          </a:p>
        </p:txBody>
      </p:sp>
      <p:sp>
        <p:nvSpPr>
          <p:cNvPr id="1048933" name="Google Shape;567;p63"/>
          <p:cNvSpPr txBox="1"/>
          <p:nvPr/>
        </p:nvSpPr>
        <p:spPr>
          <a:xfrm>
            <a:off x="7426654" y="1341124"/>
            <a:ext cx="4606129" cy="584735"/>
          </a:xfrm>
          <a:prstGeom prst="rect">
            <a:avLst/>
          </a:prstGeom>
          <a:noFill/>
          <a:ln>
            <a:noFill/>
          </a:ln>
        </p:spPr>
        <p:txBody>
          <a:bodyPr spcFirstLastPara="1" wrap="square" lIns="91425" tIns="45700" rIns="91425" bIns="45700" anchor="t" anchorCtr="0">
            <a:spAutoFit/>
          </a:bodyPr>
          <a:lstStyle/>
          <a:p>
            <a:pPr lvl="0"/>
            <a:r>
              <a:rPr lang="hi-IN" sz="3200" b="1" dirty="0">
                <a:solidFill>
                  <a:schemeClr val="tx1"/>
                </a:solidFill>
              </a:rPr>
              <a:t>विंडो /डोर शोर </a:t>
            </a:r>
            <a:endParaRPr lang="hi-IN" sz="32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92EAC0CA-626B-8267-60D4-C923326A1E4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49</a:t>
            </a:fld>
            <a:endParaRPr lang="en-US"/>
          </a:p>
        </p:txBody>
      </p:sp>
      <p:sp>
        <p:nvSpPr>
          <p:cNvPr id="3" name="Google Shape;454;p51">
            <a:extLst>
              <a:ext uri="{FF2B5EF4-FFF2-40B4-BE49-F238E27FC236}">
                <a16:creationId xmlns:a16="http://schemas.microsoft.com/office/drawing/2014/main" id="{23AE748A-2455-4991-2BF1-40F04D41C968}"/>
              </a:ext>
            </a:extLst>
          </p:cNvPr>
          <p:cNvSpPr txBox="1">
            <a:spLocks/>
          </p:cNvSpPr>
          <p:nvPr/>
        </p:nvSpPr>
        <p:spPr>
          <a:xfrm>
            <a:off x="263352" y="1633491"/>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048631" name="Google Shape;141;p18"/>
          <p:cNvSpPr txBox="1">
            <a:spLocks noGrp="1"/>
          </p:cNvSpPr>
          <p:nvPr>
            <p:ph type="title" idx="4294967295"/>
          </p:nvPr>
        </p:nvSpPr>
        <p:spPr>
          <a:xfrm>
            <a:off x="1152108" y="2850163"/>
            <a:ext cx="3091419" cy="748245"/>
          </a:xfrm>
          <a:prstGeom prst="rect">
            <a:avLst/>
          </a:prstGeom>
          <a:noFill/>
          <a:ln>
            <a:noFill/>
          </a:ln>
        </p:spPr>
        <p:txBody>
          <a:bodyPr spcFirstLastPara="1" wrap="square" lIns="91425" tIns="45700" rIns="91425" bIns="45700" anchor="ctr" anchorCtr="0">
            <a:normAutofit fontScale="90000"/>
          </a:bodyPr>
          <a:lstStyle/>
          <a:p>
            <a:pPr lvl="0" algn="just">
              <a:buClr>
                <a:srgbClr val="C00000"/>
              </a:buClr>
              <a:buSzPts val="4000"/>
            </a:pPr>
            <a:br>
              <a:rPr lang="en-US" sz="4000" b="1" dirty="0">
                <a:solidFill>
                  <a:srgbClr val="FF0000"/>
                </a:solidFill>
                <a:latin typeface="Kruti Dev 010" pitchFamily="2" charset="0"/>
              </a:rPr>
            </a:br>
            <a:r>
              <a:rPr lang="en-US" sz="4900" b="1" dirty="0">
                <a:solidFill>
                  <a:srgbClr val="FF0000"/>
                </a:solidFill>
                <a:latin typeface="Kruti Dev 010" pitchFamily="2" charset="0"/>
              </a:rPr>
              <a:t>“</a:t>
            </a:r>
            <a:r>
              <a:rPr lang="en-US" sz="4900" b="1" dirty="0" err="1">
                <a:solidFill>
                  <a:srgbClr val="FF0000"/>
                </a:solidFill>
                <a:latin typeface="Kruti Dev 010" pitchFamily="2" charset="0"/>
              </a:rPr>
              <a:t>kksfjax</a:t>
            </a:r>
            <a:br>
              <a:rPr lang="en-IN" sz="4900" b="1" dirty="0">
                <a:solidFill>
                  <a:srgbClr val="FF0000"/>
                </a:solidFill>
                <a:latin typeface="Kruti Dev 010" pitchFamily="2" charset="0"/>
              </a:rPr>
            </a:br>
            <a:endParaRPr lang="en-US" sz="4900" b="1" cap="none" dirty="0">
              <a:solidFill>
                <a:srgbClr val="FF0000"/>
              </a:solidFill>
              <a:latin typeface="Kruti Dev 010" pitchFamily="2" charset="0"/>
              <a:ea typeface="Arial"/>
              <a:cs typeface="Arial"/>
              <a:sym typeface="Arial"/>
            </a:endParaRPr>
          </a:p>
        </p:txBody>
      </p:sp>
      <p:sp>
        <p:nvSpPr>
          <p:cNvPr id="1048632" name="Google Shape;142;p18"/>
          <p:cNvSpPr txBox="1">
            <a:spLocks noGrp="1"/>
          </p:cNvSpPr>
          <p:nvPr>
            <p:ph type="body" idx="4294967295"/>
          </p:nvPr>
        </p:nvSpPr>
        <p:spPr>
          <a:xfrm>
            <a:off x="5069150" y="1008322"/>
            <a:ext cx="6729274" cy="507111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3600"/>
              <a:buNone/>
            </a:pPr>
            <a:r>
              <a:rPr sz="3200" dirty="0" err="1">
                <a:solidFill>
                  <a:srgbClr val="FF0000"/>
                </a:solidFill>
                <a:latin typeface="Kruti Dev 010" pitchFamily="2" charset="0"/>
                <a:ea typeface="Arial"/>
                <a:cs typeface="Arial"/>
                <a:sym typeface="Arial"/>
              </a:rPr>
              <a:t>शोरिंग</a:t>
            </a:r>
            <a:r>
              <a:rPr sz="3200" dirty="0">
                <a:solidFill>
                  <a:srgbClr val="FF0000"/>
                </a:solidFill>
                <a:latin typeface="Kruti Dev 010" pitchFamily="2" charset="0"/>
                <a:ea typeface="Arial"/>
                <a:cs typeface="Arial"/>
                <a:sym typeface="Arial"/>
              </a:rPr>
              <a:t> को निम्नलिखित पर भी लागू किया जा </a:t>
            </a:r>
            <a:r>
              <a:rPr sz="3200" dirty="0" err="1">
                <a:solidFill>
                  <a:srgbClr val="FF0000"/>
                </a:solidFill>
                <a:latin typeface="Kruti Dev 010" pitchFamily="2" charset="0"/>
                <a:ea typeface="Arial"/>
                <a:cs typeface="Arial"/>
                <a:sym typeface="Arial"/>
              </a:rPr>
              <a:t>सकता</a:t>
            </a:r>
            <a:r>
              <a:rPr sz="3200" dirty="0">
                <a:solidFill>
                  <a:srgbClr val="FF0000"/>
                </a:solidFill>
                <a:latin typeface="Kruti Dev 010" pitchFamily="2" charset="0"/>
                <a:ea typeface="Arial"/>
                <a:cs typeface="Arial"/>
                <a:sym typeface="Arial"/>
              </a:rPr>
              <a:t> </a:t>
            </a:r>
            <a:r>
              <a:rPr sz="3200" dirty="0" err="1">
                <a:solidFill>
                  <a:srgbClr val="FF0000"/>
                </a:solidFill>
                <a:latin typeface="Kruti Dev 010" pitchFamily="2" charset="0"/>
                <a:ea typeface="Arial"/>
                <a:cs typeface="Arial"/>
                <a:sym typeface="Arial"/>
              </a:rPr>
              <a:t>है</a:t>
            </a:r>
            <a:r>
              <a:rPr lang="en-US" sz="3200" dirty="0">
                <a:solidFill>
                  <a:srgbClr val="FF0000"/>
                </a:solidFill>
                <a:latin typeface="Kruti Dev 010" pitchFamily="2" charset="0"/>
                <a:ea typeface="Arial"/>
                <a:cs typeface="Arial"/>
                <a:sym typeface="Arial"/>
              </a:rPr>
              <a:t>]</a:t>
            </a:r>
          </a:p>
          <a:p>
            <a:pPr marL="0" lvl="0" indent="0" algn="just" rtl="0">
              <a:lnSpc>
                <a:spcPct val="100000"/>
              </a:lnSpc>
              <a:spcBef>
                <a:spcPts val="0"/>
              </a:spcBef>
              <a:spcAft>
                <a:spcPts val="0"/>
              </a:spcAft>
              <a:buClr>
                <a:schemeClr val="dk1"/>
              </a:buClr>
              <a:buSzPts val="3600"/>
              <a:buNone/>
            </a:pPr>
            <a:r>
              <a:rPr sz="3200" dirty="0" err="1">
                <a:solidFill>
                  <a:schemeClr val="tx1"/>
                </a:solidFill>
                <a:latin typeface="Kruti Dev 010" pitchFamily="2" charset="0"/>
                <a:ea typeface="Arial"/>
                <a:cs typeface="Arial"/>
                <a:sym typeface="Arial"/>
              </a:rPr>
              <a:t>गंभीर</a:t>
            </a:r>
            <a:r>
              <a:rPr sz="3200" dirty="0">
                <a:solidFill>
                  <a:schemeClr val="tx1"/>
                </a:solidFill>
                <a:latin typeface="Kruti Dev 010" pitchFamily="2" charset="0"/>
                <a:ea typeface="Arial"/>
                <a:cs typeface="Arial"/>
                <a:sym typeface="Arial"/>
              </a:rPr>
              <a:t> रूप से क्षतिग्रस्त पैनलों </a:t>
            </a:r>
            <a:r>
              <a:rPr sz="3200" dirty="0" err="1">
                <a:solidFill>
                  <a:schemeClr val="tx1"/>
                </a:solidFill>
                <a:latin typeface="Kruti Dev 010" pitchFamily="2" charset="0"/>
                <a:ea typeface="Arial"/>
                <a:cs typeface="Arial"/>
                <a:sym typeface="Arial"/>
              </a:rPr>
              <a:t>वाली</a:t>
            </a:r>
            <a:r>
              <a:rPr sz="3200" dirty="0">
                <a:solidFill>
                  <a:schemeClr val="tx1"/>
                </a:solidFill>
                <a:latin typeface="Kruti Dev 010" pitchFamily="2" charset="0"/>
                <a:ea typeface="Arial"/>
                <a:cs typeface="Arial"/>
                <a:sym typeface="Arial"/>
              </a:rPr>
              <a:t> </a:t>
            </a:r>
            <a:r>
              <a:rPr sz="3200" dirty="0" err="1">
                <a:solidFill>
                  <a:schemeClr val="tx1"/>
                </a:solidFill>
                <a:latin typeface="Kruti Dev 010" pitchFamily="2" charset="0"/>
                <a:ea typeface="Arial"/>
                <a:cs typeface="Arial"/>
                <a:sym typeface="Arial"/>
              </a:rPr>
              <a:t>संरचनाएं</a:t>
            </a:r>
            <a:r>
              <a:rPr lang="en-US" sz="3200" dirty="0" err="1">
                <a:solidFill>
                  <a:schemeClr val="tx1"/>
                </a:solidFill>
                <a:latin typeface="Kruti Dev 010" pitchFamily="2" charset="0"/>
                <a:ea typeface="Arial"/>
                <a:cs typeface="Arial"/>
                <a:sym typeface="Arial"/>
              </a:rPr>
              <a:t>A</a:t>
            </a:r>
            <a:endParaRPr lang="en-US" sz="3200" dirty="0">
              <a:solidFill>
                <a:schemeClr val="tx1"/>
              </a:solidFill>
              <a:latin typeface="Kruti Dev 010" pitchFamily="2" charset="0"/>
              <a:ea typeface="Arial"/>
              <a:cs typeface="Arial"/>
              <a:sym typeface="Arial"/>
            </a:endParaRPr>
          </a:p>
          <a:p>
            <a:pPr marL="0" lvl="0" indent="0" algn="just" rtl="0">
              <a:lnSpc>
                <a:spcPct val="150000"/>
              </a:lnSpc>
              <a:spcBef>
                <a:spcPts val="0"/>
              </a:spcBef>
              <a:spcAft>
                <a:spcPts val="0"/>
              </a:spcAft>
              <a:buClr>
                <a:schemeClr val="dk1"/>
              </a:buClr>
              <a:buSzPts val="3600"/>
              <a:buNone/>
            </a:pPr>
            <a:r>
              <a:rPr sz="3200" dirty="0" err="1">
                <a:solidFill>
                  <a:schemeClr val="tx1"/>
                </a:solidFill>
                <a:latin typeface="Kruti Dev 010" pitchFamily="2" charset="0"/>
                <a:ea typeface="Arial"/>
                <a:cs typeface="Arial"/>
                <a:sym typeface="Arial"/>
              </a:rPr>
              <a:t>कंक्रीट</a:t>
            </a:r>
            <a:r>
              <a:rPr sz="3200" dirty="0">
                <a:solidFill>
                  <a:schemeClr val="tx1"/>
                </a:solidFill>
                <a:latin typeface="Kruti Dev 010" pitchFamily="2" charset="0"/>
                <a:ea typeface="Arial"/>
                <a:cs typeface="Arial"/>
                <a:sym typeface="Arial"/>
              </a:rPr>
              <a:t> के ढीले टुकड़ों वाली </a:t>
            </a:r>
            <a:r>
              <a:rPr sz="3200" dirty="0" err="1">
                <a:solidFill>
                  <a:schemeClr val="tx1"/>
                </a:solidFill>
                <a:latin typeface="Kruti Dev 010" pitchFamily="2" charset="0"/>
                <a:ea typeface="Arial"/>
                <a:cs typeface="Arial"/>
                <a:sym typeface="Arial"/>
              </a:rPr>
              <a:t>संरचनाएं</a:t>
            </a:r>
            <a:r>
              <a:rPr sz="3200" dirty="0">
                <a:solidFill>
                  <a:schemeClr val="tx1"/>
                </a:solidFill>
                <a:latin typeface="Kruti Dev 010" pitchFamily="2" charset="0"/>
                <a:ea typeface="Arial"/>
                <a:cs typeface="Arial"/>
                <a:sym typeface="Arial"/>
              </a:rPr>
              <a:t> </a:t>
            </a:r>
            <a:r>
              <a:rPr lang="en-US" sz="3200" dirty="0">
                <a:solidFill>
                  <a:schemeClr val="tx1"/>
                </a:solidFill>
                <a:latin typeface="Kruti Dev 010" pitchFamily="2" charset="0"/>
                <a:ea typeface="Arial"/>
                <a:cs typeface="Arial"/>
                <a:sym typeface="Arial"/>
              </a:rPr>
              <a:t>A</a:t>
            </a:r>
          </a:p>
          <a:p>
            <a:pPr marL="0" lvl="0" indent="0" algn="just">
              <a:lnSpc>
                <a:spcPct val="150000"/>
              </a:lnSpc>
              <a:spcBef>
                <a:spcPts val="0"/>
              </a:spcBef>
              <a:buSzPts val="3600"/>
              <a:buNone/>
            </a:pPr>
            <a:r>
              <a:rPr lang="hi-IN" sz="3200" dirty="0">
                <a:solidFill>
                  <a:schemeClr val="tx1"/>
                </a:solidFill>
                <a:latin typeface="Kruti Dev 010" pitchFamily="2" charset="0"/>
                <a:ea typeface="Arial"/>
                <a:cs typeface="Arial"/>
                <a:sym typeface="Arial"/>
              </a:rPr>
              <a:t>फटे या टूटे हुए </a:t>
            </a:r>
            <a:r>
              <a:rPr lang="hi-IN" sz="3200" dirty="0" err="1">
                <a:solidFill>
                  <a:schemeClr val="tx1"/>
                </a:solidFill>
                <a:latin typeface="Kruti Dev 010" pitchFamily="2" charset="0"/>
                <a:ea typeface="Arial"/>
                <a:cs typeface="Arial"/>
                <a:sym typeface="Arial"/>
              </a:rPr>
              <a:t>प्रीकास्ट</a:t>
            </a:r>
            <a:r>
              <a:rPr lang="hi-IN" sz="3200" dirty="0">
                <a:solidFill>
                  <a:schemeClr val="tx1"/>
                </a:solidFill>
                <a:latin typeface="Kruti Dev 010" pitchFamily="2" charset="0"/>
                <a:ea typeface="Arial"/>
                <a:cs typeface="Arial"/>
                <a:sym typeface="Arial"/>
              </a:rPr>
              <a:t> (</a:t>
            </a:r>
            <a:r>
              <a:rPr lang="hi-IN" sz="3200" dirty="0" err="1">
                <a:solidFill>
                  <a:schemeClr val="tx1"/>
                </a:solidFill>
                <a:latin typeface="Kruti Dev 010" pitchFamily="2" charset="0"/>
                <a:ea typeface="Arial"/>
                <a:cs typeface="Arial"/>
                <a:sym typeface="Arial"/>
              </a:rPr>
              <a:t>प्रीकास्ट</a:t>
            </a:r>
            <a:r>
              <a:rPr lang="hi-IN" sz="3200" dirty="0">
                <a:solidFill>
                  <a:schemeClr val="tx1"/>
                </a:solidFill>
                <a:latin typeface="Kruti Dev 010" pitchFamily="2" charset="0"/>
                <a:ea typeface="Arial"/>
                <a:cs typeface="Arial"/>
                <a:sym typeface="Arial"/>
              </a:rPr>
              <a:t>)पैनल</a:t>
            </a:r>
            <a:r>
              <a:rPr lang="en-US" sz="3200" dirty="0">
                <a:solidFill>
                  <a:schemeClr val="tx1"/>
                </a:solidFill>
                <a:latin typeface="Kruti Dev 010" pitchFamily="2" charset="0"/>
                <a:ea typeface="Arial"/>
                <a:cs typeface="Arial"/>
                <a:sym typeface="Arial"/>
              </a:rPr>
              <a:t>A</a:t>
            </a:r>
          </a:p>
          <a:p>
            <a:pPr marL="0" lvl="0" indent="0" algn="just">
              <a:lnSpc>
                <a:spcPct val="150000"/>
              </a:lnSpc>
              <a:spcBef>
                <a:spcPts val="0"/>
              </a:spcBef>
              <a:buSzPts val="3600"/>
              <a:buNone/>
            </a:pPr>
            <a:r>
              <a:rPr lang="hi-IN" sz="3200" dirty="0">
                <a:solidFill>
                  <a:schemeClr val="tx1"/>
                </a:solidFill>
                <a:latin typeface="Kruti Dev 010" pitchFamily="2" charset="0"/>
                <a:ea typeface="Arial"/>
                <a:cs typeface="Arial"/>
                <a:sym typeface="Arial"/>
              </a:rPr>
              <a:t>दरार वाली </a:t>
            </a:r>
            <a:r>
              <a:rPr sz="3200" dirty="0" err="1">
                <a:solidFill>
                  <a:schemeClr val="tx1"/>
                </a:solidFill>
                <a:latin typeface="Kruti Dev 010" pitchFamily="2" charset="0"/>
                <a:ea typeface="Arial"/>
                <a:cs typeface="Arial"/>
                <a:sym typeface="Arial"/>
              </a:rPr>
              <a:t>निर्मित</a:t>
            </a:r>
            <a:r>
              <a:rPr sz="3200" dirty="0">
                <a:solidFill>
                  <a:schemeClr val="tx1"/>
                </a:solidFill>
                <a:latin typeface="Kruti Dev 010" pitchFamily="2" charset="0"/>
                <a:ea typeface="Arial"/>
                <a:cs typeface="Arial"/>
                <a:sym typeface="Arial"/>
              </a:rPr>
              <a:t> </a:t>
            </a:r>
            <a:r>
              <a:rPr sz="3200" dirty="0" err="1">
                <a:solidFill>
                  <a:schemeClr val="tx1"/>
                </a:solidFill>
                <a:latin typeface="Kruti Dev 010" pitchFamily="2" charset="0"/>
                <a:ea typeface="Arial"/>
                <a:cs typeface="Arial"/>
                <a:sym typeface="Arial"/>
              </a:rPr>
              <a:t>पैनल</a:t>
            </a:r>
            <a:r>
              <a:rPr sz="3200" dirty="0">
                <a:solidFill>
                  <a:schemeClr val="tx1"/>
                </a:solidFill>
                <a:latin typeface="Kruti Dev 010" pitchFamily="2" charset="0"/>
                <a:ea typeface="Arial"/>
                <a:cs typeface="Arial"/>
                <a:sym typeface="Arial"/>
              </a:rPr>
              <a:t> </a:t>
            </a:r>
            <a:r>
              <a:rPr lang="en-US" sz="3200" dirty="0">
                <a:solidFill>
                  <a:schemeClr val="tx1"/>
                </a:solidFill>
                <a:latin typeface="Kruti Dev 010" pitchFamily="2" charset="0"/>
                <a:ea typeface="Arial"/>
                <a:cs typeface="Arial"/>
                <a:sym typeface="Arial"/>
              </a:rPr>
              <a:t>A</a:t>
            </a:r>
          </a:p>
          <a:p>
            <a:pPr marL="0" lvl="0" indent="0" algn="just" rtl="0">
              <a:lnSpc>
                <a:spcPct val="150000"/>
              </a:lnSpc>
              <a:spcBef>
                <a:spcPts val="0"/>
              </a:spcBef>
              <a:spcAft>
                <a:spcPts val="0"/>
              </a:spcAft>
              <a:buClr>
                <a:schemeClr val="dk1"/>
              </a:buClr>
              <a:buSzPts val="3600"/>
              <a:buNone/>
            </a:pPr>
            <a:r>
              <a:rPr sz="3200" dirty="0" err="1">
                <a:solidFill>
                  <a:schemeClr val="tx1"/>
                </a:solidFill>
                <a:latin typeface="Kruti Dev 010" pitchFamily="2" charset="0"/>
                <a:ea typeface="Arial"/>
                <a:cs typeface="Arial"/>
                <a:sym typeface="Arial"/>
              </a:rPr>
              <a:t>चिनाई</a:t>
            </a:r>
            <a:r>
              <a:rPr sz="3200" dirty="0">
                <a:solidFill>
                  <a:schemeClr val="tx1"/>
                </a:solidFill>
                <a:latin typeface="Kruti Dev 010" pitchFamily="2" charset="0"/>
                <a:ea typeface="Arial"/>
                <a:cs typeface="Arial"/>
                <a:sym typeface="Arial"/>
              </a:rPr>
              <a:t> </a:t>
            </a:r>
            <a:r>
              <a:rPr sz="3200" dirty="0" err="1">
                <a:solidFill>
                  <a:schemeClr val="tx1"/>
                </a:solidFill>
                <a:latin typeface="Kruti Dev 010" pitchFamily="2" charset="0"/>
                <a:ea typeface="Arial"/>
                <a:cs typeface="Arial"/>
                <a:sym typeface="Arial"/>
              </a:rPr>
              <a:t>वाली</a:t>
            </a:r>
            <a:r>
              <a:rPr sz="3200" dirty="0">
                <a:solidFill>
                  <a:schemeClr val="tx1"/>
                </a:solidFill>
                <a:latin typeface="Kruti Dev 010" pitchFamily="2" charset="0"/>
                <a:ea typeface="Arial"/>
                <a:cs typeface="Arial"/>
                <a:sym typeface="Arial"/>
              </a:rPr>
              <a:t> </a:t>
            </a:r>
            <a:r>
              <a:rPr sz="3200" dirty="0" err="1">
                <a:solidFill>
                  <a:schemeClr val="tx1"/>
                </a:solidFill>
                <a:latin typeface="Kruti Dev 010" pitchFamily="2" charset="0"/>
                <a:ea typeface="Arial"/>
                <a:cs typeface="Arial"/>
                <a:sym typeface="Arial"/>
              </a:rPr>
              <a:t>दीवारें</a:t>
            </a:r>
            <a:r>
              <a:rPr lang="en-US" sz="3200" dirty="0" err="1">
                <a:solidFill>
                  <a:schemeClr val="tx1"/>
                </a:solidFill>
                <a:latin typeface="Kruti Dev 010" pitchFamily="2" charset="0"/>
                <a:ea typeface="Arial"/>
                <a:cs typeface="Arial"/>
                <a:sym typeface="Arial"/>
              </a:rPr>
              <a:t>A</a:t>
            </a:r>
            <a:endParaRPr sz="3200" dirty="0">
              <a:solidFill>
                <a:schemeClr val="tx1"/>
              </a:solidFill>
              <a:latin typeface="Kruti Dev 010" pitchFamily="2" charset="0"/>
              <a:ea typeface="Arial"/>
              <a:cs typeface="Arial"/>
              <a:sym typeface="Arial"/>
            </a:endParaRPr>
          </a:p>
        </p:txBody>
      </p:sp>
      <p:sp>
        <p:nvSpPr>
          <p:cNvPr id="2" name="Slide Number Placeholder 1">
            <a:extLst>
              <a:ext uri="{FF2B5EF4-FFF2-40B4-BE49-F238E27FC236}">
                <a16:creationId xmlns:a16="http://schemas.microsoft.com/office/drawing/2014/main" id="{1CB0982E-159C-FD61-7734-0A19882D094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1048937" name="Google Shape;573;p64"/>
          <p:cNvSpPr txBox="1">
            <a:spLocks noGrp="1"/>
          </p:cNvSpPr>
          <p:nvPr>
            <p:ph type="body" idx="4294967295"/>
          </p:nvPr>
        </p:nvSpPr>
        <p:spPr>
          <a:xfrm>
            <a:off x="4418091" y="1722878"/>
            <a:ext cx="7709733" cy="450100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hi-IN" sz="2400" b="1" dirty="0">
                <a:solidFill>
                  <a:schemeClr val="tx1"/>
                </a:solidFill>
                <a:latin typeface="Arial"/>
                <a:ea typeface="Arial"/>
                <a:cs typeface="Arial"/>
                <a:sym typeface="Arial"/>
              </a:rPr>
              <a:t>स्टेप </a:t>
            </a:r>
            <a:r>
              <a:rPr lang="en-US" sz="2400" b="1" dirty="0">
                <a:solidFill>
                  <a:schemeClr val="tx1"/>
                </a:solidFill>
                <a:latin typeface="Arial"/>
                <a:ea typeface="Arial"/>
                <a:cs typeface="Arial"/>
                <a:sym typeface="Arial"/>
              </a:rPr>
              <a:t> 6</a:t>
            </a:r>
            <a:r>
              <a:rPr lang="en-US" sz="2400" dirty="0">
                <a:solidFill>
                  <a:schemeClr val="tx1"/>
                </a:solidFill>
                <a:latin typeface="Arial"/>
                <a:ea typeface="Arial"/>
                <a:cs typeface="Arial"/>
                <a:sym typeface="Arial"/>
              </a:rPr>
              <a:t> </a:t>
            </a:r>
            <a:endParaRPr sz="2400" dirty="0">
              <a:solidFill>
                <a:schemeClr val="tx1"/>
              </a:solidFill>
            </a:endParaRPr>
          </a:p>
          <a:p>
            <a:pPr marL="0" lvl="0" indent="0" algn="just">
              <a:lnSpc>
                <a:spcPct val="150000"/>
              </a:lnSpc>
              <a:buSzPts val="3200"/>
              <a:buNone/>
            </a:pPr>
            <a:r>
              <a:rPr lang="hi-IN" sz="2400" dirty="0"/>
              <a:t>एकमात्र प्लेट के विपरीत छोर पर </a:t>
            </a:r>
            <a:r>
              <a:rPr lang="hi-IN" sz="2400" dirty="0" err="1"/>
              <a:t>वेजेज</a:t>
            </a:r>
            <a:r>
              <a:rPr lang="hi-IN" sz="2400" dirty="0"/>
              <a:t> के एक </a:t>
            </a:r>
            <a:r>
              <a:rPr lang="hi-IN" sz="2400" dirty="0" err="1"/>
              <a:t>सेट</a:t>
            </a:r>
            <a:r>
              <a:rPr lang="hi-IN" sz="2400" dirty="0"/>
              <a:t> के साथ </a:t>
            </a:r>
            <a:r>
              <a:rPr lang="hi-IN" sz="2400" dirty="0" err="1"/>
              <a:t>हेडर</a:t>
            </a:r>
            <a:r>
              <a:rPr lang="hi-IN" sz="2400" dirty="0"/>
              <a:t> स्थापित करें और उन्हें एक साथ तब तक </a:t>
            </a:r>
            <a:r>
              <a:rPr lang="hi-IN" sz="2400" dirty="0" err="1"/>
              <a:t>टैप</a:t>
            </a:r>
            <a:r>
              <a:rPr lang="hi-IN" sz="2400" dirty="0"/>
              <a:t> करें जब तक कि </a:t>
            </a:r>
            <a:r>
              <a:rPr lang="hi-IN" sz="2400" dirty="0" err="1"/>
              <a:t>हेडर</a:t>
            </a:r>
            <a:r>
              <a:rPr lang="hi-IN" sz="2400" dirty="0"/>
              <a:t> दबाव में आकर कड़ा न हो जाए। </a:t>
            </a:r>
            <a:r>
              <a:rPr lang="hi-IN" sz="2400" dirty="0" err="1"/>
              <a:t>हेडर</a:t>
            </a:r>
            <a:r>
              <a:rPr lang="hi-IN" sz="2400" dirty="0"/>
              <a:t> जितना संभव हो उतना समतल होना चाहिए। आवश्यकता पड़ने पर </a:t>
            </a:r>
            <a:r>
              <a:rPr lang="hi-IN" sz="2400" dirty="0" err="1"/>
              <a:t>हेडर</a:t>
            </a:r>
            <a:r>
              <a:rPr lang="hi-IN" sz="2400" dirty="0"/>
              <a:t> के ऊपर </a:t>
            </a:r>
            <a:r>
              <a:rPr lang="hi-IN" sz="2400" dirty="0" err="1"/>
              <a:t>शिम</a:t>
            </a:r>
            <a:r>
              <a:rPr lang="hi-IN" sz="2400" dirty="0"/>
              <a:t> का उपयोग करें।</a:t>
            </a:r>
            <a:endParaRPr sz="2400" dirty="0">
              <a:solidFill>
                <a:schemeClr val="tx1"/>
              </a:solidFill>
              <a:latin typeface="Kruti Dev 010" pitchFamily="2" charset="0"/>
              <a:ea typeface="Arial"/>
              <a:cs typeface="Arial"/>
              <a:sym typeface="Arial"/>
            </a:endParaRPr>
          </a:p>
        </p:txBody>
      </p:sp>
      <p:sp>
        <p:nvSpPr>
          <p:cNvPr id="1048940" name="Google Shape;576;p64"/>
          <p:cNvSpPr txBox="1"/>
          <p:nvPr/>
        </p:nvSpPr>
        <p:spPr>
          <a:xfrm>
            <a:off x="6665523" y="1071908"/>
            <a:ext cx="4419698" cy="584735"/>
          </a:xfrm>
          <a:prstGeom prst="rect">
            <a:avLst/>
          </a:prstGeom>
          <a:noFill/>
          <a:ln>
            <a:noFill/>
          </a:ln>
        </p:spPr>
        <p:txBody>
          <a:bodyPr spcFirstLastPara="1" wrap="square" lIns="91425" tIns="45700" rIns="91425" bIns="45700" anchor="t" anchorCtr="0">
            <a:spAutoFit/>
          </a:bodyPr>
          <a:lstStyle/>
          <a:p>
            <a:pPr lvl="0"/>
            <a:r>
              <a:rPr lang="hi-IN" sz="3200" b="1" dirty="0">
                <a:solidFill>
                  <a:schemeClr val="tx1"/>
                </a:solidFill>
              </a:rPr>
              <a:t>विंडो /डोर शोर </a:t>
            </a:r>
            <a:endParaRPr lang="hi-IN" sz="32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6FBE6A48-F603-0732-9090-ADBA4BDDBE9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50</a:t>
            </a:fld>
            <a:endParaRPr lang="en-US"/>
          </a:p>
        </p:txBody>
      </p:sp>
      <p:sp>
        <p:nvSpPr>
          <p:cNvPr id="3" name="Google Shape;454;p51">
            <a:extLst>
              <a:ext uri="{FF2B5EF4-FFF2-40B4-BE49-F238E27FC236}">
                <a16:creationId xmlns:a16="http://schemas.microsoft.com/office/drawing/2014/main" id="{8B5EEEB6-E68A-8BA8-F478-FE21ABAD07D9}"/>
              </a:ext>
            </a:extLst>
          </p:cNvPr>
          <p:cNvSpPr txBox="1">
            <a:spLocks/>
          </p:cNvSpPr>
          <p:nvPr/>
        </p:nvSpPr>
        <p:spPr>
          <a:xfrm>
            <a:off x="-304799" y="1571946"/>
            <a:ext cx="4998719"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dirty="0">
                <a:solidFill>
                  <a:srgbClr val="FF0000"/>
                </a:solidFill>
                <a:latin typeface="Open Sans" panose="020B0606030504020204"/>
                <a:ea typeface="Arial"/>
                <a:cs typeface="Arial"/>
                <a:sym typeface="Arial"/>
              </a:rPr>
              <a:t>बिल्डिंग शोर (दो प्रकार)</a:t>
            </a:r>
            <a:br>
              <a:rPr lang="hi-IN" sz="36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BUILDING</a:t>
            </a:r>
            <a:r>
              <a:rPr lang="hi-IN" sz="3200" b="1" dirty="0">
                <a:solidFill>
                  <a:srgbClr val="FF0000"/>
                </a:solidFill>
                <a:latin typeface="Open Sans" panose="020B0606030504020204"/>
                <a:ea typeface="Arial"/>
                <a:cs typeface="Arial"/>
                <a:sym typeface="Arial"/>
              </a:rPr>
              <a:t> </a:t>
            </a:r>
            <a:r>
              <a:rPr lang="en-US" sz="3200" b="1" dirty="0">
                <a:solidFill>
                  <a:srgbClr val="FF0000"/>
                </a:solidFill>
                <a:latin typeface="Open Sans" panose="020B0606030504020204"/>
                <a:ea typeface="Arial"/>
                <a:cs typeface="Arial"/>
                <a:sym typeface="Arial"/>
              </a:rPr>
              <a:t>SHORES </a:t>
            </a:r>
            <a:br>
              <a:rPr lang="hi-IN" sz="32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(TWO TYPES)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1048944" name="Google Shape;582;p65"/>
          <p:cNvSpPr txBox="1">
            <a:spLocks noGrp="1"/>
          </p:cNvSpPr>
          <p:nvPr>
            <p:ph type="body" idx="4294967295"/>
          </p:nvPr>
        </p:nvSpPr>
        <p:spPr>
          <a:xfrm>
            <a:off x="6410961" y="2219417"/>
            <a:ext cx="5517688" cy="433953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hi-IN" sz="2400" dirty="0">
                <a:solidFill>
                  <a:schemeClr val="tx1"/>
                </a:solidFill>
                <a:latin typeface="Arial"/>
                <a:ea typeface="Arial"/>
                <a:cs typeface="Arial"/>
                <a:sym typeface="Arial"/>
              </a:rPr>
              <a:t>स्टेप </a:t>
            </a:r>
            <a:r>
              <a:rPr lang="en-US" sz="2400" dirty="0">
                <a:solidFill>
                  <a:schemeClr val="tx1"/>
                </a:solidFill>
                <a:latin typeface="Arial"/>
                <a:ea typeface="Arial"/>
                <a:cs typeface="Arial"/>
                <a:sym typeface="Arial"/>
              </a:rPr>
              <a:t> 7 </a:t>
            </a:r>
            <a:endParaRPr sz="2400" dirty="0">
              <a:solidFill>
                <a:schemeClr val="tx1"/>
              </a:solidFill>
            </a:endParaRPr>
          </a:p>
          <a:p>
            <a:pPr marL="0" lvl="0" indent="0" algn="just" rtl="0">
              <a:lnSpc>
                <a:spcPct val="150000"/>
              </a:lnSpc>
              <a:spcBef>
                <a:spcPts val="1000"/>
              </a:spcBef>
              <a:spcAft>
                <a:spcPts val="0"/>
              </a:spcAft>
              <a:buClr>
                <a:schemeClr val="dk1"/>
              </a:buClr>
              <a:buSzPts val="3200"/>
              <a:buNone/>
            </a:pPr>
            <a:r>
              <a:rPr sz="2400" dirty="0">
                <a:solidFill>
                  <a:schemeClr val="tx1"/>
                </a:solidFill>
                <a:latin typeface="Kruti Dev 010" pitchFamily="2" charset="0"/>
                <a:ea typeface="Arial"/>
                <a:cs typeface="Arial"/>
                <a:sym typeface="Arial"/>
              </a:rPr>
              <a:t>हेडर और सोल प्लेट के बीच तथा खुले भाग के किनारों पर पोस्ट स्थापित करें। यदि हेडर वेजेज ढीले हो जाएं तो आकस्मिक गति को रोकने के लिए हेडर के वेज-साइड के नीचे पहला पोस्ट स्थापित करें।</a:t>
            </a:r>
          </a:p>
        </p:txBody>
      </p:sp>
      <p:sp>
        <p:nvSpPr>
          <p:cNvPr id="1048947" name="Google Shape;585;p65"/>
          <p:cNvSpPr txBox="1"/>
          <p:nvPr/>
        </p:nvSpPr>
        <p:spPr>
          <a:xfrm>
            <a:off x="7401963" y="1385512"/>
            <a:ext cx="4455209" cy="584735"/>
          </a:xfrm>
          <a:prstGeom prst="rect">
            <a:avLst/>
          </a:prstGeom>
          <a:noFill/>
          <a:ln>
            <a:noFill/>
          </a:ln>
        </p:spPr>
        <p:txBody>
          <a:bodyPr spcFirstLastPara="1" wrap="square" lIns="91425" tIns="45700" rIns="91425" bIns="45700" anchor="t" anchorCtr="0">
            <a:spAutoFit/>
          </a:bodyPr>
          <a:lstStyle/>
          <a:p>
            <a:pPr lvl="0"/>
            <a:r>
              <a:rPr lang="hi-IN" sz="3200" b="1" dirty="0">
                <a:solidFill>
                  <a:schemeClr val="tx1"/>
                </a:solidFill>
              </a:rPr>
              <a:t>विंडो /डोर शोर </a:t>
            </a:r>
            <a:endParaRPr lang="hi-IN" sz="32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12406AA9-186C-CE12-4D58-2F2E581D1DA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51</a:t>
            </a:fld>
            <a:endParaRPr lang="en-US"/>
          </a:p>
        </p:txBody>
      </p:sp>
      <p:sp>
        <p:nvSpPr>
          <p:cNvPr id="3" name="Google Shape;454;p51">
            <a:extLst>
              <a:ext uri="{FF2B5EF4-FFF2-40B4-BE49-F238E27FC236}">
                <a16:creationId xmlns:a16="http://schemas.microsoft.com/office/drawing/2014/main" id="{62E28EE4-C830-C9C7-8348-D37966E30523}"/>
              </a:ext>
            </a:extLst>
          </p:cNvPr>
          <p:cNvSpPr txBox="1">
            <a:spLocks/>
          </p:cNvSpPr>
          <p:nvPr/>
        </p:nvSpPr>
        <p:spPr>
          <a:xfrm>
            <a:off x="386081" y="164306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dirty="0">
                <a:solidFill>
                  <a:srgbClr val="FF0000"/>
                </a:solidFill>
                <a:latin typeface="Open Sans" panose="020B0606030504020204"/>
                <a:ea typeface="Arial"/>
                <a:cs typeface="Arial"/>
                <a:sym typeface="Arial"/>
              </a:rPr>
              <a:t>बिल्डिंग शोर (दो प्रकार)</a:t>
            </a:r>
            <a:br>
              <a:rPr lang="hi-IN" sz="36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BUILDING</a:t>
            </a:r>
            <a:r>
              <a:rPr lang="hi-IN" sz="3200" b="1" dirty="0">
                <a:solidFill>
                  <a:srgbClr val="FF0000"/>
                </a:solidFill>
                <a:latin typeface="Open Sans" panose="020B0606030504020204"/>
                <a:ea typeface="Arial"/>
                <a:cs typeface="Arial"/>
                <a:sym typeface="Arial"/>
              </a:rPr>
              <a:t> </a:t>
            </a:r>
            <a:r>
              <a:rPr lang="en-US" sz="3200" b="1" dirty="0">
                <a:solidFill>
                  <a:srgbClr val="FF0000"/>
                </a:solidFill>
                <a:latin typeface="Open Sans" panose="020B0606030504020204"/>
                <a:ea typeface="Arial"/>
                <a:cs typeface="Arial"/>
                <a:sym typeface="Arial"/>
              </a:rPr>
              <a:t>SHORES </a:t>
            </a:r>
            <a:br>
              <a:rPr lang="hi-IN" sz="32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(TWO TYPES)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1048951" name="Google Shape;591;p66"/>
          <p:cNvSpPr txBox="1">
            <a:spLocks noGrp="1"/>
          </p:cNvSpPr>
          <p:nvPr>
            <p:ph type="body" idx="4294967295"/>
          </p:nvPr>
        </p:nvSpPr>
        <p:spPr>
          <a:xfrm>
            <a:off x="5751614" y="1772806"/>
            <a:ext cx="5717972" cy="462361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hi-IN" sz="2400" dirty="0">
                <a:solidFill>
                  <a:schemeClr val="tx1"/>
                </a:solidFill>
                <a:latin typeface="Arial"/>
                <a:ea typeface="Arial"/>
                <a:cs typeface="Arial"/>
                <a:sym typeface="Arial"/>
              </a:rPr>
              <a:t>स्टेप </a:t>
            </a:r>
            <a:r>
              <a:rPr lang="en-US" sz="2400" dirty="0">
                <a:solidFill>
                  <a:schemeClr val="tx1"/>
                </a:solidFill>
                <a:latin typeface="Arial"/>
                <a:ea typeface="Arial"/>
                <a:cs typeface="Arial"/>
                <a:sym typeface="Arial"/>
              </a:rPr>
              <a:t> 7 </a:t>
            </a:r>
            <a:endParaRPr sz="2400" dirty="0">
              <a:solidFill>
                <a:schemeClr val="tx1"/>
              </a:solidFill>
            </a:endParaRPr>
          </a:p>
          <a:p>
            <a:pPr marL="0" lvl="0" indent="0" algn="just" rtl="0">
              <a:lnSpc>
                <a:spcPct val="90000"/>
              </a:lnSpc>
              <a:spcBef>
                <a:spcPts val="1000"/>
              </a:spcBef>
              <a:spcAft>
                <a:spcPts val="0"/>
              </a:spcAft>
              <a:buClr>
                <a:schemeClr val="dk1"/>
              </a:buClr>
              <a:buSzPts val="3200"/>
              <a:buNone/>
            </a:pPr>
            <a:endParaRPr sz="2400" dirty="0">
              <a:solidFill>
                <a:schemeClr val="tx1"/>
              </a:solidFill>
              <a:latin typeface="Arial"/>
              <a:ea typeface="Arial"/>
              <a:cs typeface="Arial"/>
              <a:sym typeface="Arial"/>
            </a:endParaRPr>
          </a:p>
          <a:p>
            <a:pPr>
              <a:lnSpc>
                <a:spcPct val="150000"/>
              </a:lnSpc>
            </a:pPr>
            <a:r>
              <a:rPr lang="zh-CN" altLang="en-US" sz="2400" dirty="0">
                <a:latin typeface="Kruti Dev 010" pitchFamily="2" charset="0"/>
              </a:rPr>
              <a:t>खंभों को हेडर और सोल प्लेट के साथ एक सीध में और सीधा रखें। हर खंभे के नीचे, सोल प्लेट के ऊपर</a:t>
            </a:r>
            <a:r>
              <a:rPr lang="en-US" altLang="zh-CN" sz="2400" dirty="0">
                <a:latin typeface="Kruti Dev 010" pitchFamily="2" charset="0"/>
              </a:rPr>
              <a:t>]</a:t>
            </a:r>
            <a:r>
              <a:rPr lang="zh-CN" altLang="en-US" sz="2400" dirty="0">
                <a:latin typeface="Kruti Dev 010" pitchFamily="2" charset="0"/>
              </a:rPr>
              <a:t> वेजेज का एक सेट लगाएँ। फिर किनारे को अपनी जगह पर स्थिर करने के लिए वेजेज को कस दें।</a:t>
            </a:r>
          </a:p>
        </p:txBody>
      </p:sp>
      <p:sp>
        <p:nvSpPr>
          <p:cNvPr id="1048954" name="Google Shape;594;p66"/>
          <p:cNvSpPr txBox="1"/>
          <p:nvPr/>
        </p:nvSpPr>
        <p:spPr>
          <a:xfrm>
            <a:off x="7209310" y="1188071"/>
            <a:ext cx="4144490" cy="584735"/>
          </a:xfrm>
          <a:prstGeom prst="rect">
            <a:avLst/>
          </a:prstGeom>
          <a:noFill/>
          <a:ln>
            <a:noFill/>
          </a:ln>
        </p:spPr>
        <p:txBody>
          <a:bodyPr spcFirstLastPara="1" wrap="square" lIns="91425" tIns="45700" rIns="91425" bIns="45700" anchor="t" anchorCtr="0">
            <a:spAutoFit/>
          </a:bodyPr>
          <a:lstStyle/>
          <a:p>
            <a:pPr lvl="0"/>
            <a:r>
              <a:rPr lang="hi-IN" sz="3200" b="1" dirty="0">
                <a:solidFill>
                  <a:schemeClr val="tx1"/>
                </a:solidFill>
              </a:rPr>
              <a:t>विंडो /डोर शोर </a:t>
            </a:r>
            <a:endParaRPr lang="hi-IN" sz="32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4F93F147-B882-1960-8CF6-0EDA75B89D5B}"/>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52</a:t>
            </a:fld>
            <a:endParaRPr lang="en-US"/>
          </a:p>
        </p:txBody>
      </p:sp>
      <p:sp>
        <p:nvSpPr>
          <p:cNvPr id="3" name="Google Shape;454;p51">
            <a:extLst>
              <a:ext uri="{FF2B5EF4-FFF2-40B4-BE49-F238E27FC236}">
                <a16:creationId xmlns:a16="http://schemas.microsoft.com/office/drawing/2014/main" id="{9F70BAEA-DC30-0CEE-FEC8-1D6A74E264D6}"/>
              </a:ext>
            </a:extLst>
          </p:cNvPr>
          <p:cNvSpPr txBox="1">
            <a:spLocks/>
          </p:cNvSpPr>
          <p:nvPr/>
        </p:nvSpPr>
        <p:spPr>
          <a:xfrm>
            <a:off x="345441" y="164306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1048957" name="Google Shape;601;p67"/>
          <p:cNvSpPr txBox="1">
            <a:spLocks noGrp="1"/>
          </p:cNvSpPr>
          <p:nvPr>
            <p:ph type="body" idx="4294967295"/>
          </p:nvPr>
        </p:nvSpPr>
        <p:spPr>
          <a:xfrm>
            <a:off x="6309360" y="2118633"/>
            <a:ext cx="4861063" cy="333246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hi-IN" sz="2400" dirty="0">
                <a:solidFill>
                  <a:schemeClr val="tx1"/>
                </a:solidFill>
                <a:latin typeface="Arial"/>
                <a:ea typeface="Arial"/>
                <a:cs typeface="Arial"/>
                <a:sym typeface="Arial"/>
              </a:rPr>
              <a:t>स्टेप </a:t>
            </a:r>
            <a:r>
              <a:rPr lang="en-US" sz="2400" dirty="0">
                <a:solidFill>
                  <a:schemeClr val="tx1"/>
                </a:solidFill>
                <a:latin typeface="Arial"/>
                <a:ea typeface="Arial"/>
                <a:cs typeface="Arial"/>
                <a:sym typeface="Arial"/>
              </a:rPr>
              <a:t> 8 </a:t>
            </a:r>
            <a:endParaRPr sz="2400" dirty="0">
              <a:solidFill>
                <a:schemeClr val="tx1"/>
              </a:solidFill>
            </a:endParaRPr>
          </a:p>
          <a:p>
            <a:pPr marL="228600" lvl="0" indent="-228600" algn="just" rtl="0">
              <a:lnSpc>
                <a:spcPct val="150000"/>
              </a:lnSpc>
              <a:spcBef>
                <a:spcPts val="1000"/>
              </a:spcBef>
              <a:spcAft>
                <a:spcPts val="0"/>
              </a:spcAft>
              <a:buClr>
                <a:srgbClr val="002060"/>
              </a:buClr>
              <a:buSzPts val="3200"/>
              <a:buFont typeface="Noto Sans Symbols"/>
              <a:buChar char="▪"/>
            </a:pPr>
            <a:r>
              <a:rPr sz="2400" dirty="0">
                <a:solidFill>
                  <a:schemeClr val="tx1"/>
                </a:solidFill>
                <a:latin typeface="Kruti Dev 010" pitchFamily="2" charset="0"/>
              </a:rPr>
              <a:t>हेडर और पोस्ट के कम से कम एक तरफ क्लीट्स या गसेट प्लेट लगाएं और उन्हें जगह पर कील से ठोक दें।</a:t>
            </a:r>
          </a:p>
        </p:txBody>
      </p:sp>
      <p:sp>
        <p:nvSpPr>
          <p:cNvPr id="1048960" name="Google Shape;604;p67"/>
          <p:cNvSpPr txBox="1"/>
          <p:nvPr/>
        </p:nvSpPr>
        <p:spPr>
          <a:xfrm>
            <a:off x="7250517" y="1295501"/>
            <a:ext cx="4497624" cy="584735"/>
          </a:xfrm>
          <a:prstGeom prst="rect">
            <a:avLst/>
          </a:prstGeom>
          <a:noFill/>
          <a:ln>
            <a:noFill/>
          </a:ln>
        </p:spPr>
        <p:txBody>
          <a:bodyPr spcFirstLastPara="1" wrap="square" lIns="91425" tIns="45700" rIns="91425" bIns="45700" anchor="t" anchorCtr="0">
            <a:spAutoFit/>
          </a:bodyPr>
          <a:lstStyle/>
          <a:p>
            <a:pPr lvl="0"/>
            <a:r>
              <a:rPr lang="hi-IN" sz="3200" b="1" dirty="0">
                <a:solidFill>
                  <a:schemeClr val="tx1"/>
                </a:solidFill>
              </a:rPr>
              <a:t>विंडो /डोर शोर </a:t>
            </a:r>
            <a:endParaRPr lang="hi-IN" sz="32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983AEF8F-0FC7-C5D7-C677-9EA2A2AE4587}"/>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53</a:t>
            </a:fld>
            <a:endParaRPr lang="en-US"/>
          </a:p>
        </p:txBody>
      </p:sp>
      <p:sp>
        <p:nvSpPr>
          <p:cNvPr id="3" name="Google Shape;454;p51">
            <a:extLst>
              <a:ext uri="{FF2B5EF4-FFF2-40B4-BE49-F238E27FC236}">
                <a16:creationId xmlns:a16="http://schemas.microsoft.com/office/drawing/2014/main" id="{BE1BB264-B516-E601-EBEB-D3C1FEAF61E6}"/>
              </a:ext>
            </a:extLst>
          </p:cNvPr>
          <p:cNvSpPr txBox="1">
            <a:spLocks/>
          </p:cNvSpPr>
          <p:nvPr/>
        </p:nvSpPr>
        <p:spPr>
          <a:xfrm>
            <a:off x="660401" y="164306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1048965" name="Google Shape;611;p68"/>
          <p:cNvSpPr txBox="1">
            <a:spLocks noGrp="1"/>
          </p:cNvSpPr>
          <p:nvPr>
            <p:ph type="body" idx="4294967295"/>
          </p:nvPr>
        </p:nvSpPr>
        <p:spPr>
          <a:xfrm>
            <a:off x="6360160" y="1615736"/>
            <a:ext cx="5568490" cy="469358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200"/>
              <a:buNone/>
            </a:pPr>
            <a:r>
              <a:rPr lang="hi-IN" sz="2400" dirty="0">
                <a:solidFill>
                  <a:schemeClr val="tx1"/>
                </a:solidFill>
                <a:latin typeface="Arial"/>
                <a:ea typeface="Arial"/>
                <a:cs typeface="Arial"/>
                <a:sym typeface="Arial"/>
              </a:rPr>
              <a:t>स्टेप </a:t>
            </a:r>
            <a:r>
              <a:rPr lang="en-US" sz="2400" dirty="0">
                <a:solidFill>
                  <a:schemeClr val="tx1"/>
                </a:solidFill>
                <a:latin typeface="Arial"/>
                <a:ea typeface="Arial"/>
                <a:cs typeface="Arial"/>
                <a:sym typeface="Arial"/>
              </a:rPr>
              <a:t> 9 </a:t>
            </a:r>
            <a:endParaRPr sz="2400" dirty="0">
              <a:solidFill>
                <a:schemeClr val="tx1"/>
              </a:solidFill>
            </a:endParaRPr>
          </a:p>
          <a:p>
            <a:pPr marL="228600" lvl="0" indent="-228600" algn="just" rtl="0">
              <a:lnSpc>
                <a:spcPct val="150000"/>
              </a:lnSpc>
              <a:spcBef>
                <a:spcPts val="1000"/>
              </a:spcBef>
              <a:spcAft>
                <a:spcPts val="0"/>
              </a:spcAft>
              <a:buClr>
                <a:srgbClr val="002060"/>
              </a:buClr>
              <a:buSzPts val="3200"/>
              <a:buFont typeface="Noto Sans Symbols"/>
              <a:buChar char="▪"/>
            </a:pPr>
            <a:r>
              <a:rPr sz="2000" dirty="0">
                <a:solidFill>
                  <a:schemeClr val="tx1"/>
                </a:solidFill>
                <a:latin typeface="Kruti Dev 010" pitchFamily="2" charset="0"/>
              </a:rPr>
              <a:t>नीचे प्रत्येक पोस्ट के अंदरूनी भाग पर क्लीट लगाकर वेजेज को सीमित करें तथा प्रत्येक पोस्ट पर पांच </a:t>
            </a:r>
            <a:r>
              <a:rPr sz="2400" dirty="0">
                <a:solidFill>
                  <a:schemeClr val="tx1"/>
                </a:solidFill>
                <a:latin typeface="Kruti Dev 010" pitchFamily="2" charset="0"/>
              </a:rPr>
              <a:t>16</a:t>
            </a:r>
            <a:r>
              <a:rPr sz="2000" dirty="0">
                <a:solidFill>
                  <a:schemeClr val="tx1"/>
                </a:solidFill>
                <a:latin typeface="Kruti Dev 010" pitchFamily="2" charset="0"/>
              </a:rPr>
              <a:t>डी कीलों तथा सोल प्लेट पर दो </a:t>
            </a:r>
            <a:r>
              <a:rPr dirty="0">
                <a:solidFill>
                  <a:schemeClr val="tx1"/>
                </a:solidFill>
                <a:latin typeface="Kruti Dev 010" pitchFamily="2" charset="0"/>
              </a:rPr>
              <a:t>16</a:t>
            </a:r>
            <a:r>
              <a:rPr sz="2000" dirty="0">
                <a:solidFill>
                  <a:schemeClr val="tx1"/>
                </a:solidFill>
                <a:latin typeface="Kruti Dev 010" pitchFamily="2" charset="0"/>
              </a:rPr>
              <a:t>डी कीलों से उन्हें जगह पर लगा </a:t>
            </a:r>
            <a:r>
              <a:rPr sz="2000" dirty="0" err="1">
                <a:solidFill>
                  <a:schemeClr val="tx1"/>
                </a:solidFill>
                <a:latin typeface="Kruti Dev 010" pitchFamily="2" charset="0"/>
              </a:rPr>
              <a:t>दें</a:t>
            </a:r>
            <a:r>
              <a:rPr sz="2000" dirty="0">
                <a:solidFill>
                  <a:schemeClr val="tx1"/>
                </a:solidFill>
                <a:latin typeface="Kruti Dev 010" pitchFamily="2" charset="0"/>
              </a:rPr>
              <a:t>।</a:t>
            </a:r>
            <a:endParaRPr lang="en-US" sz="2000" dirty="0">
              <a:solidFill>
                <a:schemeClr val="tx1"/>
              </a:solidFill>
              <a:latin typeface="Kruti Dev 010" pitchFamily="2" charset="0"/>
            </a:endParaRPr>
          </a:p>
          <a:p>
            <a:pPr marL="228600" indent="-228600" algn="just">
              <a:lnSpc>
                <a:spcPct val="150000"/>
              </a:lnSpc>
              <a:buClr>
                <a:srgbClr val="002060"/>
              </a:buClr>
              <a:buSzPts val="3200"/>
              <a:buFont typeface="Noto Sans Symbols"/>
              <a:buChar char="▪"/>
            </a:pPr>
            <a:r>
              <a:rPr lang="hi-IN" sz="2000" dirty="0">
                <a:solidFill>
                  <a:schemeClr val="tx1"/>
                </a:solidFill>
                <a:latin typeface="Kruti Dev 010" pitchFamily="2" charset="0"/>
                <a:ea typeface="Arial"/>
                <a:cs typeface="Arial"/>
                <a:sym typeface="Arial"/>
              </a:rPr>
              <a:t>भविष्य में वेजेज के समायोजन की आवश्यकता हो सकती है। इसके लिए डुप्लेक्स कीलों का उपयोग किया जा सकता है।</a:t>
            </a:r>
          </a:p>
          <a:p>
            <a:pPr marL="228600" lvl="0" indent="-228600" algn="just" rtl="0">
              <a:lnSpc>
                <a:spcPct val="150000"/>
              </a:lnSpc>
              <a:spcBef>
                <a:spcPts val="1000"/>
              </a:spcBef>
              <a:spcAft>
                <a:spcPts val="0"/>
              </a:spcAft>
              <a:buClr>
                <a:srgbClr val="002060"/>
              </a:buClr>
              <a:buSzPts val="3200"/>
              <a:buFont typeface="Noto Sans Symbols"/>
              <a:buChar char="▪"/>
            </a:pPr>
            <a:endParaRPr lang="en-US" sz="2000" dirty="0">
              <a:solidFill>
                <a:schemeClr val="tx1"/>
              </a:solidFill>
              <a:latin typeface="Kruti Dev 010" pitchFamily="2" charset="0"/>
            </a:endParaRPr>
          </a:p>
          <a:p>
            <a:pPr marL="228600" lvl="0" indent="-228600" algn="just" rtl="0">
              <a:lnSpc>
                <a:spcPct val="150000"/>
              </a:lnSpc>
              <a:spcBef>
                <a:spcPts val="1000"/>
              </a:spcBef>
              <a:spcAft>
                <a:spcPts val="0"/>
              </a:spcAft>
              <a:buClr>
                <a:srgbClr val="002060"/>
              </a:buClr>
              <a:buSzPts val="3200"/>
              <a:buFont typeface="Noto Sans Symbols"/>
              <a:buChar char="▪"/>
            </a:pPr>
            <a:endParaRPr sz="2000" dirty="0">
              <a:solidFill>
                <a:schemeClr val="tx1"/>
              </a:solidFill>
              <a:latin typeface="Kruti Dev 010" pitchFamily="2" charset="0"/>
            </a:endParaRPr>
          </a:p>
          <a:p>
            <a:pPr marL="228600" lvl="0" indent="-25400" algn="just" rtl="0">
              <a:lnSpc>
                <a:spcPct val="90000"/>
              </a:lnSpc>
              <a:spcBef>
                <a:spcPts val="1000"/>
              </a:spcBef>
              <a:spcAft>
                <a:spcPts val="0"/>
              </a:spcAft>
              <a:buClr>
                <a:schemeClr val="dk1"/>
              </a:buClr>
              <a:buSzPts val="3200"/>
              <a:buFont typeface="Noto Sans Symbols"/>
              <a:buNone/>
            </a:pPr>
            <a:endParaRPr sz="2400" b="1" dirty="0">
              <a:solidFill>
                <a:schemeClr val="tx1"/>
              </a:solidFill>
              <a:latin typeface="Kruti Dev 010" pitchFamily="2" charset="0"/>
              <a:ea typeface="Arial"/>
              <a:cs typeface="Arial"/>
              <a:sym typeface="Arial"/>
            </a:endParaRPr>
          </a:p>
        </p:txBody>
      </p:sp>
      <p:sp>
        <p:nvSpPr>
          <p:cNvPr id="1048968" name="Google Shape;614;p68"/>
          <p:cNvSpPr txBox="1"/>
          <p:nvPr/>
        </p:nvSpPr>
        <p:spPr>
          <a:xfrm>
            <a:off x="7613711" y="1008322"/>
            <a:ext cx="4736977" cy="523180"/>
          </a:xfrm>
          <a:prstGeom prst="rect">
            <a:avLst/>
          </a:prstGeom>
          <a:noFill/>
          <a:ln>
            <a:noFill/>
          </a:ln>
        </p:spPr>
        <p:txBody>
          <a:bodyPr spcFirstLastPara="1" wrap="square" lIns="91425" tIns="45700" rIns="91425" bIns="45700" anchor="t" anchorCtr="0">
            <a:spAutoFit/>
          </a:bodyPr>
          <a:lstStyle/>
          <a:p>
            <a:pPr lvl="0"/>
            <a:r>
              <a:rPr lang="hi-IN" sz="2800" b="1" dirty="0">
                <a:solidFill>
                  <a:schemeClr val="tx1"/>
                </a:solidFill>
              </a:rPr>
              <a:t>विंडो /डोर शोर </a:t>
            </a:r>
            <a:endParaRPr lang="hi-IN" sz="28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3BB3450F-A8A9-A25F-B3F3-7D47E81EE5FD}"/>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54</a:t>
            </a:fld>
            <a:endParaRPr lang="en-US"/>
          </a:p>
        </p:txBody>
      </p:sp>
      <p:sp>
        <p:nvSpPr>
          <p:cNvPr id="3" name="Google Shape;454;p51">
            <a:extLst>
              <a:ext uri="{FF2B5EF4-FFF2-40B4-BE49-F238E27FC236}">
                <a16:creationId xmlns:a16="http://schemas.microsoft.com/office/drawing/2014/main" id="{7C219090-7D35-263F-1E86-D80DB929A411}"/>
              </a:ext>
            </a:extLst>
          </p:cNvPr>
          <p:cNvSpPr txBox="1">
            <a:spLocks/>
          </p:cNvSpPr>
          <p:nvPr/>
        </p:nvSpPr>
        <p:spPr>
          <a:xfrm>
            <a:off x="660401" y="164306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a:solidFill>
                  <a:srgbClr val="FF0000"/>
                </a:solidFill>
                <a:latin typeface="Open Sans" panose="020B0606030504020204"/>
                <a:ea typeface="Arial"/>
                <a:cs typeface="Arial"/>
                <a:sym typeface="Arial"/>
              </a:rPr>
              <a:t>बिल्डिंग शोर (दो प्रकार)</a:t>
            </a:r>
            <a:br>
              <a:rPr lang="hi-IN" sz="36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BUILDING</a:t>
            </a:r>
            <a:r>
              <a:rPr lang="hi-IN" sz="3200" b="1">
                <a:solidFill>
                  <a:srgbClr val="FF0000"/>
                </a:solidFill>
                <a:latin typeface="Open Sans" panose="020B0606030504020204"/>
                <a:ea typeface="Arial"/>
                <a:cs typeface="Arial"/>
                <a:sym typeface="Arial"/>
              </a:rPr>
              <a:t> </a:t>
            </a:r>
            <a:r>
              <a:rPr lang="en-US" sz="3200" b="1">
                <a:solidFill>
                  <a:srgbClr val="FF0000"/>
                </a:solidFill>
                <a:latin typeface="Open Sans" panose="020B0606030504020204"/>
                <a:ea typeface="Arial"/>
                <a:cs typeface="Arial"/>
                <a:sym typeface="Arial"/>
              </a:rPr>
              <a:t>SHORES </a:t>
            </a:r>
            <a:br>
              <a:rPr lang="hi-IN" sz="3200" b="1">
                <a:solidFill>
                  <a:srgbClr val="FF0000"/>
                </a:solidFill>
                <a:latin typeface="Open Sans" panose="020B0606030504020204"/>
                <a:ea typeface="Arial"/>
                <a:cs typeface="Arial"/>
                <a:sym typeface="Arial"/>
              </a:rPr>
            </a:br>
            <a:r>
              <a:rPr lang="en-US" sz="3200" b="1">
                <a:solidFill>
                  <a:srgbClr val="FF0000"/>
                </a:solidFill>
                <a:latin typeface="Open Sans" panose="020B0606030504020204"/>
                <a:ea typeface="Arial"/>
                <a:cs typeface="Arial"/>
                <a:sym typeface="Arial"/>
              </a:rPr>
              <a:t>(TWO TYPES)</a:t>
            </a:r>
            <a:endParaRPr lang="en-US" sz="3200" b="1" dirty="0">
              <a:solidFill>
                <a:srgbClr val="FF0000"/>
              </a:solidFill>
              <a:latin typeface="Open Sans" panose="020B0606030504020204"/>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1048973" name="Google Shape;620;p69"/>
          <p:cNvSpPr txBox="1">
            <a:spLocks noGrp="1"/>
          </p:cNvSpPr>
          <p:nvPr>
            <p:ph type="body" idx="4294967295"/>
          </p:nvPr>
        </p:nvSpPr>
        <p:spPr>
          <a:xfrm>
            <a:off x="6502401" y="2675418"/>
            <a:ext cx="5330009" cy="314876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FF0000"/>
              </a:buClr>
              <a:buSzPts val="3600"/>
              <a:buNone/>
            </a:pPr>
            <a:r>
              <a:rPr lang="hi-IN" sz="2400" dirty="0">
                <a:solidFill>
                  <a:schemeClr val="tx1"/>
                </a:solidFill>
                <a:latin typeface="Arial"/>
                <a:ea typeface="Arial"/>
                <a:cs typeface="Arial"/>
                <a:sym typeface="Arial"/>
              </a:rPr>
              <a:t>स्टेप</a:t>
            </a:r>
            <a:r>
              <a:rPr lang="en-US" sz="2400" dirty="0">
                <a:solidFill>
                  <a:schemeClr val="tx1"/>
                </a:solidFill>
                <a:latin typeface="Arial"/>
                <a:ea typeface="Arial"/>
                <a:cs typeface="Arial"/>
                <a:sym typeface="Arial"/>
              </a:rPr>
              <a:t> 10 </a:t>
            </a:r>
            <a:endParaRPr sz="2400" dirty="0">
              <a:solidFill>
                <a:schemeClr val="tx1"/>
              </a:solidFill>
              <a:latin typeface="Arial"/>
              <a:ea typeface="Arial"/>
              <a:cs typeface="Arial"/>
              <a:sym typeface="Arial"/>
            </a:endParaRPr>
          </a:p>
          <a:p>
            <a:pPr marL="228600" lvl="0" indent="-228600" algn="just" rtl="0">
              <a:lnSpc>
                <a:spcPct val="150000"/>
              </a:lnSpc>
              <a:spcBef>
                <a:spcPts val="1000"/>
              </a:spcBef>
              <a:spcAft>
                <a:spcPts val="0"/>
              </a:spcAft>
              <a:buClr>
                <a:srgbClr val="002060"/>
              </a:buClr>
              <a:buSzPts val="3200"/>
              <a:buFont typeface="Noto Sans Symbols"/>
              <a:buChar char="▪"/>
            </a:pPr>
            <a:r>
              <a:rPr lang="en-US" sz="2400" dirty="0">
                <a:solidFill>
                  <a:schemeClr val="tx1"/>
                </a:solidFill>
                <a:latin typeface="Kruti Dev 010" pitchFamily="2" charset="0"/>
                <a:ea typeface="Arial"/>
                <a:cs typeface="Arial"/>
                <a:sym typeface="Arial"/>
              </a:rPr>
              <a:t>जब खिड़की और दरवाजे के किनारे का उपयोग प्रवेश या निकास के लिए नहीं किया जाता हो तो उस पर विकर्ण ब्रेसेज स्थापित करें।</a:t>
            </a:r>
            <a:endParaRPr sz="2400" dirty="0">
              <a:solidFill>
                <a:schemeClr val="tx1"/>
              </a:solidFill>
              <a:latin typeface="Kruti Dev 010" pitchFamily="2" charset="0"/>
              <a:ea typeface="Arial"/>
              <a:cs typeface="Arial"/>
              <a:sym typeface="Arial"/>
            </a:endParaRPr>
          </a:p>
        </p:txBody>
      </p:sp>
      <p:sp>
        <p:nvSpPr>
          <p:cNvPr id="1048976" name="Google Shape;623;p69"/>
          <p:cNvSpPr txBox="1"/>
          <p:nvPr/>
        </p:nvSpPr>
        <p:spPr>
          <a:xfrm>
            <a:off x="7639137" y="1710548"/>
            <a:ext cx="4552863" cy="584735"/>
          </a:xfrm>
          <a:prstGeom prst="rect">
            <a:avLst/>
          </a:prstGeom>
          <a:noFill/>
          <a:ln>
            <a:noFill/>
          </a:ln>
        </p:spPr>
        <p:txBody>
          <a:bodyPr spcFirstLastPara="1" wrap="square" lIns="91425" tIns="45700" rIns="91425" bIns="45700" anchor="t" anchorCtr="0">
            <a:spAutoFit/>
          </a:bodyPr>
          <a:lstStyle/>
          <a:p>
            <a:pPr lvl="0"/>
            <a:r>
              <a:rPr lang="hi-IN" sz="3200" b="1" dirty="0">
                <a:solidFill>
                  <a:schemeClr val="tx1"/>
                </a:solidFill>
              </a:rPr>
              <a:t>विंडो /डोर शोर </a:t>
            </a:r>
            <a:endParaRPr lang="hi-IN" sz="3200" dirty="0">
              <a:solidFill>
                <a:schemeClr val="tx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6A918628-85D1-4E98-04AB-F327A665D61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55</a:t>
            </a:fld>
            <a:endParaRPr lang="en-US"/>
          </a:p>
        </p:txBody>
      </p:sp>
      <p:sp>
        <p:nvSpPr>
          <p:cNvPr id="3" name="Google Shape;454;p51">
            <a:extLst>
              <a:ext uri="{FF2B5EF4-FFF2-40B4-BE49-F238E27FC236}">
                <a16:creationId xmlns:a16="http://schemas.microsoft.com/office/drawing/2014/main" id="{0804E8D3-C3BA-A9F6-8BFC-04FBCED0111B}"/>
              </a:ext>
            </a:extLst>
          </p:cNvPr>
          <p:cNvSpPr txBox="1">
            <a:spLocks/>
          </p:cNvSpPr>
          <p:nvPr/>
        </p:nvSpPr>
        <p:spPr>
          <a:xfrm>
            <a:off x="660401" y="1643066"/>
            <a:ext cx="5029200" cy="169957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C00000"/>
              </a:buClr>
              <a:buSzPts val="4000"/>
            </a:pPr>
            <a:r>
              <a:rPr lang="hi-IN" sz="3600" b="1" dirty="0">
                <a:solidFill>
                  <a:srgbClr val="FF0000"/>
                </a:solidFill>
                <a:latin typeface="Open Sans" panose="020B0606030504020204"/>
                <a:ea typeface="Arial"/>
                <a:cs typeface="Arial"/>
                <a:sym typeface="Arial"/>
              </a:rPr>
              <a:t>बिल्डिंग शोर (दो प्रकार)</a:t>
            </a:r>
            <a:br>
              <a:rPr lang="hi-IN" sz="36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BUILDING</a:t>
            </a:r>
            <a:r>
              <a:rPr lang="hi-IN" sz="3200" b="1" dirty="0">
                <a:solidFill>
                  <a:srgbClr val="FF0000"/>
                </a:solidFill>
                <a:latin typeface="Open Sans" panose="020B0606030504020204"/>
                <a:ea typeface="Arial"/>
                <a:cs typeface="Arial"/>
                <a:sym typeface="Arial"/>
              </a:rPr>
              <a:t> </a:t>
            </a:r>
            <a:r>
              <a:rPr lang="en-US" sz="3200" b="1" dirty="0">
                <a:solidFill>
                  <a:srgbClr val="FF0000"/>
                </a:solidFill>
                <a:latin typeface="Open Sans" panose="020B0606030504020204"/>
                <a:ea typeface="Arial"/>
                <a:cs typeface="Arial"/>
                <a:sym typeface="Arial"/>
              </a:rPr>
              <a:t>SHORES </a:t>
            </a:r>
            <a:br>
              <a:rPr lang="hi-IN" sz="3200" b="1" dirty="0">
                <a:solidFill>
                  <a:srgbClr val="FF0000"/>
                </a:solidFill>
                <a:latin typeface="Open Sans" panose="020B0606030504020204"/>
                <a:ea typeface="Arial"/>
                <a:cs typeface="Arial"/>
                <a:sym typeface="Arial"/>
              </a:rPr>
            </a:br>
            <a:r>
              <a:rPr lang="en-US" sz="3200" b="1" dirty="0">
                <a:solidFill>
                  <a:srgbClr val="FF0000"/>
                </a:solidFill>
                <a:latin typeface="Open Sans" panose="020B0606030504020204"/>
                <a:ea typeface="Arial"/>
                <a:cs typeface="Arial"/>
                <a:sym typeface="Arial"/>
              </a:rPr>
              <a:t>(TWO TYPES)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1048982" name="Google Shape;630;p70"/>
          <p:cNvSpPr txBox="1"/>
          <p:nvPr/>
        </p:nvSpPr>
        <p:spPr>
          <a:xfrm>
            <a:off x="3653351" y="1295620"/>
            <a:ext cx="8040228" cy="3416279"/>
          </a:xfrm>
          <a:prstGeom prst="rect">
            <a:avLst/>
          </a:prstGeom>
          <a:noFill/>
          <a:ln>
            <a:noFill/>
          </a:ln>
        </p:spPr>
        <p:txBody>
          <a:bodyPr spcFirstLastPara="1" wrap="square" lIns="91425" tIns="45700" rIns="91425" bIns="45700" anchor="t" anchorCtr="0">
            <a:spAutoFit/>
          </a:bodyPr>
          <a:lstStyle/>
          <a:p>
            <a:pPr marL="457200" lvl="0" indent="-457200" algn="just">
              <a:buClr>
                <a:schemeClr val="dk1"/>
              </a:buClr>
              <a:buSzPts val="3200"/>
              <a:buFont typeface="Noto Sans Symbols"/>
              <a:buChar char="▪"/>
            </a:pPr>
            <a:r>
              <a:rPr lang="hi-IN" sz="2400" dirty="0" err="1"/>
              <a:t>बिल्ट‑अप</a:t>
            </a:r>
            <a:r>
              <a:rPr lang="hi-IN" sz="2400" dirty="0"/>
              <a:t> </a:t>
            </a:r>
            <a:r>
              <a:rPr lang="hi-IN" sz="2400" dirty="0" err="1"/>
              <a:t>हेडर</a:t>
            </a:r>
            <a:r>
              <a:rPr lang="hi-IN" sz="2400" dirty="0"/>
              <a:t> का उपयोग तब किया जाता है जब अतिरिक्त समर्थन की आवश्यकता होती है या यदि उद्घाटन 1.8 मीटर से अधिक चौड़ा है और केवल 10 × 10 सेमी सामग्री उपलब्ध है।</a:t>
            </a:r>
            <a:endParaRPr sz="2400" dirty="0">
              <a:latin typeface="Kruti Dev 010" pitchFamily="2" charset="0"/>
            </a:endParaRPr>
          </a:p>
          <a:p>
            <a:pPr marL="0" marR="0" lvl="0" indent="0" algn="just" rtl="0">
              <a:spcBef>
                <a:spcPts val="0"/>
              </a:spcBef>
              <a:spcAft>
                <a:spcPts val="0"/>
              </a:spcAft>
              <a:buNone/>
            </a:pPr>
            <a:endParaRPr sz="2400" dirty="0">
              <a:solidFill>
                <a:schemeClr val="dk1"/>
              </a:solidFill>
              <a:latin typeface="Kruti Dev 010" pitchFamily="2" charset="0"/>
              <a:sym typeface="Arial"/>
            </a:endParaRPr>
          </a:p>
          <a:p>
            <a:pPr marL="457200" indent="-457200" algn="just">
              <a:buClr>
                <a:schemeClr val="dk1"/>
              </a:buClr>
              <a:buSzPts val="3200"/>
              <a:buFont typeface="Noto Sans Symbols"/>
              <a:buChar char="▪"/>
            </a:pPr>
            <a:r>
              <a:rPr lang="hi-IN" sz="2400" dirty="0" err="1"/>
              <a:t>हेडर</a:t>
            </a:r>
            <a:r>
              <a:rPr lang="hi-IN" sz="2400" dirty="0"/>
              <a:t> लगाने से पहले, उपयुक्त लंबाई के दो 10 × 10 सेमी </a:t>
            </a:r>
            <a:r>
              <a:rPr lang="hi-IN" sz="2400" dirty="0" err="1"/>
              <a:t>बीम</a:t>
            </a:r>
            <a:r>
              <a:rPr lang="hi-IN" sz="2400" dirty="0"/>
              <a:t> काटें और उन्हें एक के ऊपर एक रखें। दोनों टुकड़ों को जोड़ने के लिए दोनों तरफ 15 सेमी चौड़ी </a:t>
            </a:r>
            <a:r>
              <a:rPr lang="hi-IN" sz="2400" dirty="0" err="1"/>
              <a:t>प्लाईवुड</a:t>
            </a:r>
            <a:r>
              <a:rPr lang="hi-IN" sz="2400" dirty="0"/>
              <a:t> की पट्टियाँ (</a:t>
            </a:r>
            <a:r>
              <a:rPr lang="hi-IN" sz="2400" dirty="0" err="1"/>
              <a:t>हेडर</a:t>
            </a:r>
            <a:r>
              <a:rPr lang="hi-IN" sz="2400" dirty="0"/>
              <a:t> जितनी लंबाई की) रखें, और प्रत्येक पट्टी से 10 × 10 </a:t>
            </a:r>
            <a:r>
              <a:rPr lang="hi-IN" sz="2400" dirty="0" err="1"/>
              <a:t>बीम</a:t>
            </a:r>
            <a:r>
              <a:rPr lang="hi-IN" sz="2400" dirty="0"/>
              <a:t> तक 8 सेमी की दूरी पर 8</a:t>
            </a:r>
            <a:r>
              <a:rPr lang="en-IN" sz="2400" dirty="0"/>
              <a:t>d </a:t>
            </a:r>
            <a:r>
              <a:rPr lang="hi-IN" sz="2400" dirty="0"/>
              <a:t>कीलें ठोकें।</a:t>
            </a:r>
            <a:endParaRPr sz="2400" dirty="0">
              <a:latin typeface="Open Sans" panose="020B0606030504020204"/>
            </a:endParaRPr>
          </a:p>
        </p:txBody>
      </p:sp>
      <p:sp>
        <p:nvSpPr>
          <p:cNvPr id="1048983" name="Google Shape;639;p71"/>
          <p:cNvSpPr txBox="1"/>
          <p:nvPr/>
        </p:nvSpPr>
        <p:spPr>
          <a:xfrm>
            <a:off x="396240" y="1407437"/>
            <a:ext cx="3257111" cy="1692731"/>
          </a:xfrm>
          <a:prstGeom prst="rect">
            <a:avLst/>
          </a:prstGeom>
          <a:noFill/>
          <a:ln>
            <a:noFill/>
          </a:ln>
        </p:spPr>
        <p:txBody>
          <a:bodyPr spcFirstLastPara="1" wrap="square" lIns="91425" tIns="45700" rIns="91425" bIns="45700" anchor="t" anchorCtr="0">
            <a:spAutoFit/>
          </a:bodyPr>
          <a:lstStyle/>
          <a:p>
            <a:pPr lvl="0" algn="ctr"/>
            <a:r>
              <a:rPr lang="hi-IN" sz="3600" b="1" dirty="0" err="1">
                <a:solidFill>
                  <a:srgbClr val="FF0000"/>
                </a:solidFill>
              </a:rPr>
              <a:t>बिल्ट-अप</a:t>
            </a:r>
            <a:r>
              <a:rPr lang="hi-IN" sz="3600" b="1" dirty="0">
                <a:solidFill>
                  <a:srgbClr val="FF0000"/>
                </a:solidFill>
              </a:rPr>
              <a:t> </a:t>
            </a:r>
            <a:r>
              <a:rPr lang="hi-IN" sz="3600" b="1" dirty="0" err="1">
                <a:solidFill>
                  <a:srgbClr val="FF0000"/>
                </a:solidFill>
              </a:rPr>
              <a:t>हेडर</a:t>
            </a:r>
            <a:endParaRPr lang="hi-IN" sz="3600" b="1" dirty="0">
              <a:solidFill>
                <a:srgbClr val="FF0000"/>
              </a:solidFill>
            </a:endParaRPr>
          </a:p>
          <a:p>
            <a:pPr lvl="0" algn="ctr"/>
            <a:r>
              <a:rPr lang="hi-IN" sz="3200" b="1" dirty="0">
                <a:solidFill>
                  <a:srgbClr val="FF0000"/>
                </a:solidFill>
                <a:latin typeface="Open Sans" panose="020B0606030504020204"/>
                <a:sym typeface="Arial"/>
              </a:rPr>
              <a:t>(</a:t>
            </a:r>
            <a:r>
              <a:rPr lang="en-US" sz="3200" b="1" dirty="0">
                <a:solidFill>
                  <a:srgbClr val="FF0000"/>
                </a:solidFill>
                <a:latin typeface="Open Sans" panose="020B0606030504020204"/>
                <a:sym typeface="Arial"/>
              </a:rPr>
              <a:t>BUILT-UP HEADER</a:t>
            </a:r>
            <a:r>
              <a:rPr lang="hi-IN" sz="3200" b="1" dirty="0">
                <a:solidFill>
                  <a:srgbClr val="FF0000"/>
                </a:solidFill>
                <a:latin typeface="Open Sans" panose="020B0606030504020204"/>
                <a:sym typeface="Arial"/>
              </a:rPr>
              <a:t>)</a:t>
            </a:r>
            <a:endParaRPr lang="en-US" sz="3200" b="1" dirty="0">
              <a:solidFill>
                <a:srgbClr val="FF0000"/>
              </a:solidFill>
              <a:latin typeface="Open Sans" panose="020B0606030504020204"/>
              <a:ea typeface="Calibri"/>
              <a:cs typeface="Calibri"/>
              <a:sym typeface="Calibri"/>
            </a:endParaRPr>
          </a:p>
        </p:txBody>
      </p:sp>
      <p:sp>
        <p:nvSpPr>
          <p:cNvPr id="2" name="Slide Number Placeholder 1">
            <a:extLst>
              <a:ext uri="{FF2B5EF4-FFF2-40B4-BE49-F238E27FC236}">
                <a16:creationId xmlns:a16="http://schemas.microsoft.com/office/drawing/2014/main" id="{D418144A-D887-E34B-D8AC-6F60B83D066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1048988" name="Google Shape;638;p71"/>
          <p:cNvSpPr txBox="1"/>
          <p:nvPr/>
        </p:nvSpPr>
        <p:spPr>
          <a:xfrm>
            <a:off x="5821680" y="1659305"/>
            <a:ext cx="6073409" cy="3847167"/>
          </a:xfrm>
          <a:prstGeom prst="rect">
            <a:avLst/>
          </a:prstGeom>
          <a:noFill/>
          <a:ln>
            <a:noFill/>
          </a:ln>
        </p:spPr>
        <p:txBody>
          <a:bodyPr spcFirstLastPara="1" wrap="square" lIns="91425" tIns="45700" rIns="91425" bIns="45700" anchor="t" anchorCtr="0">
            <a:spAutoFit/>
          </a:bodyPr>
          <a:lstStyle/>
          <a:p>
            <a:pPr marL="457200" lvl="0" indent="-457200" algn="just">
              <a:lnSpc>
                <a:spcPct val="150000"/>
              </a:lnSpc>
              <a:buClr>
                <a:schemeClr val="dk1"/>
              </a:buClr>
              <a:buSzPts val="3200"/>
              <a:buFont typeface="Wingdings" panose="05000000000000000000" pitchFamily="2" charset="2"/>
              <a:buChar char="§"/>
            </a:pPr>
            <a:r>
              <a:rPr lang="hi-IN" sz="2400" dirty="0"/>
              <a:t>कुल कीलें 8</a:t>
            </a:r>
            <a:r>
              <a:rPr lang="en-IN" sz="2400" dirty="0"/>
              <a:t>d </a:t>
            </a:r>
            <a:r>
              <a:rPr lang="hi-IN" sz="2400" dirty="0"/>
              <a:t>कीलों की दो पंक्तियों में प्रत्येक पक्ष पर केंद्र से 8 सेमी की दूरी पर लगाई जाएंगी।</a:t>
            </a:r>
            <a:endParaRPr lang="en-US" sz="2400" dirty="0">
              <a:latin typeface="Kruti Dev 010" pitchFamily="2" charset="0"/>
            </a:endParaRPr>
          </a:p>
          <a:p>
            <a:pPr marL="457200" indent="-457200" algn="just">
              <a:lnSpc>
                <a:spcPct val="150000"/>
              </a:lnSpc>
              <a:buClr>
                <a:schemeClr val="dk1"/>
              </a:buClr>
              <a:buSzPts val="3200"/>
              <a:buFont typeface="Wingdings" panose="05000000000000000000" pitchFamily="2" charset="2"/>
              <a:buChar char="§"/>
            </a:pPr>
            <a:r>
              <a:rPr lang="hi-IN" sz="2400" dirty="0" err="1"/>
              <a:t>हेडर</a:t>
            </a:r>
            <a:r>
              <a:rPr lang="hi-IN" sz="2400" dirty="0"/>
              <a:t> 20 सेमी मोटा होगा, जो 10 × 20 सेमी </a:t>
            </a:r>
            <a:r>
              <a:rPr lang="hi-IN" sz="2400" dirty="0" err="1"/>
              <a:t>बीम</a:t>
            </a:r>
            <a:r>
              <a:rPr lang="hi-IN" sz="2400" dirty="0"/>
              <a:t> के बराबर होगा।</a:t>
            </a:r>
            <a:endParaRPr lang="en-US" sz="2400" dirty="0">
              <a:latin typeface="Kruti Dev 010" pitchFamily="2" charset="0"/>
            </a:endParaRPr>
          </a:p>
          <a:p>
            <a:pPr marL="457200" marR="0" lvl="0" indent="-457200" algn="just" rtl="0">
              <a:lnSpc>
                <a:spcPct val="150000"/>
              </a:lnSpc>
              <a:spcBef>
                <a:spcPts val="0"/>
              </a:spcBef>
              <a:spcAft>
                <a:spcPts val="0"/>
              </a:spcAft>
              <a:buClr>
                <a:schemeClr val="dk1"/>
              </a:buClr>
              <a:buSzPts val="3200"/>
              <a:buFont typeface="Wingdings" panose="05000000000000000000" pitchFamily="2" charset="2"/>
              <a:buChar char="§"/>
            </a:pPr>
            <a:endParaRPr sz="2400" dirty="0">
              <a:latin typeface="Kruti Dev 010" pitchFamily="2" charset="0"/>
            </a:endParaRPr>
          </a:p>
          <a:p>
            <a:pPr marR="0" lvl="0" algn="just" rtl="0">
              <a:spcBef>
                <a:spcPts val="0"/>
              </a:spcBef>
              <a:spcAft>
                <a:spcPts val="0"/>
              </a:spcAft>
              <a:buClr>
                <a:schemeClr val="dk1"/>
              </a:buClr>
              <a:buSzPts val="3200"/>
            </a:pPr>
            <a:endParaRPr sz="2800" dirty="0">
              <a:solidFill>
                <a:schemeClr val="dk1"/>
              </a:solidFill>
              <a:sym typeface="Arial"/>
            </a:endParaRPr>
          </a:p>
        </p:txBody>
      </p:sp>
      <p:sp>
        <p:nvSpPr>
          <p:cNvPr id="2" name="Slide Number Placeholder 1">
            <a:extLst>
              <a:ext uri="{FF2B5EF4-FFF2-40B4-BE49-F238E27FC236}">
                <a16:creationId xmlns:a16="http://schemas.microsoft.com/office/drawing/2014/main" id="{3DF4C534-7F3D-85A7-D8CA-9D317EBF6BD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57</a:t>
            </a:fld>
            <a:endParaRPr lang="en-US"/>
          </a:p>
        </p:txBody>
      </p:sp>
      <p:sp>
        <p:nvSpPr>
          <p:cNvPr id="3" name="Google Shape;639;p71">
            <a:extLst>
              <a:ext uri="{FF2B5EF4-FFF2-40B4-BE49-F238E27FC236}">
                <a16:creationId xmlns:a16="http://schemas.microsoft.com/office/drawing/2014/main" id="{0FAC68B0-9125-B77F-F11F-EDD0822C4986}"/>
              </a:ext>
            </a:extLst>
          </p:cNvPr>
          <p:cNvSpPr txBox="1"/>
          <p:nvPr/>
        </p:nvSpPr>
        <p:spPr>
          <a:xfrm>
            <a:off x="396240" y="1407437"/>
            <a:ext cx="4124960" cy="1138733"/>
          </a:xfrm>
          <a:prstGeom prst="rect">
            <a:avLst/>
          </a:prstGeom>
          <a:noFill/>
          <a:ln>
            <a:noFill/>
          </a:ln>
        </p:spPr>
        <p:txBody>
          <a:bodyPr spcFirstLastPara="1" wrap="square" lIns="91425" tIns="45700" rIns="91425" bIns="45700" anchor="t" anchorCtr="0">
            <a:spAutoFit/>
          </a:bodyPr>
          <a:lstStyle/>
          <a:p>
            <a:pPr lvl="0" algn="ctr"/>
            <a:r>
              <a:rPr lang="hi-IN" sz="3600" b="1" dirty="0" err="1">
                <a:solidFill>
                  <a:srgbClr val="FF0000"/>
                </a:solidFill>
              </a:rPr>
              <a:t>बिल्ट-अप</a:t>
            </a:r>
            <a:r>
              <a:rPr lang="hi-IN" sz="3600" b="1" dirty="0">
                <a:solidFill>
                  <a:srgbClr val="FF0000"/>
                </a:solidFill>
              </a:rPr>
              <a:t> </a:t>
            </a:r>
            <a:r>
              <a:rPr lang="hi-IN" sz="3600" b="1" dirty="0" err="1">
                <a:solidFill>
                  <a:srgbClr val="FF0000"/>
                </a:solidFill>
              </a:rPr>
              <a:t>हेडर</a:t>
            </a:r>
            <a:endParaRPr lang="hi-IN" sz="3600" b="1" dirty="0">
              <a:solidFill>
                <a:srgbClr val="FF0000"/>
              </a:solidFill>
            </a:endParaRPr>
          </a:p>
          <a:p>
            <a:pPr lvl="0" algn="ctr"/>
            <a:r>
              <a:rPr lang="hi-IN" sz="3200" b="1" dirty="0">
                <a:solidFill>
                  <a:srgbClr val="FF0000"/>
                </a:solidFill>
                <a:latin typeface="Open Sans" panose="020B0606030504020204"/>
                <a:sym typeface="Arial"/>
              </a:rPr>
              <a:t>(</a:t>
            </a:r>
            <a:r>
              <a:rPr lang="en-US" sz="3200" b="1" dirty="0">
                <a:solidFill>
                  <a:srgbClr val="FF0000"/>
                </a:solidFill>
                <a:latin typeface="Open Sans" panose="020B0606030504020204"/>
                <a:sym typeface="Arial"/>
              </a:rPr>
              <a:t>BUILT-UP HEADER</a:t>
            </a:r>
            <a:r>
              <a:rPr lang="hi-IN" sz="3200" b="1" dirty="0">
                <a:solidFill>
                  <a:srgbClr val="FF0000"/>
                </a:solidFill>
                <a:latin typeface="Open Sans" panose="020B0606030504020204"/>
                <a:sym typeface="Arial"/>
              </a:rPr>
              <a:t>)</a:t>
            </a:r>
            <a:endParaRPr lang="en-US" sz="3200" b="1" dirty="0">
              <a:solidFill>
                <a:srgbClr val="FF0000"/>
              </a:solidFill>
              <a:latin typeface="Open Sans" panose="020B0606030504020204"/>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1048992" name="Google Shape;645;p72"/>
          <p:cNvSpPr txBox="1">
            <a:spLocks noGrp="1"/>
          </p:cNvSpPr>
          <p:nvPr>
            <p:ph type="title" idx="4294967295"/>
          </p:nvPr>
        </p:nvSpPr>
        <p:spPr>
          <a:xfrm>
            <a:off x="1223482" y="1574836"/>
            <a:ext cx="4457703"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dirty="0" err="1">
                <a:solidFill>
                  <a:srgbClr val="FF0000"/>
                </a:solidFill>
                <a:latin typeface="Kruti Dev 010" pitchFamily="2" charset="0"/>
                <a:ea typeface="Arial"/>
                <a:cs typeface="Arial"/>
                <a:sym typeface="Arial"/>
              </a:rPr>
              <a:t>leh</a:t>
            </a:r>
            <a:r>
              <a:rPr lang="en-US" sz="4000" b="1" dirty="0">
                <a:solidFill>
                  <a:srgbClr val="FF0000"/>
                </a:solidFill>
                <a:latin typeface="Kruti Dev 010" pitchFamily="2" charset="0"/>
                <a:ea typeface="Arial"/>
                <a:cs typeface="Arial"/>
                <a:sym typeface="Arial"/>
              </a:rPr>
              <a:t>{kk</a:t>
            </a:r>
            <a:endParaRPr lang="en-US" sz="4000" dirty="0">
              <a:solidFill>
                <a:srgbClr val="FF0000"/>
              </a:solidFill>
              <a:latin typeface="Kruti Dev 010" pitchFamily="2" charset="0"/>
            </a:endParaRPr>
          </a:p>
        </p:txBody>
      </p:sp>
      <p:sp>
        <p:nvSpPr>
          <p:cNvPr id="1048993" name="Google Shape;646;p72"/>
          <p:cNvSpPr txBox="1">
            <a:spLocks noGrp="1"/>
          </p:cNvSpPr>
          <p:nvPr>
            <p:ph type="body" idx="4294967295"/>
          </p:nvPr>
        </p:nvSpPr>
        <p:spPr>
          <a:xfrm>
            <a:off x="6401326" y="1788155"/>
            <a:ext cx="5761106" cy="411451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hi-IN" sz="2400" dirty="0">
                <a:latin typeface="Kruti Dev 010" pitchFamily="2" charset="0"/>
              </a:rPr>
              <a:t>शोरिंग को परिभाषित करें और इसके घटकों की पहचान करें।</a:t>
            </a:r>
          </a:p>
          <a:p>
            <a:pPr marL="0" lvl="0" indent="0" algn="just" rtl="0">
              <a:lnSpc>
                <a:spcPct val="90000"/>
              </a:lnSpc>
              <a:spcBef>
                <a:spcPts val="0"/>
              </a:spcBef>
              <a:spcAft>
                <a:spcPts val="0"/>
              </a:spcAft>
              <a:buClr>
                <a:schemeClr val="dk1"/>
              </a:buClr>
              <a:buSzPts val="3200"/>
              <a:buNone/>
            </a:pPr>
            <a:endParaRPr lang="hi-IN" sz="2400" dirty="0">
              <a:latin typeface="Kruti Dev 010" pitchFamily="2" charset="0"/>
            </a:endParaRPr>
          </a:p>
          <a:p>
            <a:pPr marL="0" lvl="0" indent="0" algn="just" rtl="0">
              <a:lnSpc>
                <a:spcPct val="90000"/>
              </a:lnSpc>
              <a:spcBef>
                <a:spcPts val="0"/>
              </a:spcBef>
              <a:spcAft>
                <a:spcPts val="0"/>
              </a:spcAft>
              <a:buClr>
                <a:schemeClr val="dk1"/>
              </a:buClr>
              <a:buSzPts val="3200"/>
              <a:buNone/>
            </a:pPr>
            <a:endParaRPr lang="en-US" sz="2400" dirty="0">
              <a:latin typeface="Kruti Dev 010" pitchFamily="2" charset="0"/>
            </a:endParaRPr>
          </a:p>
          <a:p>
            <a:pPr marL="0" lvl="0" indent="0" algn="just" rtl="0">
              <a:lnSpc>
                <a:spcPct val="90000"/>
              </a:lnSpc>
              <a:spcBef>
                <a:spcPts val="0"/>
              </a:spcBef>
              <a:spcAft>
                <a:spcPts val="0"/>
              </a:spcAft>
              <a:buClr>
                <a:schemeClr val="dk1"/>
              </a:buClr>
              <a:buSzPts val="3200"/>
              <a:buNone/>
            </a:pPr>
            <a:endParaRPr lang="hi-IN" sz="2400" dirty="0">
              <a:latin typeface="Kruti Dev 010" pitchFamily="2" charset="0"/>
            </a:endParaRPr>
          </a:p>
          <a:p>
            <a:pPr marL="0" lvl="0" indent="0" algn="just" rtl="0">
              <a:lnSpc>
                <a:spcPct val="90000"/>
              </a:lnSpc>
              <a:spcBef>
                <a:spcPts val="0"/>
              </a:spcBef>
              <a:spcAft>
                <a:spcPts val="0"/>
              </a:spcAft>
              <a:buClr>
                <a:schemeClr val="dk1"/>
              </a:buClr>
              <a:buSzPts val="3200"/>
              <a:buNone/>
            </a:pPr>
            <a:r>
              <a:rPr lang="hi-IN" sz="2400" dirty="0">
                <a:latin typeface="Kruti Dev 010" pitchFamily="2" charset="0"/>
              </a:rPr>
              <a:t>शोरिंग के डिज़ाइन और विधि को निर्धारित करने वाले कारकों की सूची बनाएँ। </a:t>
            </a:r>
          </a:p>
          <a:p>
            <a:pPr marL="0" lvl="0" indent="0" algn="just" rtl="0">
              <a:lnSpc>
                <a:spcPct val="90000"/>
              </a:lnSpc>
              <a:spcBef>
                <a:spcPts val="0"/>
              </a:spcBef>
              <a:spcAft>
                <a:spcPts val="0"/>
              </a:spcAft>
              <a:buClr>
                <a:schemeClr val="dk1"/>
              </a:buClr>
              <a:buSzPts val="3200"/>
              <a:buNone/>
            </a:pPr>
            <a:endParaRPr lang="en-US" sz="2400" dirty="0">
              <a:latin typeface="Kruti Dev 010" pitchFamily="2" charset="0"/>
            </a:endParaRPr>
          </a:p>
          <a:p>
            <a:pPr marL="0" lvl="0" indent="0" algn="just" rtl="0">
              <a:lnSpc>
                <a:spcPct val="90000"/>
              </a:lnSpc>
              <a:spcBef>
                <a:spcPts val="0"/>
              </a:spcBef>
              <a:spcAft>
                <a:spcPts val="0"/>
              </a:spcAft>
              <a:buClr>
                <a:schemeClr val="dk1"/>
              </a:buClr>
              <a:buSzPts val="3200"/>
              <a:buNone/>
            </a:pPr>
            <a:endParaRPr lang="hi-IN" sz="2400" dirty="0">
              <a:latin typeface="Kruti Dev 010" pitchFamily="2" charset="0"/>
            </a:endParaRPr>
          </a:p>
          <a:p>
            <a:pPr marL="0" lvl="0" indent="0" algn="just" rtl="0">
              <a:lnSpc>
                <a:spcPct val="90000"/>
              </a:lnSpc>
              <a:spcBef>
                <a:spcPts val="0"/>
              </a:spcBef>
              <a:spcAft>
                <a:spcPts val="0"/>
              </a:spcAft>
              <a:buClr>
                <a:schemeClr val="dk1"/>
              </a:buClr>
              <a:buSzPts val="3200"/>
              <a:buNone/>
            </a:pPr>
            <a:r>
              <a:rPr lang="hi-IN" sz="2400" dirty="0">
                <a:latin typeface="Kruti Dev 010" pitchFamily="2" charset="0"/>
              </a:rPr>
              <a:t>शोरिंग के चार प्रकारों का वर्णन करें।</a:t>
            </a:r>
          </a:p>
          <a:p>
            <a:pPr marL="0" lvl="0" indent="0" algn="just" rtl="0">
              <a:lnSpc>
                <a:spcPct val="90000"/>
              </a:lnSpc>
              <a:spcBef>
                <a:spcPts val="0"/>
              </a:spcBef>
              <a:spcAft>
                <a:spcPts val="0"/>
              </a:spcAft>
              <a:buClr>
                <a:schemeClr val="dk1"/>
              </a:buClr>
              <a:buSzPts val="3200"/>
              <a:buNone/>
            </a:pPr>
            <a:endParaRPr sz="2400" dirty="0">
              <a:latin typeface="Open Sans" panose="020B0606030504020204"/>
            </a:endParaRPr>
          </a:p>
        </p:txBody>
      </p:sp>
      <p:sp>
        <p:nvSpPr>
          <p:cNvPr id="1048996" name="Google Shape;649;p72"/>
          <p:cNvSpPr txBox="1"/>
          <p:nvPr/>
        </p:nvSpPr>
        <p:spPr>
          <a:xfrm>
            <a:off x="417251" y="2408987"/>
            <a:ext cx="5176178" cy="10771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3200" b="1" dirty="0">
                <a:latin typeface="Kruti Dev 010" pitchFamily="2" charset="0"/>
              </a:rPr>
              <a:t>bl </a:t>
            </a:r>
            <a:r>
              <a:rPr lang="en-US" sz="3200" b="1" dirty="0" err="1">
                <a:latin typeface="Kruti Dev 010" pitchFamily="2" charset="0"/>
              </a:rPr>
              <a:t>Hkk"k.k</a:t>
            </a:r>
            <a:r>
              <a:rPr lang="en-US" sz="3200" b="1" dirty="0">
                <a:latin typeface="Kruti Dev 010" pitchFamily="2" charset="0"/>
              </a:rPr>
              <a:t> ds </a:t>
            </a:r>
            <a:r>
              <a:rPr lang="en-US" sz="3200" b="1" dirty="0" err="1">
                <a:latin typeface="Kruti Dev 010" pitchFamily="2" charset="0"/>
              </a:rPr>
              <a:t>ckn</a:t>
            </a:r>
            <a:r>
              <a:rPr lang="en-US" sz="3200" b="1" dirty="0">
                <a:latin typeface="Kruti Dev 010" pitchFamily="2" charset="0"/>
              </a:rPr>
              <a:t> </a:t>
            </a:r>
            <a:r>
              <a:rPr lang="en-US" sz="3200" b="1" dirty="0" err="1">
                <a:latin typeface="Kruti Dev 010" pitchFamily="2" charset="0"/>
              </a:rPr>
              <a:t>vki</a:t>
            </a:r>
            <a:r>
              <a:rPr lang="en-US" sz="3200" b="1" dirty="0">
                <a:latin typeface="Kruti Dev 010" pitchFamily="2" charset="0"/>
              </a:rPr>
              <a:t> </a:t>
            </a:r>
            <a:r>
              <a:rPr lang="en-US" sz="3200" b="1" dirty="0" err="1">
                <a:latin typeface="Kruti Dev 010" pitchFamily="2" charset="0"/>
              </a:rPr>
              <a:t>lHkh</a:t>
            </a:r>
            <a:r>
              <a:rPr lang="en-US" sz="3200" b="1" dirty="0">
                <a:latin typeface="Kruti Dev 010" pitchFamily="2" charset="0"/>
              </a:rPr>
              <a:t> l{</a:t>
            </a:r>
            <a:r>
              <a:rPr lang="en-US" sz="3200" b="1" dirty="0" err="1">
                <a:latin typeface="Kruti Dev 010" pitchFamily="2" charset="0"/>
              </a:rPr>
              <a:t>ke</a:t>
            </a:r>
            <a:r>
              <a:rPr lang="en-US" sz="3200" b="1" dirty="0">
                <a:latin typeface="Kruti Dev 010" pitchFamily="2" charset="0"/>
              </a:rPr>
              <a:t> </a:t>
            </a:r>
            <a:r>
              <a:rPr lang="en-US" sz="3200" b="1" dirty="0" err="1">
                <a:latin typeface="Kruti Dev 010" pitchFamily="2" charset="0"/>
              </a:rPr>
              <a:t>gks</a:t>
            </a:r>
            <a:r>
              <a:rPr lang="en-US" sz="3200" b="1" dirty="0">
                <a:latin typeface="Kruti Dev 010" pitchFamily="2" charset="0"/>
              </a:rPr>
              <a:t> </a:t>
            </a:r>
            <a:r>
              <a:rPr lang="en-US" sz="3200" b="1" dirty="0" err="1">
                <a:latin typeface="Kruti Dev 010" pitchFamily="2" charset="0"/>
              </a:rPr>
              <a:t>x;s</a:t>
            </a:r>
            <a:r>
              <a:rPr lang="en-US" sz="3200" b="1" dirty="0">
                <a:latin typeface="Kruti Dev 010" pitchFamily="2" charset="0"/>
              </a:rPr>
              <a:t> </a:t>
            </a:r>
            <a:r>
              <a:rPr lang="en-US" sz="3200" b="1" dirty="0" err="1">
                <a:latin typeface="Kruti Dev 010" pitchFamily="2" charset="0"/>
              </a:rPr>
              <a:t>gSA</a:t>
            </a:r>
            <a:endParaRPr sz="3200" b="1" dirty="0">
              <a:latin typeface="Kruti Dev 010" pitchFamily="2" charset="0"/>
            </a:endParaRPr>
          </a:p>
        </p:txBody>
      </p:sp>
      <p:sp>
        <p:nvSpPr>
          <p:cNvPr id="1048997" name="Google Shape;650;p72"/>
          <p:cNvSpPr/>
          <p:nvPr/>
        </p:nvSpPr>
        <p:spPr>
          <a:xfrm>
            <a:off x="5710438" y="1788155"/>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1048998" name="Google Shape;651;p72"/>
          <p:cNvSpPr/>
          <p:nvPr/>
        </p:nvSpPr>
        <p:spPr>
          <a:xfrm>
            <a:off x="5644598" y="3205301"/>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2</a:t>
            </a:r>
            <a:endParaRPr sz="4000" b="1">
              <a:solidFill>
                <a:srgbClr val="C00000"/>
              </a:solidFill>
              <a:latin typeface="Arial"/>
              <a:ea typeface="Arial"/>
              <a:cs typeface="Arial"/>
              <a:sym typeface="Arial"/>
            </a:endParaRPr>
          </a:p>
        </p:txBody>
      </p:sp>
      <p:sp>
        <p:nvSpPr>
          <p:cNvPr id="1048999" name="Google Shape;652;p72"/>
          <p:cNvSpPr/>
          <p:nvPr/>
        </p:nvSpPr>
        <p:spPr>
          <a:xfrm>
            <a:off x="5651933" y="4573785"/>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A6A0E992-4438-619E-D926-2900039D6FF3}"/>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1049002" name="Google Shape;657;p73"/>
          <p:cNvSpPr txBox="1">
            <a:spLocks noGrp="1"/>
          </p:cNvSpPr>
          <p:nvPr>
            <p:ph type="body" idx="4294967295"/>
          </p:nvPr>
        </p:nvSpPr>
        <p:spPr>
          <a:xfrm>
            <a:off x="6223247" y="1694392"/>
            <a:ext cx="5741898" cy="4525963"/>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400"/>
              <a:buNone/>
            </a:pPr>
            <a:endParaRPr lang="hi-IN" sz="2400" dirty="0">
              <a:latin typeface="Kruti Dev 010" pitchFamily="2" charset="0"/>
              <a:ea typeface="Arial"/>
              <a:cs typeface="Arial"/>
              <a:sym typeface="Arial"/>
            </a:endParaRPr>
          </a:p>
          <a:p>
            <a:pPr marL="0" lvl="0" indent="0" algn="just" rtl="0">
              <a:lnSpc>
                <a:spcPct val="90000"/>
              </a:lnSpc>
              <a:spcBef>
                <a:spcPts val="0"/>
              </a:spcBef>
              <a:spcAft>
                <a:spcPts val="0"/>
              </a:spcAft>
              <a:buClr>
                <a:schemeClr val="dk1"/>
              </a:buClr>
              <a:buSzPts val="2400"/>
              <a:buNone/>
            </a:pPr>
            <a:r>
              <a:rPr lang="hi-IN" sz="2400" dirty="0">
                <a:latin typeface="Kruti Dev 010" pitchFamily="2" charset="0"/>
                <a:ea typeface="Arial"/>
                <a:cs typeface="Arial"/>
                <a:sym typeface="Arial"/>
              </a:rPr>
              <a:t>शोरिंग टीम के सदस्यों के पदों और कार्यों की सूची बनाएँ। </a:t>
            </a:r>
          </a:p>
          <a:p>
            <a:pPr marL="0" lvl="0" indent="0" algn="just" rtl="0">
              <a:lnSpc>
                <a:spcPct val="90000"/>
              </a:lnSpc>
              <a:spcBef>
                <a:spcPts val="0"/>
              </a:spcBef>
              <a:spcAft>
                <a:spcPts val="0"/>
              </a:spcAft>
              <a:buClr>
                <a:schemeClr val="dk1"/>
              </a:buClr>
              <a:buSzPts val="2400"/>
              <a:buNone/>
            </a:pPr>
            <a:endParaRPr lang="hi-IN" sz="2400" dirty="0">
              <a:latin typeface="Kruti Dev 010" pitchFamily="2" charset="0"/>
              <a:ea typeface="Arial"/>
              <a:cs typeface="Arial"/>
              <a:sym typeface="Arial"/>
            </a:endParaRPr>
          </a:p>
          <a:p>
            <a:pPr marL="0" lvl="0" indent="0" algn="just" rtl="0">
              <a:lnSpc>
                <a:spcPct val="90000"/>
              </a:lnSpc>
              <a:spcBef>
                <a:spcPts val="0"/>
              </a:spcBef>
              <a:spcAft>
                <a:spcPts val="0"/>
              </a:spcAft>
              <a:buClr>
                <a:schemeClr val="dk1"/>
              </a:buClr>
              <a:buSzPts val="2400"/>
              <a:buNone/>
            </a:pPr>
            <a:endParaRPr lang="hi-IN" sz="2400" dirty="0">
              <a:latin typeface="Kruti Dev 010" pitchFamily="2" charset="0"/>
              <a:ea typeface="Arial"/>
              <a:cs typeface="Arial"/>
              <a:sym typeface="Arial"/>
            </a:endParaRPr>
          </a:p>
          <a:p>
            <a:pPr marL="0" lvl="0" indent="0" algn="just" rtl="0">
              <a:lnSpc>
                <a:spcPct val="90000"/>
              </a:lnSpc>
              <a:spcBef>
                <a:spcPts val="0"/>
              </a:spcBef>
              <a:spcAft>
                <a:spcPts val="0"/>
              </a:spcAft>
              <a:buClr>
                <a:schemeClr val="dk1"/>
              </a:buClr>
              <a:buSzPts val="2400"/>
              <a:buNone/>
            </a:pPr>
            <a:endParaRPr lang="hi-IN" sz="2400" dirty="0">
              <a:latin typeface="Kruti Dev 010" pitchFamily="2" charset="0"/>
              <a:ea typeface="Arial"/>
              <a:cs typeface="Arial"/>
              <a:sym typeface="Arial"/>
            </a:endParaRPr>
          </a:p>
          <a:p>
            <a:pPr marL="0" lvl="0" indent="0" algn="just" rtl="0">
              <a:lnSpc>
                <a:spcPct val="90000"/>
              </a:lnSpc>
              <a:spcBef>
                <a:spcPts val="0"/>
              </a:spcBef>
              <a:spcAft>
                <a:spcPts val="0"/>
              </a:spcAft>
              <a:buClr>
                <a:schemeClr val="dk1"/>
              </a:buClr>
              <a:buSzPts val="2400"/>
              <a:buNone/>
            </a:pPr>
            <a:r>
              <a:rPr lang="hi-IN" sz="2400" dirty="0">
                <a:latin typeface="Kruti Dev 010" pitchFamily="2" charset="0"/>
                <a:ea typeface="Arial"/>
                <a:cs typeface="Arial"/>
                <a:sym typeface="Arial"/>
              </a:rPr>
              <a:t>खिड़की </a:t>
            </a:r>
            <a:r>
              <a:rPr lang="en-US" sz="3200" dirty="0" err="1">
                <a:latin typeface="Kruti Dev 010" pitchFamily="2" charset="0"/>
                <a:ea typeface="Arial"/>
                <a:cs typeface="Arial"/>
                <a:sym typeface="Arial"/>
              </a:rPr>
              <a:t>vkSj</a:t>
            </a:r>
            <a:r>
              <a:rPr lang="hi-IN" sz="3200">
                <a:latin typeface="Kruti Dev 010" pitchFamily="2" charset="0"/>
                <a:ea typeface="Arial"/>
                <a:cs typeface="Arial"/>
                <a:sym typeface="Arial"/>
              </a:rPr>
              <a:t> </a:t>
            </a:r>
            <a:r>
              <a:rPr lang="hi-IN" sz="2400">
                <a:latin typeface="Kruti Dev 010" pitchFamily="2" charset="0"/>
                <a:ea typeface="Arial"/>
                <a:cs typeface="Arial"/>
                <a:sym typeface="Arial"/>
              </a:rPr>
              <a:t>दरवाज़े </a:t>
            </a:r>
            <a:r>
              <a:rPr lang="hi-IN" sz="2400" dirty="0">
                <a:latin typeface="Kruti Dev 010" pitchFamily="2" charset="0"/>
                <a:ea typeface="Arial"/>
                <a:cs typeface="Arial"/>
                <a:sym typeface="Arial"/>
              </a:rPr>
              <a:t>के शोर और ऊर्ध्वाधर शोर के निर्माण की प्रक्रियाओं की सूची बनाएँ। </a:t>
            </a:r>
          </a:p>
          <a:p>
            <a:pPr marL="0" lvl="0" indent="0" algn="just" rtl="0">
              <a:lnSpc>
                <a:spcPct val="90000"/>
              </a:lnSpc>
              <a:spcBef>
                <a:spcPts val="0"/>
              </a:spcBef>
              <a:spcAft>
                <a:spcPts val="0"/>
              </a:spcAft>
              <a:buClr>
                <a:schemeClr val="dk1"/>
              </a:buClr>
              <a:buSzPts val="2400"/>
              <a:buNone/>
            </a:pPr>
            <a:endParaRPr lang="hi-IN" sz="2400" dirty="0">
              <a:latin typeface="Kruti Dev 010" pitchFamily="2" charset="0"/>
              <a:ea typeface="Arial"/>
              <a:cs typeface="Arial"/>
              <a:sym typeface="Arial"/>
            </a:endParaRPr>
          </a:p>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p:txBody>
      </p:sp>
      <p:sp>
        <p:nvSpPr>
          <p:cNvPr id="1049005" name="Google Shape;660;p73"/>
          <p:cNvSpPr/>
          <p:nvPr/>
        </p:nvSpPr>
        <p:spPr>
          <a:xfrm>
            <a:off x="5581831" y="1968080"/>
            <a:ext cx="641416" cy="55065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sp>
        <p:nvSpPr>
          <p:cNvPr id="1049006" name="Google Shape;661;p73"/>
          <p:cNvSpPr/>
          <p:nvPr/>
        </p:nvSpPr>
        <p:spPr>
          <a:xfrm>
            <a:off x="5532359" y="3662680"/>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dirty="0">
              <a:solidFill>
                <a:srgbClr val="C00000"/>
              </a:solidFill>
              <a:latin typeface="Arial"/>
              <a:ea typeface="Arial"/>
              <a:cs typeface="Arial"/>
              <a:sym typeface="Arial"/>
            </a:endParaRPr>
          </a:p>
        </p:txBody>
      </p:sp>
      <p:sp>
        <p:nvSpPr>
          <p:cNvPr id="1049007" name="Google Shape;645;p72"/>
          <p:cNvSpPr txBox="1">
            <a:spLocks noGrp="1"/>
          </p:cNvSpPr>
          <p:nvPr>
            <p:ph type="title" idx="4294967295"/>
          </p:nvPr>
        </p:nvSpPr>
        <p:spPr>
          <a:xfrm>
            <a:off x="953608" y="1816898"/>
            <a:ext cx="4457703" cy="864400"/>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sz="4000" b="1" dirty="0" err="1">
                <a:solidFill>
                  <a:srgbClr val="FF0000"/>
                </a:solidFill>
                <a:latin typeface="Kruti Dev 010" pitchFamily="2" charset="0"/>
                <a:ea typeface="Arial"/>
                <a:cs typeface="Arial"/>
                <a:sym typeface="Arial"/>
              </a:rPr>
              <a:t>leh</a:t>
            </a:r>
            <a:r>
              <a:rPr lang="en-US" sz="4000" b="1" dirty="0">
                <a:solidFill>
                  <a:srgbClr val="FF0000"/>
                </a:solidFill>
                <a:latin typeface="Kruti Dev 010" pitchFamily="2" charset="0"/>
                <a:ea typeface="Arial"/>
                <a:cs typeface="Arial"/>
                <a:sym typeface="Arial"/>
              </a:rPr>
              <a:t>{kk</a:t>
            </a:r>
            <a:endParaRPr lang="en-US" sz="4000" dirty="0">
              <a:solidFill>
                <a:srgbClr val="FF0000"/>
              </a:solidFill>
              <a:latin typeface="Open Sans" panose="020B0606030504020204"/>
            </a:endParaRPr>
          </a:p>
        </p:txBody>
      </p:sp>
      <p:sp>
        <p:nvSpPr>
          <p:cNvPr id="2" name="Slide Number Placeholder 1">
            <a:extLst>
              <a:ext uri="{FF2B5EF4-FFF2-40B4-BE49-F238E27FC236}">
                <a16:creationId xmlns:a16="http://schemas.microsoft.com/office/drawing/2014/main" id="{639D9BFB-15F5-D2D6-4483-BF8D4BA30F60}"/>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048637" name="Google Shape;149;p19"/>
          <p:cNvSpPr txBox="1">
            <a:spLocks noGrp="1"/>
          </p:cNvSpPr>
          <p:nvPr>
            <p:ph type="title" idx="4294967295"/>
          </p:nvPr>
        </p:nvSpPr>
        <p:spPr>
          <a:xfrm>
            <a:off x="2209800" y="1964589"/>
            <a:ext cx="3043922" cy="748245"/>
          </a:xfrm>
          <a:prstGeom prst="rect">
            <a:avLst/>
          </a:prstGeom>
          <a:noFill/>
          <a:ln>
            <a:noFill/>
          </a:ln>
        </p:spPr>
        <p:txBody>
          <a:bodyPr spcFirstLastPara="1" wrap="square" lIns="91425" tIns="45700" rIns="91425" bIns="45700" anchor="ctr" anchorCtr="0">
            <a:normAutofit fontScale="90000"/>
          </a:bodyPr>
          <a:lstStyle/>
          <a:p>
            <a:pPr lvl="0" algn="just">
              <a:buClr>
                <a:srgbClr val="C00000"/>
              </a:buClr>
              <a:buSzPts val="4000"/>
            </a:pPr>
            <a:br>
              <a:rPr lang="en-US" sz="4000" b="1" dirty="0">
                <a:solidFill>
                  <a:srgbClr val="FF0000"/>
                </a:solidFill>
                <a:latin typeface="Kruti Dev 010" pitchFamily="2" charset="0"/>
              </a:rPr>
            </a:br>
            <a:r>
              <a:rPr lang="en-US" b="1" dirty="0">
                <a:solidFill>
                  <a:srgbClr val="FF0000"/>
                </a:solidFill>
                <a:latin typeface="Kruti Dev 010" pitchFamily="2" charset="0"/>
              </a:rPr>
              <a:t>“</a:t>
            </a:r>
            <a:r>
              <a:rPr lang="en-US" b="1" dirty="0" err="1">
                <a:solidFill>
                  <a:srgbClr val="FF0000"/>
                </a:solidFill>
                <a:latin typeface="Kruti Dev 010" pitchFamily="2" charset="0"/>
              </a:rPr>
              <a:t>kksfjax</a:t>
            </a:r>
            <a:br>
              <a:rPr lang="en-IN" b="1" dirty="0">
                <a:solidFill>
                  <a:srgbClr val="FF0000"/>
                </a:solidFill>
                <a:latin typeface="Kruti Dev 010" pitchFamily="2" charset="0"/>
              </a:rPr>
            </a:br>
            <a:endParaRPr lang="en-US" b="1" cap="none" dirty="0">
              <a:solidFill>
                <a:srgbClr val="FF0000"/>
              </a:solidFill>
              <a:latin typeface="Open Sans" panose="020B0606030504020204"/>
              <a:ea typeface="Arial"/>
              <a:cs typeface="Arial"/>
              <a:sym typeface="Arial"/>
            </a:endParaRPr>
          </a:p>
        </p:txBody>
      </p:sp>
      <p:sp>
        <p:nvSpPr>
          <p:cNvPr id="1048638" name="Google Shape;150;p19"/>
          <p:cNvSpPr txBox="1">
            <a:spLocks noGrp="1"/>
          </p:cNvSpPr>
          <p:nvPr>
            <p:ph type="body" idx="4294967295"/>
          </p:nvPr>
        </p:nvSpPr>
        <p:spPr>
          <a:xfrm>
            <a:off x="5806810" y="1964589"/>
            <a:ext cx="5280660" cy="4181143"/>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3200"/>
              <a:buFont typeface="Noto Sans Symbols"/>
              <a:buChar char="▪"/>
            </a:pPr>
            <a:r>
              <a:rPr sz="2400" dirty="0">
                <a:solidFill>
                  <a:schemeClr val="dk1"/>
                </a:solidFill>
                <a:latin typeface="Kruti Dev 010" pitchFamily="2" charset="0"/>
                <a:ea typeface="Arial"/>
                <a:cs typeface="Arial"/>
                <a:sym typeface="Arial"/>
              </a:rPr>
              <a:t>शोरिंग में </a:t>
            </a:r>
            <a:r>
              <a:rPr sz="2400" b="1" dirty="0">
                <a:solidFill>
                  <a:schemeClr val="dk1"/>
                </a:solidFill>
                <a:latin typeface="Kruti Dev 010" pitchFamily="2" charset="0"/>
                <a:ea typeface="Arial"/>
                <a:cs typeface="Arial"/>
                <a:sym typeface="Arial"/>
              </a:rPr>
              <a:t>डबल-फ़नल सिद्धांत </a:t>
            </a:r>
            <a:r>
              <a:rPr sz="2400" dirty="0">
                <a:solidFill>
                  <a:schemeClr val="dk1"/>
                </a:solidFill>
                <a:latin typeface="Kruti Dev 010" pitchFamily="2" charset="0"/>
                <a:ea typeface="Arial"/>
                <a:cs typeface="Arial"/>
                <a:sym typeface="Arial"/>
              </a:rPr>
              <a:t>का पालन किया </a:t>
            </a:r>
            <a:r>
              <a:rPr sz="2400" dirty="0" err="1">
                <a:solidFill>
                  <a:schemeClr val="dk1"/>
                </a:solidFill>
                <a:latin typeface="Kruti Dev 010" pitchFamily="2" charset="0"/>
                <a:ea typeface="Arial"/>
                <a:cs typeface="Arial"/>
                <a:sym typeface="Arial"/>
              </a:rPr>
              <a:t>जाता</a:t>
            </a:r>
            <a:r>
              <a:rPr sz="2400" dirty="0">
                <a:solidFill>
                  <a:schemeClr val="dk1"/>
                </a:solidFill>
                <a:latin typeface="Kruti Dev 010" pitchFamily="2" charset="0"/>
                <a:ea typeface="Arial"/>
                <a:cs typeface="Arial"/>
                <a:sym typeface="Arial"/>
              </a:rPr>
              <a:t> </a:t>
            </a:r>
            <a:r>
              <a:rPr sz="2400" dirty="0" err="1">
                <a:solidFill>
                  <a:schemeClr val="dk1"/>
                </a:solidFill>
                <a:latin typeface="Kruti Dev 010" pitchFamily="2" charset="0"/>
                <a:ea typeface="Arial"/>
                <a:cs typeface="Arial"/>
                <a:sym typeface="Arial"/>
              </a:rPr>
              <a:t>है</a:t>
            </a:r>
            <a:r>
              <a:rPr lang="en-US" sz="2400" dirty="0">
                <a:solidFill>
                  <a:schemeClr val="dk1"/>
                </a:solidFill>
                <a:latin typeface="Kruti Dev 010" pitchFamily="2" charset="0"/>
                <a:ea typeface="Arial"/>
                <a:cs typeface="Arial"/>
                <a:sym typeface="Arial"/>
              </a:rPr>
              <a:t>]</a:t>
            </a:r>
            <a:r>
              <a:rPr sz="2400" dirty="0">
                <a:solidFill>
                  <a:schemeClr val="dk1"/>
                </a:solidFill>
                <a:latin typeface="Kruti Dev 010" pitchFamily="2" charset="0"/>
                <a:ea typeface="Arial"/>
                <a:cs typeface="Arial"/>
                <a:sym typeface="Arial"/>
              </a:rPr>
              <a:t> जिसका अर्थ है कि शोर एक भार को एकत्रित </a:t>
            </a:r>
            <a:r>
              <a:rPr sz="2400" dirty="0" err="1">
                <a:solidFill>
                  <a:schemeClr val="dk1"/>
                </a:solidFill>
                <a:latin typeface="Kruti Dev 010" pitchFamily="2" charset="0"/>
                <a:ea typeface="Arial"/>
                <a:cs typeface="Arial"/>
                <a:sym typeface="Arial"/>
              </a:rPr>
              <a:t>करता</a:t>
            </a:r>
            <a:r>
              <a:rPr sz="2400" dirty="0">
                <a:solidFill>
                  <a:schemeClr val="dk1"/>
                </a:solidFill>
                <a:latin typeface="Kruti Dev 010" pitchFamily="2" charset="0"/>
                <a:ea typeface="Arial"/>
                <a:cs typeface="Arial"/>
                <a:sym typeface="Arial"/>
              </a:rPr>
              <a:t> </a:t>
            </a:r>
            <a:r>
              <a:rPr sz="2400" dirty="0" err="1">
                <a:solidFill>
                  <a:schemeClr val="dk1"/>
                </a:solidFill>
                <a:latin typeface="Kruti Dev 010" pitchFamily="2" charset="0"/>
                <a:ea typeface="Arial"/>
                <a:cs typeface="Arial"/>
                <a:sym typeface="Arial"/>
              </a:rPr>
              <a:t>है</a:t>
            </a:r>
            <a:r>
              <a:rPr lang="en-US" sz="2400" dirty="0">
                <a:solidFill>
                  <a:schemeClr val="dk1"/>
                </a:solidFill>
                <a:latin typeface="Kruti Dev 010" pitchFamily="2" charset="0"/>
                <a:ea typeface="Arial"/>
                <a:cs typeface="Arial"/>
                <a:sym typeface="Arial"/>
              </a:rPr>
              <a:t>]</a:t>
            </a:r>
            <a:r>
              <a:rPr sz="2400" dirty="0">
                <a:solidFill>
                  <a:schemeClr val="dk1"/>
                </a:solidFill>
                <a:latin typeface="Kruti Dev 010" pitchFamily="2" charset="0"/>
                <a:ea typeface="Arial"/>
                <a:cs typeface="Arial"/>
                <a:sym typeface="Arial"/>
              </a:rPr>
              <a:t> उसे चैनल करता है और उसे सुरक्षित रूप से किसी अन्य सतह या संरचना पर पुनः वितरित करता है जो उसे सहारा दे सके।</a:t>
            </a:r>
          </a:p>
        </p:txBody>
      </p:sp>
      <p:pic>
        <p:nvPicPr>
          <p:cNvPr id="2097167" name="Google Shape;153;p19"/>
          <p:cNvPicPr preferRelativeResize="0">
            <a:picLocks/>
          </p:cNvPicPr>
          <p:nvPr/>
        </p:nvPicPr>
        <p:blipFill rotWithShape="1">
          <a:blip r:embed="rId3">
            <a:alphaModFix/>
          </a:blip>
          <a:srcRect/>
          <a:stretch>
            <a:fillRect/>
          </a:stretch>
        </p:blipFill>
        <p:spPr>
          <a:xfrm>
            <a:off x="7523919" y="4829214"/>
            <a:ext cx="1846442" cy="1829428"/>
          </a:xfrm>
          <a:prstGeom prst="rect">
            <a:avLst/>
          </a:prstGeom>
          <a:noFill/>
          <a:ln>
            <a:noFill/>
          </a:ln>
        </p:spPr>
      </p:pic>
      <p:sp>
        <p:nvSpPr>
          <p:cNvPr id="1048641" name="Google Shape;154;p19"/>
          <p:cNvSpPr txBox="1"/>
          <p:nvPr/>
        </p:nvSpPr>
        <p:spPr>
          <a:xfrm>
            <a:off x="6667130" y="3943019"/>
            <a:ext cx="3433818" cy="83748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Arial"/>
              <a:buNone/>
            </a:pPr>
            <a:r>
              <a:rPr lang="en-US" sz="2800" b="1" i="0" strike="noStrike" cap="none" dirty="0">
                <a:solidFill>
                  <a:schemeClr val="dk1"/>
                </a:solidFill>
                <a:latin typeface="Open Sans" panose="020B0606030504020204"/>
                <a:sym typeface="Arial"/>
              </a:rPr>
              <a:t>Double-funnel Principle</a:t>
            </a:r>
            <a:endParaRPr sz="1200" dirty="0">
              <a:latin typeface="Open Sans" panose="020B0606030504020204"/>
            </a:endParaRPr>
          </a:p>
        </p:txBody>
      </p:sp>
      <p:sp>
        <p:nvSpPr>
          <p:cNvPr id="2" name="Slide Number Placeholder 1">
            <a:extLst>
              <a:ext uri="{FF2B5EF4-FFF2-40B4-BE49-F238E27FC236}">
                <a16:creationId xmlns:a16="http://schemas.microsoft.com/office/drawing/2014/main" id="{24F1A294-E30D-8016-E868-BF452DAD4F01}"/>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1" name="Text Placeholder 2"/>
          <p:cNvSpPr>
            <a:spLocks noGrp="1"/>
          </p:cNvSpPr>
          <p:nvPr>
            <p:ph type="body" idx="4294967295"/>
          </p:nvPr>
        </p:nvSpPr>
        <p:spPr>
          <a:xfrm>
            <a:off x="530942" y="340518"/>
            <a:ext cx="11353800" cy="6176963"/>
          </a:xfrm>
          <a:noFill/>
        </p:spPr>
        <p:txBody>
          <a:bodyPr>
            <a:normAutofit/>
          </a:bodyPr>
          <a:lstStyle/>
          <a:p>
            <a:pPr marL="114300" indent="0">
              <a:buNone/>
            </a:pPr>
            <a:r>
              <a:rPr lang="en-US" sz="7200" dirty="0"/>
              <a:t>     </a:t>
            </a:r>
          </a:p>
          <a:p>
            <a:pPr marL="114300" indent="0">
              <a:buNone/>
            </a:pPr>
            <a:endParaRPr lang="en-US" sz="7200" dirty="0"/>
          </a:p>
          <a:p>
            <a:pPr marL="114300" indent="0">
              <a:buNone/>
            </a:pPr>
            <a:r>
              <a:rPr lang="en-US" sz="7200" dirty="0"/>
              <a:t>                 </a:t>
            </a:r>
            <a:r>
              <a:rPr lang="hi-IN" sz="4400" b="1" dirty="0">
                <a:solidFill>
                  <a:srgbClr val="FF0000"/>
                </a:solidFill>
                <a:latin typeface="Open Sans" panose="020B0606030504020204"/>
              </a:rPr>
              <a:t>कोई प्रश्न </a:t>
            </a:r>
            <a:r>
              <a:rPr lang="en-US" sz="4400" b="1" dirty="0">
                <a:solidFill>
                  <a:srgbClr val="FF0000"/>
                </a:solidFill>
                <a:latin typeface="Open Sans" panose="020B0606030504020204"/>
              </a:rPr>
              <a:t>?</a:t>
            </a:r>
          </a:p>
          <a:p>
            <a:pPr marL="114300" indent="0">
              <a:buNone/>
            </a:pPr>
            <a:endParaRPr lang="en-US" sz="4400" b="1" dirty="0">
              <a:solidFill>
                <a:srgbClr val="FF0000"/>
              </a:solidFill>
              <a:latin typeface="Open Sans" panose="020B0606030504020204"/>
            </a:endParaRPr>
          </a:p>
          <a:p>
            <a:pPr marL="114300" indent="0">
              <a:buNone/>
            </a:pPr>
            <a:endParaRPr lang="en-IN" sz="7200" dirty="0"/>
          </a:p>
        </p:txBody>
      </p:sp>
      <p:sp>
        <p:nvSpPr>
          <p:cNvPr id="2" name="Slide Number Placeholder 1">
            <a:extLst>
              <a:ext uri="{FF2B5EF4-FFF2-40B4-BE49-F238E27FC236}">
                <a16:creationId xmlns:a16="http://schemas.microsoft.com/office/drawing/2014/main" id="{14C6B1C3-4135-6AD1-814C-B369A078493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3" name="Rounded Rectangle"/>
          <p:cNvSpPr>
            <a:spLocks noChangeArrowheads="1"/>
          </p:cNvSpPr>
          <p:nvPr/>
        </p:nvSpPr>
        <p:spPr bwMode="auto">
          <a:xfrm>
            <a:off x="4548933" y="-12629"/>
            <a:ext cx="7690906" cy="6868977"/>
          </a:xfrm>
          <a:prstGeom prst="roundRect">
            <a:avLst>
              <a:gd name="adj" fmla="val 1583"/>
            </a:avLst>
          </a:prstGeom>
          <a:solidFill>
            <a:srgbClr val="EAEAEA"/>
          </a:solidFill>
          <a:ln>
            <a:noFill/>
          </a:ln>
        </p:spPr>
        <p:txBody>
          <a:bodyPr lIns="39123" tIns="39123" rIns="39123" bIns="39123"/>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399">
              <a:latin typeface="Open Sans"/>
            </a:endParaRPr>
          </a:p>
        </p:txBody>
      </p:sp>
      <p:sp>
        <p:nvSpPr>
          <p:cNvPr id="1049014" name="Duties of…"/>
          <p:cNvSpPr txBox="1">
            <a:spLocks noChangeArrowheads="1"/>
          </p:cNvSpPr>
          <p:nvPr/>
        </p:nvSpPr>
        <p:spPr bwMode="auto">
          <a:xfrm>
            <a:off x="342499" y="3230660"/>
            <a:ext cx="3722481" cy="910007"/>
          </a:xfrm>
          <a:prstGeom prst="rect">
            <a:avLst/>
          </a:prstGeom>
          <a:noFill/>
          <a:ln>
            <a:noFill/>
          </a:ln>
        </p:spPr>
        <p:txBody>
          <a:bodyPr lIns="39123" tIns="39123" rIns="39123" bIns="3912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5400" b="1" dirty="0">
                <a:solidFill>
                  <a:srgbClr val="FF0000"/>
                </a:solidFill>
                <a:latin typeface="Kruti Dev 010" pitchFamily="2" charset="0"/>
              </a:rPr>
              <a:t>/</a:t>
            </a:r>
            <a:r>
              <a:rPr lang="en-US" altLang="en-US" sz="5400" b="1" dirty="0" err="1">
                <a:solidFill>
                  <a:srgbClr val="FF0000"/>
                </a:solidFill>
                <a:latin typeface="Kruti Dev 010" pitchFamily="2" charset="0"/>
              </a:rPr>
              <a:t>kU;okn</a:t>
            </a:r>
            <a:endParaRPr lang="en-US" altLang="en-US" sz="5400" dirty="0">
              <a:solidFill>
                <a:srgbClr val="FF0000"/>
              </a:solidFill>
              <a:latin typeface="Kruti Dev 010" pitchFamily="2" charset="0"/>
            </a:endParaRPr>
          </a:p>
        </p:txBody>
      </p:sp>
      <p:sp>
        <p:nvSpPr>
          <p:cNvPr id="1049015" name="Ensure your safety and the safety of your crew, the patient, and bystanders…"/>
          <p:cNvSpPr txBox="1">
            <a:spLocks noChangeArrowheads="1"/>
          </p:cNvSpPr>
          <p:nvPr/>
        </p:nvSpPr>
        <p:spPr bwMode="auto">
          <a:xfrm>
            <a:off x="5005914" y="1312295"/>
            <a:ext cx="6778533" cy="421146"/>
          </a:xfrm>
          <a:prstGeom prst="rect">
            <a:avLst/>
          </a:prstGeom>
          <a:noFill/>
          <a:ln>
            <a:noFill/>
          </a:ln>
        </p:spPr>
        <p:txBody>
          <a:bodyPr lIns="39123" tIns="39123" rIns="39123" bIns="39123">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Clr>
                <a:srgbClr val="000000"/>
              </a:buClr>
              <a:buSzPts val="3200"/>
              <a:buFont typeface="Noto Sans Symbols"/>
              <a:buChar char="▪"/>
            </a:pPr>
            <a:endParaRPr lang="en-US" altLang="en-US" sz="2399">
              <a:solidFill>
                <a:srgbClr val="000000"/>
              </a:solidFill>
              <a:latin typeface="Open Sans"/>
              <a:cs typeface="Times New Roman" panose="02020603050405020304" pitchFamily="18" charset="0"/>
            </a:endParaRPr>
          </a:p>
        </p:txBody>
      </p:sp>
      <p:pic>
        <p:nvPicPr>
          <p:cNvPr id="2097248" name="Picture 1"/>
          <p:cNvPicPr>
            <a:picLocks noChangeAspect="1"/>
          </p:cNvPicPr>
          <p:nvPr/>
        </p:nvPicPr>
        <p:blipFill>
          <a:blip r:embed="rId2"/>
          <a:srcRect/>
          <a:stretch>
            <a:fillRect/>
          </a:stretch>
        </p:blipFill>
        <p:spPr bwMode="auto">
          <a:xfrm>
            <a:off x="575749" y="6405716"/>
            <a:ext cx="641041" cy="276092"/>
          </a:xfrm>
          <a:prstGeom prst="rect">
            <a:avLst/>
          </a:prstGeom>
          <a:noFill/>
          <a:ln>
            <a:noFill/>
          </a:ln>
        </p:spPr>
      </p:pic>
      <p:pic>
        <p:nvPicPr>
          <p:cNvPr id="2097249" name="Picture 3"/>
          <p:cNvPicPr>
            <a:picLocks noChangeAspect="1"/>
          </p:cNvPicPr>
          <p:nvPr/>
        </p:nvPicPr>
        <p:blipFill>
          <a:blip r:embed="rId3"/>
          <a:srcRect/>
          <a:stretch>
            <a:fillRect/>
          </a:stretch>
        </p:blipFill>
        <p:spPr bwMode="auto">
          <a:xfrm>
            <a:off x="8814078" y="6377154"/>
            <a:ext cx="1748583" cy="347496"/>
          </a:xfrm>
          <a:prstGeom prst="rect">
            <a:avLst/>
          </a:prstGeom>
          <a:noFill/>
          <a:ln>
            <a:noFill/>
          </a:ln>
        </p:spPr>
      </p:pic>
      <p:sp>
        <p:nvSpPr>
          <p:cNvPr id="1049016" name="Rectangle 8"/>
          <p:cNvSpPr/>
          <p:nvPr/>
        </p:nvSpPr>
        <p:spPr>
          <a:xfrm>
            <a:off x="2937" y="6205787"/>
            <a:ext cx="4545997" cy="65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sz="1799"/>
          </a:p>
        </p:txBody>
      </p:sp>
      <p:sp>
        <p:nvSpPr>
          <p:cNvPr id="2" name="Slide Number Placeholder 1">
            <a:extLst>
              <a:ext uri="{FF2B5EF4-FFF2-40B4-BE49-F238E27FC236}">
                <a16:creationId xmlns:a16="http://schemas.microsoft.com/office/drawing/2014/main" id="{6EFC9F53-2661-88E8-7A9B-4EFCB7287AD6}"/>
              </a:ext>
            </a:extLst>
          </p:cNvPr>
          <p:cNvSpPr>
            <a:spLocks noGrp="1"/>
          </p:cNvSpPr>
          <p:nvPr>
            <p:ph type="sldNum" idx="12"/>
          </p:nvPr>
        </p:nvSpPr>
        <p:spPr>
          <a:xfrm>
            <a:off x="11384561" y="6406669"/>
            <a:ext cx="399885" cy="338635"/>
          </a:xfrm>
        </p:spPr>
        <p:txBody>
          <a:bodyPr/>
          <a:lstStyle/>
          <a:p>
            <a:pPr marL="0" lvl="0" indent="0" algn="ctr" rtl="0">
              <a:spcBef>
                <a:spcPts val="0"/>
              </a:spcBef>
              <a:spcAft>
                <a:spcPts val="0"/>
              </a:spcAft>
              <a:buNone/>
            </a:pPr>
            <a:fld id="{00000000-1234-1234-1234-123412341234}" type="slidenum">
              <a:rPr lang="en-US" smtClean="0"/>
              <a:t>61</a:t>
            </a:fld>
            <a:endParaRPr lang="en-US" i="0" u="none" strike="noStrike" cap="none" dirty="0"/>
          </a:p>
        </p:txBody>
      </p:sp>
      <p:pic>
        <p:nvPicPr>
          <p:cNvPr id="5" name="Picture 4">
            <a:extLst>
              <a:ext uri="{FF2B5EF4-FFF2-40B4-BE49-F238E27FC236}">
                <a16:creationId xmlns:a16="http://schemas.microsoft.com/office/drawing/2014/main" id="{DB45083E-1979-AF05-1522-42636F82C405}"/>
              </a:ext>
            </a:extLst>
          </p:cNvPr>
          <p:cNvPicPr>
            <a:picLocks noChangeAspect="1"/>
          </p:cNvPicPr>
          <p:nvPr/>
        </p:nvPicPr>
        <p:blipFill>
          <a:blip r:embed="rId4"/>
          <a:stretch>
            <a:fillRect/>
          </a:stretch>
        </p:blipFill>
        <p:spPr>
          <a:xfrm>
            <a:off x="4837472" y="884903"/>
            <a:ext cx="7187380" cy="5240594"/>
          </a:xfrm>
          <a:prstGeom prst="rect">
            <a:avLst/>
          </a:prstGeom>
        </p:spPr>
      </p:pic>
      <p:pic>
        <p:nvPicPr>
          <p:cNvPr id="7" name="Picture 6">
            <a:extLst>
              <a:ext uri="{FF2B5EF4-FFF2-40B4-BE49-F238E27FC236}">
                <a16:creationId xmlns:a16="http://schemas.microsoft.com/office/drawing/2014/main" id="{BFBD25EA-7995-8B7F-97F0-495EE6BFFAE7}"/>
              </a:ext>
            </a:extLst>
          </p:cNvPr>
          <p:cNvPicPr>
            <a:picLocks noChangeAspect="1"/>
          </p:cNvPicPr>
          <p:nvPr/>
        </p:nvPicPr>
        <p:blipFill>
          <a:blip r:embed="rId4"/>
          <a:stretch>
            <a:fillRect/>
          </a:stretch>
        </p:blipFill>
        <p:spPr>
          <a:xfrm>
            <a:off x="37648" y="30004"/>
            <a:ext cx="1500938" cy="1125704"/>
          </a:xfrm>
          <a:prstGeom prst="rect">
            <a:avLst/>
          </a:prstGeom>
        </p:spPr>
      </p:pic>
      <p:pic>
        <p:nvPicPr>
          <p:cNvPr id="9" name="Picture 8">
            <a:extLst>
              <a:ext uri="{FF2B5EF4-FFF2-40B4-BE49-F238E27FC236}">
                <a16:creationId xmlns:a16="http://schemas.microsoft.com/office/drawing/2014/main" id="{1242DED1-B82F-511D-6317-B0FF0A3581D2}"/>
              </a:ext>
            </a:extLst>
          </p:cNvPr>
          <p:cNvPicPr>
            <a:picLocks noChangeAspect="1"/>
          </p:cNvPicPr>
          <p:nvPr/>
        </p:nvPicPr>
        <p:blipFill>
          <a:blip r:embed="rId5"/>
          <a:stretch>
            <a:fillRect/>
          </a:stretch>
        </p:blipFill>
        <p:spPr>
          <a:xfrm>
            <a:off x="10853767" y="-12629"/>
            <a:ext cx="1338233" cy="1213880"/>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048644" name="Google Shape;159;p20"/>
          <p:cNvSpPr txBox="1">
            <a:spLocks noGrp="1"/>
          </p:cNvSpPr>
          <p:nvPr>
            <p:ph type="title" idx="4294967295"/>
          </p:nvPr>
        </p:nvSpPr>
        <p:spPr>
          <a:xfrm>
            <a:off x="1588000" y="1193905"/>
            <a:ext cx="4508000" cy="172918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ct val="100000"/>
              <a:buFont typeface="Arial"/>
              <a:buNone/>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kVd</a:t>
            </a:r>
            <a:endParaRPr lang="en-US" sz="4000" b="1" dirty="0">
              <a:solidFill>
                <a:srgbClr val="FF0000"/>
              </a:solidFill>
              <a:latin typeface="Kruti Dev 010" pitchFamily="2" charset="0"/>
              <a:ea typeface="Arial"/>
              <a:cs typeface="Arial"/>
              <a:sym typeface="Arial"/>
            </a:endParaRPr>
          </a:p>
        </p:txBody>
      </p:sp>
      <p:sp>
        <p:nvSpPr>
          <p:cNvPr id="1048645" name="Google Shape;160;p20"/>
          <p:cNvSpPr txBox="1">
            <a:spLocks noGrp="1"/>
          </p:cNvSpPr>
          <p:nvPr>
            <p:ph type="body" idx="4294967295"/>
          </p:nvPr>
        </p:nvSpPr>
        <p:spPr>
          <a:xfrm>
            <a:off x="8029888" y="1193905"/>
            <a:ext cx="4043742" cy="358658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3200"/>
              <a:buNone/>
            </a:pPr>
            <a:r>
              <a:rPr lang="en-US" sz="2000" dirty="0">
                <a:latin typeface="Arial"/>
                <a:ea typeface="Arial"/>
                <a:cs typeface="Arial"/>
                <a:sym typeface="Arial"/>
              </a:rPr>
              <a:t>1.Sole plate.</a:t>
            </a:r>
            <a:endParaRPr sz="2000" dirty="0"/>
          </a:p>
          <a:p>
            <a:pPr marL="228600" lvl="0" indent="-228600" algn="l" rtl="0">
              <a:lnSpc>
                <a:spcPct val="150000"/>
              </a:lnSpc>
              <a:spcBef>
                <a:spcPts val="1000"/>
              </a:spcBef>
              <a:spcAft>
                <a:spcPts val="0"/>
              </a:spcAft>
              <a:buClr>
                <a:schemeClr val="dk1"/>
              </a:buClr>
              <a:buSzPts val="3200"/>
              <a:buNone/>
            </a:pPr>
            <a:r>
              <a:rPr lang="en-US" sz="2000" dirty="0">
                <a:latin typeface="Arial"/>
                <a:ea typeface="Arial"/>
                <a:cs typeface="Arial"/>
                <a:sym typeface="Arial"/>
              </a:rPr>
              <a:t>2. Header beam.</a:t>
            </a:r>
            <a:endParaRPr sz="2000" dirty="0"/>
          </a:p>
          <a:p>
            <a:pPr marL="228600" lvl="0" indent="-228600" algn="l" rtl="0">
              <a:lnSpc>
                <a:spcPct val="150000"/>
              </a:lnSpc>
              <a:spcBef>
                <a:spcPts val="1000"/>
              </a:spcBef>
              <a:spcAft>
                <a:spcPts val="0"/>
              </a:spcAft>
              <a:buClr>
                <a:schemeClr val="dk1"/>
              </a:buClr>
              <a:buSzPts val="3200"/>
              <a:buNone/>
            </a:pPr>
            <a:r>
              <a:rPr lang="en-US" sz="2000" dirty="0">
                <a:latin typeface="Arial"/>
                <a:ea typeface="Arial"/>
                <a:cs typeface="Arial"/>
                <a:sym typeface="Arial"/>
              </a:rPr>
              <a:t>3. Post.</a:t>
            </a:r>
            <a:endParaRPr sz="2000" dirty="0"/>
          </a:p>
          <a:p>
            <a:pPr marL="228600" lvl="0" indent="-228600" algn="l" rtl="0">
              <a:lnSpc>
                <a:spcPct val="150000"/>
              </a:lnSpc>
              <a:spcBef>
                <a:spcPts val="1000"/>
              </a:spcBef>
              <a:spcAft>
                <a:spcPts val="0"/>
              </a:spcAft>
              <a:buClr>
                <a:schemeClr val="dk1"/>
              </a:buClr>
              <a:buSzPts val="3200"/>
              <a:buNone/>
            </a:pPr>
            <a:r>
              <a:rPr lang="en-US" sz="2000" dirty="0">
                <a:latin typeface="Arial"/>
                <a:ea typeface="Arial"/>
                <a:cs typeface="Arial"/>
                <a:sym typeface="Arial"/>
              </a:rPr>
              <a:t>4. Diagonal bracing.</a:t>
            </a:r>
            <a:endParaRPr sz="2000" dirty="0"/>
          </a:p>
          <a:p>
            <a:pPr marL="228600" lvl="0" indent="-228600" algn="l" rtl="0">
              <a:lnSpc>
                <a:spcPct val="150000"/>
              </a:lnSpc>
              <a:spcBef>
                <a:spcPts val="1000"/>
              </a:spcBef>
              <a:spcAft>
                <a:spcPts val="0"/>
              </a:spcAft>
              <a:buClr>
                <a:schemeClr val="dk1"/>
              </a:buClr>
              <a:buSzPts val="3200"/>
              <a:buNone/>
            </a:pPr>
            <a:r>
              <a:rPr lang="en-US" sz="2000" dirty="0">
                <a:latin typeface="Arial"/>
                <a:ea typeface="Arial"/>
                <a:cs typeface="Arial"/>
                <a:sym typeface="Arial"/>
              </a:rPr>
              <a:t>5. Gusset plate.</a:t>
            </a:r>
            <a:endParaRPr sz="2000" dirty="0"/>
          </a:p>
          <a:p>
            <a:pPr marL="228600" lvl="0" indent="-228600" algn="l" rtl="0">
              <a:lnSpc>
                <a:spcPct val="150000"/>
              </a:lnSpc>
              <a:spcBef>
                <a:spcPts val="1000"/>
              </a:spcBef>
              <a:spcAft>
                <a:spcPts val="0"/>
              </a:spcAft>
              <a:buClr>
                <a:schemeClr val="dk1"/>
              </a:buClr>
              <a:buSzPts val="3200"/>
              <a:buNone/>
            </a:pPr>
            <a:r>
              <a:rPr lang="en-US" sz="2000" dirty="0">
                <a:latin typeface="Arial"/>
                <a:ea typeface="Arial"/>
                <a:cs typeface="Arial"/>
                <a:sym typeface="Arial"/>
              </a:rPr>
              <a:t>6. Wedges/shims.</a:t>
            </a:r>
            <a:endParaRPr sz="2000" dirty="0"/>
          </a:p>
          <a:p>
            <a:pPr marL="228600" lvl="0" indent="-25400" algn="l" rtl="0">
              <a:lnSpc>
                <a:spcPct val="90000"/>
              </a:lnSpc>
              <a:spcBef>
                <a:spcPts val="1000"/>
              </a:spcBef>
              <a:spcAft>
                <a:spcPts val="0"/>
              </a:spcAft>
              <a:buClr>
                <a:schemeClr val="dk1"/>
              </a:buClr>
              <a:buSzPts val="3200"/>
              <a:buNone/>
            </a:pPr>
            <a:endParaRPr dirty="0"/>
          </a:p>
        </p:txBody>
      </p:sp>
      <p:pic>
        <p:nvPicPr>
          <p:cNvPr id="3" name="Google Shape;163;p20"/>
          <p:cNvPicPr preferRelativeResize="0">
            <a:picLocks/>
          </p:cNvPicPr>
          <p:nvPr/>
        </p:nvPicPr>
        <p:blipFill rotWithShape="1">
          <a:blip r:embed="rId3">
            <a:alphaModFix/>
          </a:blip>
          <a:srcRect/>
          <a:stretch>
            <a:fillRect/>
          </a:stretch>
        </p:blipFill>
        <p:spPr>
          <a:xfrm>
            <a:off x="7163514" y="4693428"/>
            <a:ext cx="3727245" cy="2028047"/>
          </a:xfrm>
          <a:prstGeom prst="rect">
            <a:avLst/>
          </a:prstGeom>
          <a:noFill/>
          <a:ln>
            <a:noFill/>
          </a:ln>
        </p:spPr>
      </p:pic>
      <p:sp>
        <p:nvSpPr>
          <p:cNvPr id="2" name="Slide Number Placeholder 1">
            <a:extLst>
              <a:ext uri="{FF2B5EF4-FFF2-40B4-BE49-F238E27FC236}">
                <a16:creationId xmlns:a16="http://schemas.microsoft.com/office/drawing/2014/main" id="{79D68943-E89B-FBDC-1AD8-1FD326F91F6E}"/>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048650" name="Google Shape;168;p21"/>
          <p:cNvSpPr txBox="1">
            <a:spLocks noGrp="1"/>
          </p:cNvSpPr>
          <p:nvPr>
            <p:ph type="title" idx="4294967295"/>
          </p:nvPr>
        </p:nvSpPr>
        <p:spPr>
          <a:xfrm>
            <a:off x="838200" y="1568657"/>
            <a:ext cx="4264479" cy="1380417"/>
          </a:xfrm>
          <a:prstGeom prst="rect">
            <a:avLst/>
          </a:prstGeom>
          <a:noFill/>
          <a:ln>
            <a:noFill/>
          </a:ln>
        </p:spPr>
        <p:txBody>
          <a:bodyPr spcFirstLastPara="1" wrap="square" lIns="91425" tIns="45700" rIns="91425" bIns="45700" anchor="ctr" anchorCtr="0">
            <a:normAutofit/>
          </a:bodyPr>
          <a:lstStyle/>
          <a:p>
            <a:pPr lvl="0" algn="ctr">
              <a:buClr>
                <a:srgbClr val="C00000"/>
              </a:buClr>
              <a:buSzPct val="100000"/>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kVd</a:t>
            </a:r>
            <a:endParaRPr lang="en-US" sz="4000" b="1" cap="none" dirty="0">
              <a:solidFill>
                <a:srgbClr val="FF0000"/>
              </a:solidFill>
              <a:latin typeface="Arial"/>
              <a:ea typeface="Arial"/>
              <a:cs typeface="Arial"/>
              <a:sym typeface="Arial"/>
            </a:endParaRPr>
          </a:p>
        </p:txBody>
      </p:sp>
      <p:sp>
        <p:nvSpPr>
          <p:cNvPr id="1048651" name="Google Shape;169;p21"/>
          <p:cNvSpPr txBox="1">
            <a:spLocks noGrp="1"/>
          </p:cNvSpPr>
          <p:nvPr>
            <p:ph type="body" idx="4294967295"/>
          </p:nvPr>
        </p:nvSpPr>
        <p:spPr>
          <a:xfrm>
            <a:off x="6386264" y="1568657"/>
            <a:ext cx="5182607" cy="5071110"/>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rgbClr val="FF0000"/>
              </a:buClr>
              <a:buSzPts val="3200"/>
              <a:buNone/>
            </a:pPr>
            <a:r>
              <a:rPr sz="2400" b="1" u="sng" dirty="0" err="1">
                <a:solidFill>
                  <a:schemeClr val="tx1"/>
                </a:solidFill>
                <a:latin typeface="Kruti Dev 010" pitchFamily="2" charset="0"/>
              </a:rPr>
              <a:t>सोल</a:t>
            </a:r>
            <a:r>
              <a:rPr sz="2400" b="1" u="sng" dirty="0">
                <a:solidFill>
                  <a:schemeClr val="tx1"/>
                </a:solidFill>
                <a:latin typeface="Kruti Dev 010" pitchFamily="2" charset="0"/>
              </a:rPr>
              <a:t> </a:t>
            </a:r>
            <a:r>
              <a:rPr sz="2400" b="1" u="sng" dirty="0" err="1">
                <a:solidFill>
                  <a:schemeClr val="tx1"/>
                </a:solidFill>
                <a:latin typeface="Kruti Dev 010" pitchFamily="2" charset="0"/>
              </a:rPr>
              <a:t>प्लेट</a:t>
            </a:r>
            <a:r>
              <a:rPr lang="en-US" sz="2400" b="1" u="sng" dirty="0">
                <a:solidFill>
                  <a:schemeClr val="tx1"/>
                </a:solidFill>
                <a:latin typeface="Kruti Dev 010" pitchFamily="2" charset="0"/>
              </a:rPr>
              <a:t>%</a:t>
            </a:r>
            <a:r>
              <a:rPr sz="2400" dirty="0">
                <a:solidFill>
                  <a:schemeClr val="tx1"/>
                </a:solidFill>
                <a:latin typeface="Kruti Dev 010" pitchFamily="2" charset="0"/>
              </a:rPr>
              <a:t> ऊपर से स्थानांतरित किए जा रहे भार को सहारा देकर शोरिंग सिस्टम के लिए आधार प्रदान करती है और इसे व्यापक क्षेत्र में वितरित करती </a:t>
            </a:r>
            <a:r>
              <a:rPr sz="2400" dirty="0" err="1">
                <a:solidFill>
                  <a:schemeClr val="tx1"/>
                </a:solidFill>
                <a:latin typeface="Kruti Dev 010" pitchFamily="2" charset="0"/>
              </a:rPr>
              <a:t>है</a:t>
            </a:r>
            <a:r>
              <a:rPr sz="2400" dirty="0">
                <a:solidFill>
                  <a:schemeClr val="tx1"/>
                </a:solidFill>
                <a:latin typeface="Kruti Dev 010" pitchFamily="2" charset="0"/>
              </a:rPr>
              <a:t>।</a:t>
            </a:r>
            <a:endParaRPr lang="en-US" sz="2400" dirty="0">
              <a:solidFill>
                <a:schemeClr val="tx1"/>
              </a:solidFill>
              <a:latin typeface="Kruti Dev 010" pitchFamily="2" charset="0"/>
            </a:endParaRPr>
          </a:p>
          <a:p>
            <a:pPr marL="228600" lvl="0" indent="-228600" algn="just" rtl="0">
              <a:lnSpc>
                <a:spcPct val="100000"/>
              </a:lnSpc>
              <a:spcBef>
                <a:spcPts val="0"/>
              </a:spcBef>
              <a:spcAft>
                <a:spcPts val="0"/>
              </a:spcAft>
              <a:buClr>
                <a:srgbClr val="FF0000"/>
              </a:buClr>
              <a:buSzPts val="3200"/>
              <a:buNone/>
            </a:pPr>
            <a:endParaRPr lang="en-US" sz="2400" dirty="0">
              <a:solidFill>
                <a:schemeClr val="tx1"/>
              </a:solidFill>
              <a:latin typeface="Kruti Dev 010" pitchFamily="2" charset="0"/>
            </a:endParaRPr>
          </a:p>
          <a:p>
            <a:pPr marL="228600" lvl="0" indent="-228600" algn="just" rtl="0">
              <a:lnSpc>
                <a:spcPct val="100000"/>
              </a:lnSpc>
              <a:spcBef>
                <a:spcPts val="0"/>
              </a:spcBef>
              <a:spcAft>
                <a:spcPts val="0"/>
              </a:spcAft>
              <a:buClr>
                <a:srgbClr val="FF0000"/>
              </a:buClr>
              <a:buSzPts val="3200"/>
              <a:buNone/>
            </a:pPr>
            <a:r>
              <a:rPr sz="2400" dirty="0">
                <a:solidFill>
                  <a:schemeClr val="tx1"/>
                </a:solidFill>
                <a:latin typeface="Kruti Dev 010" pitchFamily="2" charset="0"/>
              </a:rPr>
              <a:t> </a:t>
            </a:r>
            <a:r>
              <a:rPr sz="2400" b="1" u="sng" dirty="0" err="1">
                <a:solidFill>
                  <a:schemeClr val="tx1"/>
                </a:solidFill>
                <a:latin typeface="Kruti Dev 010" pitchFamily="2" charset="0"/>
              </a:rPr>
              <a:t>हेडर</a:t>
            </a:r>
            <a:r>
              <a:rPr sz="2400" b="1" u="sng" dirty="0">
                <a:solidFill>
                  <a:schemeClr val="tx1"/>
                </a:solidFill>
                <a:latin typeface="Kruti Dev 010" pitchFamily="2" charset="0"/>
              </a:rPr>
              <a:t> </a:t>
            </a:r>
            <a:r>
              <a:rPr sz="2400" b="1" u="sng" dirty="0" err="1">
                <a:solidFill>
                  <a:schemeClr val="tx1"/>
                </a:solidFill>
                <a:latin typeface="Kruti Dev 010" pitchFamily="2" charset="0"/>
              </a:rPr>
              <a:t>बीम</a:t>
            </a:r>
            <a:r>
              <a:rPr lang="en-US" sz="2400" b="1" u="sng" dirty="0">
                <a:solidFill>
                  <a:schemeClr val="tx1"/>
                </a:solidFill>
                <a:latin typeface="Kruti Dev 010" pitchFamily="2" charset="0"/>
              </a:rPr>
              <a:t>%</a:t>
            </a:r>
            <a:r>
              <a:rPr sz="2400" b="1" u="sng" dirty="0">
                <a:solidFill>
                  <a:schemeClr val="tx1"/>
                </a:solidFill>
                <a:latin typeface="Kruti Dev 010" pitchFamily="2" charset="0"/>
              </a:rPr>
              <a:t> </a:t>
            </a:r>
            <a:r>
              <a:rPr sz="2400" dirty="0">
                <a:solidFill>
                  <a:schemeClr val="tx1"/>
                </a:solidFill>
                <a:latin typeface="Kruti Dev 010" pitchFamily="2" charset="0"/>
              </a:rPr>
              <a:t>ऊपर से भार को एकत्रित करती है और इसे पूरे शोरिंग सिस्टम में फैलाती है।</a:t>
            </a:r>
          </a:p>
        </p:txBody>
      </p:sp>
      <p:sp>
        <p:nvSpPr>
          <p:cNvPr id="2" name="Slide Number Placeholder 1">
            <a:extLst>
              <a:ext uri="{FF2B5EF4-FFF2-40B4-BE49-F238E27FC236}">
                <a16:creationId xmlns:a16="http://schemas.microsoft.com/office/drawing/2014/main" id="{3E95E779-8570-1F5D-4EF8-CBD4962D548D}"/>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048656" name="Google Shape;177;p22"/>
          <p:cNvSpPr txBox="1">
            <a:spLocks noGrp="1"/>
          </p:cNvSpPr>
          <p:nvPr>
            <p:ph type="body" idx="4294967295"/>
          </p:nvPr>
        </p:nvSpPr>
        <p:spPr>
          <a:xfrm>
            <a:off x="4829452" y="1008322"/>
            <a:ext cx="7331002" cy="507111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FF0000"/>
              </a:buClr>
              <a:buSzPts val="3200"/>
              <a:buNone/>
            </a:pPr>
            <a:r>
              <a:rPr b="1" u="sng" dirty="0" err="1">
                <a:solidFill>
                  <a:schemeClr val="tx1"/>
                </a:solidFill>
                <a:latin typeface="Kruti Dev 010" pitchFamily="2" charset="0"/>
              </a:rPr>
              <a:t>पोस्ट</a:t>
            </a:r>
            <a:r>
              <a:rPr lang="en-US" b="1" u="sng" dirty="0">
                <a:solidFill>
                  <a:schemeClr val="tx1"/>
                </a:solidFill>
                <a:latin typeface="Kruti Dev 010" pitchFamily="2" charset="0"/>
              </a:rPr>
              <a:t>%</a:t>
            </a:r>
            <a:r>
              <a:rPr b="1" u="sng" dirty="0">
                <a:solidFill>
                  <a:schemeClr val="tx1"/>
                </a:solidFill>
                <a:latin typeface="Kruti Dev 010" pitchFamily="2" charset="0"/>
              </a:rPr>
              <a:t> </a:t>
            </a:r>
            <a:r>
              <a:rPr dirty="0">
                <a:solidFill>
                  <a:schemeClr val="tx1"/>
                </a:solidFill>
                <a:latin typeface="Kruti Dev 010" pitchFamily="2" charset="0"/>
              </a:rPr>
              <a:t>हेडर द्वारा एकत्रित भार को सहारा देता है और उसे सोल प्लेट पर स्थानांतरित करता है जहाँ यह वितरित होता है। </a:t>
            </a:r>
            <a:endParaRPr lang="en-US" dirty="0">
              <a:solidFill>
                <a:schemeClr val="tx1"/>
              </a:solidFill>
              <a:latin typeface="Kruti Dev 010" pitchFamily="2" charset="0"/>
            </a:endParaRPr>
          </a:p>
          <a:p>
            <a:pPr marL="228600" lvl="0" indent="-228600" algn="just" rtl="0">
              <a:lnSpc>
                <a:spcPct val="150000"/>
              </a:lnSpc>
              <a:spcBef>
                <a:spcPts val="0"/>
              </a:spcBef>
              <a:spcAft>
                <a:spcPts val="0"/>
              </a:spcAft>
              <a:buClr>
                <a:srgbClr val="FF0000"/>
              </a:buClr>
              <a:buSzPts val="3200"/>
              <a:buNone/>
            </a:pPr>
            <a:r>
              <a:rPr b="1" u="sng" dirty="0" err="1">
                <a:solidFill>
                  <a:schemeClr val="tx1"/>
                </a:solidFill>
                <a:latin typeface="Kruti Dev 010" pitchFamily="2" charset="0"/>
              </a:rPr>
              <a:t>डायगोनल</a:t>
            </a:r>
            <a:r>
              <a:rPr b="1" u="sng" dirty="0">
                <a:solidFill>
                  <a:schemeClr val="tx1"/>
                </a:solidFill>
                <a:latin typeface="Kruti Dev 010" pitchFamily="2" charset="0"/>
              </a:rPr>
              <a:t> </a:t>
            </a:r>
            <a:r>
              <a:rPr b="1" u="sng" dirty="0" err="1">
                <a:solidFill>
                  <a:schemeClr val="tx1"/>
                </a:solidFill>
                <a:latin typeface="Kruti Dev 010" pitchFamily="2" charset="0"/>
              </a:rPr>
              <a:t>ब्रेसिंग</a:t>
            </a:r>
            <a:r>
              <a:rPr lang="en-US" dirty="0">
                <a:solidFill>
                  <a:schemeClr val="tx1"/>
                </a:solidFill>
                <a:latin typeface="Kruti Dev 010" pitchFamily="2" charset="0"/>
              </a:rPr>
              <a:t>%</a:t>
            </a:r>
            <a:r>
              <a:rPr dirty="0">
                <a:solidFill>
                  <a:schemeClr val="tx1"/>
                </a:solidFill>
                <a:latin typeface="Kruti Dev 010" pitchFamily="2" charset="0"/>
              </a:rPr>
              <a:t> पूरे शोरिंग सिस्टम को एक इकाई के रूप में एक साथ लॉक </a:t>
            </a:r>
            <a:r>
              <a:rPr dirty="0" err="1">
                <a:solidFill>
                  <a:schemeClr val="tx1"/>
                </a:solidFill>
                <a:latin typeface="Kruti Dev 010" pitchFamily="2" charset="0"/>
              </a:rPr>
              <a:t>करता</a:t>
            </a:r>
            <a:r>
              <a:rPr dirty="0">
                <a:solidFill>
                  <a:schemeClr val="tx1"/>
                </a:solidFill>
                <a:latin typeface="Kruti Dev 010" pitchFamily="2" charset="0"/>
              </a:rPr>
              <a:t> </a:t>
            </a:r>
            <a:r>
              <a:rPr dirty="0" err="1">
                <a:solidFill>
                  <a:schemeClr val="tx1"/>
                </a:solidFill>
                <a:latin typeface="Kruti Dev 010" pitchFamily="2" charset="0"/>
              </a:rPr>
              <a:t>है</a:t>
            </a:r>
            <a:r>
              <a:rPr lang="en-US" dirty="0">
                <a:solidFill>
                  <a:schemeClr val="tx1"/>
                </a:solidFill>
                <a:latin typeface="Kruti Dev 010" pitchFamily="2" charset="0"/>
              </a:rPr>
              <a:t>]</a:t>
            </a:r>
            <a:r>
              <a:rPr dirty="0">
                <a:solidFill>
                  <a:schemeClr val="tx1"/>
                </a:solidFill>
                <a:latin typeface="Kruti Dev 010" pitchFamily="2" charset="0"/>
              </a:rPr>
              <a:t> संभावित विलक्षण भार से बचाता है। यह स्थापित किया जाने वाला अंतिम घटक है।</a:t>
            </a:r>
          </a:p>
        </p:txBody>
      </p:sp>
      <p:sp>
        <p:nvSpPr>
          <p:cNvPr id="1048659" name="Google Shape;168;p21"/>
          <p:cNvSpPr txBox="1"/>
          <p:nvPr/>
        </p:nvSpPr>
        <p:spPr>
          <a:xfrm>
            <a:off x="385439" y="1467802"/>
            <a:ext cx="4444014" cy="138041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Clr>
                <a:srgbClr val="C00000"/>
              </a:buClr>
              <a:buSzPct val="100000"/>
            </a:pPr>
            <a:r>
              <a:rPr lang="en-US" sz="4000" b="1" dirty="0">
                <a:solidFill>
                  <a:srgbClr val="FF0000"/>
                </a:solidFill>
                <a:latin typeface="Kruti Dev 010" pitchFamily="2" charset="0"/>
                <a:ea typeface="Arial"/>
                <a:cs typeface="Arial"/>
                <a:sym typeface="Arial"/>
              </a:rPr>
              <a:t>“</a:t>
            </a:r>
            <a:r>
              <a:rPr lang="en-US" sz="4000" b="1" dirty="0" err="1">
                <a:solidFill>
                  <a:srgbClr val="FF0000"/>
                </a:solidFill>
                <a:latin typeface="Kruti Dev 010" pitchFamily="2" charset="0"/>
                <a:ea typeface="Arial"/>
                <a:cs typeface="Arial"/>
                <a:sym typeface="Arial"/>
              </a:rPr>
              <a:t>kksfjax</a:t>
            </a:r>
            <a:r>
              <a:rPr lang="en-US" sz="4000" b="1" dirty="0">
                <a:solidFill>
                  <a:srgbClr val="FF0000"/>
                </a:solidFill>
                <a:latin typeface="Kruti Dev 010" pitchFamily="2" charset="0"/>
                <a:ea typeface="Arial"/>
                <a:cs typeface="Arial"/>
                <a:sym typeface="Arial"/>
              </a:rPr>
              <a:t> ds ?</a:t>
            </a:r>
            <a:r>
              <a:rPr lang="en-US" sz="4000" b="1" dirty="0" err="1">
                <a:solidFill>
                  <a:srgbClr val="FF0000"/>
                </a:solidFill>
                <a:latin typeface="Kruti Dev 010" pitchFamily="2" charset="0"/>
                <a:ea typeface="Arial"/>
                <a:cs typeface="Arial"/>
                <a:sym typeface="Arial"/>
              </a:rPr>
              <a:t>kVd</a:t>
            </a:r>
            <a:endParaRPr lang="en-US" sz="4000" b="1" dirty="0">
              <a:solidFill>
                <a:srgbClr val="FF0000"/>
              </a:solidFill>
              <a:latin typeface="Kruti Dev 010" pitchFamily="2" charset="0"/>
              <a:ea typeface="Arial"/>
              <a:cs typeface="Arial"/>
              <a:sym typeface="Arial"/>
            </a:endParaRPr>
          </a:p>
        </p:txBody>
      </p:sp>
      <p:sp>
        <p:nvSpPr>
          <p:cNvPr id="2" name="Slide Number Placeholder 1">
            <a:extLst>
              <a:ext uri="{FF2B5EF4-FFF2-40B4-BE49-F238E27FC236}">
                <a16:creationId xmlns:a16="http://schemas.microsoft.com/office/drawing/2014/main" id="{84E56F06-0287-E6A7-F055-E7A809B85E2F}"/>
              </a:ext>
            </a:extLst>
          </p:cNvPr>
          <p:cNvSpPr>
            <a:spLocks noGrp="1"/>
          </p:cNvSpPr>
          <p:nvPr>
            <p:ph type="sldNum" idx="4294967295"/>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3772</Words>
  <Application>Microsoft Office PowerPoint</Application>
  <PresentationFormat>Widescreen</PresentationFormat>
  <Paragraphs>345</Paragraphs>
  <Slides>61</Slides>
  <Notes>58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Arial Black</vt:lpstr>
      <vt:lpstr>Calibri</vt:lpstr>
      <vt:lpstr>Kruti Dev 010</vt:lpstr>
      <vt:lpstr>Noto Sans Symbols</vt:lpstr>
      <vt:lpstr>Open Sans</vt:lpstr>
      <vt:lpstr>Open Sans SemiBold</vt:lpstr>
      <vt:lpstr>Wingdings</vt:lpstr>
      <vt:lpstr>Office Theme</vt:lpstr>
      <vt:lpstr>PowerPoint Presentation</vt:lpstr>
      <vt:lpstr>उद्देश्य</vt:lpstr>
      <vt:lpstr>उद्देश्य</vt:lpstr>
      <vt:lpstr> “kksfjax </vt:lpstr>
      <vt:lpstr> “kksfjax </vt:lpstr>
      <vt:lpstr> “kksfjax </vt:lpstr>
      <vt:lpstr>“kksfjax ds ?kVd</vt:lpstr>
      <vt:lpstr>“kksfjax ds ?kVd</vt:lpstr>
      <vt:lpstr>PowerPoint Presentation</vt:lpstr>
      <vt:lpstr>PowerPoint Presentation</vt:lpstr>
      <vt:lpstr>PowerPoint Presentation</vt:lpstr>
      <vt:lpstr>निर्धारण कारक</vt:lpstr>
      <vt:lpstr>PowerPoint Presentation</vt:lpstr>
      <vt:lpstr>“kkfjax ds izdkj</vt:lpstr>
      <vt:lpstr>ऊर्ध्वाधर शोर की विशेषताए </vt:lpstr>
      <vt:lpstr>“kksfjax ds izdkj</vt:lpstr>
      <vt:lpstr>“kksfjax ds izdkj</vt:lpstr>
      <vt:lpstr>“kksfjax ds vU; izdkj</vt:lpstr>
      <vt:lpstr>“kksfjax ds vU; izdkj</vt:lpstr>
      <vt:lpstr>“kksfjax ds izdkj</vt:lpstr>
      <vt:lpstr>PowerPoint Presentation</vt:lpstr>
      <vt:lpstr>“kksfjax ds izdkj</vt:lpstr>
      <vt:lpstr>“kksfjax Vhe ds lnL; ,ao mudk dke</vt:lpstr>
      <vt:lpstr>PowerPoint Presentation</vt:lpstr>
      <vt:lpstr>“kksfjax Vhe ds lnL; ,ao mudk dke</vt:lpstr>
      <vt:lpstr>PowerPoint Presentation</vt:lpstr>
      <vt:lpstr>PowerPoint Presentation</vt:lpstr>
      <vt:lpstr>“kksfjax Vhe ds lnL; ,ao mudk dke </vt:lpstr>
      <vt:lpstr>PowerPoint Presentation</vt:lpstr>
      <vt:lpstr>असेंबली ग्रुप</vt:lpstr>
      <vt:lpstr>“kksfjax Vhe ds lnL; ,ao mudk dke </vt:lpstr>
      <vt:lpstr>PowerPoint Presentation</vt:lpstr>
      <vt:lpstr>PowerPoint Presentation</vt:lpstr>
      <vt:lpstr>PowerPoint Presentation</vt:lpstr>
      <vt:lpstr>PowerPoint Presentation</vt:lpstr>
      <vt:lpstr>PowerPoint Presentation</vt:lpstr>
      <vt:lpstr>बिल्डिंग शोर (दो प्रकार) BUILDING SHORES  (TWO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leh{kk</vt:lpstr>
      <vt:lpstr>leh{kk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TRG BR 1</cp:lastModifiedBy>
  <cp:revision>25</cp:revision>
  <dcterms:created xsi:type="dcterms:W3CDTF">2025-10-20T23:42:03Z</dcterms:created>
  <dcterms:modified xsi:type="dcterms:W3CDTF">2025-12-19T11:41:40Z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02975cf7cc38467f8c2e6adc53409ccb</vt:lpwstr>
  </property>
</Properties>
</file>