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9"/>
  </p:notesMasterIdLst>
  <p:sldIdLst>
    <p:sldId id="29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5" r:id="rId18"/>
    <p:sldId id="272" r:id="rId19"/>
    <p:sldId id="273" r:id="rId20"/>
    <p:sldId id="274" r:id="rId21"/>
    <p:sldId id="275" r:id="rId22"/>
    <p:sldId id="276" r:id="rId23"/>
    <p:sldId id="277" r:id="rId24"/>
    <p:sldId id="296" r:id="rId25"/>
    <p:sldId id="278" r:id="rId26"/>
    <p:sldId id="297" r:id="rId27"/>
    <p:sldId id="279" r:id="rId28"/>
    <p:sldId id="280" r:id="rId29"/>
    <p:sldId id="281" r:id="rId30"/>
    <p:sldId id="282" r:id="rId31"/>
    <p:sldId id="283" r:id="rId32"/>
    <p:sldId id="284" r:id="rId33"/>
    <p:sldId id="285" r:id="rId34"/>
    <p:sldId id="286" r:id="rId35"/>
    <p:sldId id="287" r:id="rId36"/>
    <p:sldId id="291" r:id="rId37"/>
    <p:sldId id="293"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5DD2C-5C73-4C05-BBAC-55B19B8008B1}" v="18" dt="2025-11-30T12:25:37.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YADAV" userId="2517e3d847476262" providerId="LiveId" clId="{07DD569D-5DB5-4489-A8B8-8262889BA340}"/>
    <pc:docChg chg="undo custSel modSld">
      <pc:chgData name="AJAY YADAV" userId="2517e3d847476262" providerId="LiveId" clId="{07DD569D-5DB5-4489-A8B8-8262889BA340}" dt="2025-11-30T12:27:52.627" v="562" actId="1038"/>
      <pc:docMkLst>
        <pc:docMk/>
      </pc:docMkLst>
      <pc:sldChg chg="modSp mod">
        <pc:chgData name="AJAY YADAV" userId="2517e3d847476262" providerId="LiveId" clId="{07DD569D-5DB5-4489-A8B8-8262889BA340}" dt="2025-11-30T12:27:40.280" v="535" actId="14100"/>
        <pc:sldMkLst>
          <pc:docMk/>
          <pc:sldMk cId="0" sldId="257"/>
        </pc:sldMkLst>
        <pc:spChg chg="mod">
          <ac:chgData name="AJAY YADAV" userId="2517e3d847476262" providerId="LiveId" clId="{07DD569D-5DB5-4489-A8B8-8262889BA340}" dt="2025-11-30T12:27:40.280" v="535" actId="14100"/>
          <ac:spMkLst>
            <pc:docMk/>
            <pc:sldMk cId="0" sldId="257"/>
            <ac:spMk id="112" creationId="{00000000-0000-0000-0000-000000000000}"/>
          </ac:spMkLst>
        </pc:spChg>
        <pc:spChg chg="mod">
          <ac:chgData name="AJAY YADAV" userId="2517e3d847476262" providerId="LiveId" clId="{07DD569D-5DB5-4489-A8B8-8262889BA340}" dt="2025-11-30T11:34:01.864" v="91" actId="6549"/>
          <ac:spMkLst>
            <pc:docMk/>
            <pc:sldMk cId="0" sldId="257"/>
            <ac:spMk id="113" creationId="{00000000-0000-0000-0000-000000000000}"/>
          </ac:spMkLst>
        </pc:spChg>
        <pc:spChg chg="mod">
          <ac:chgData name="AJAY YADAV" userId="2517e3d847476262" providerId="LiveId" clId="{07DD569D-5DB5-4489-A8B8-8262889BA340}" dt="2025-11-30T11:31:45.095" v="65" actId="1035"/>
          <ac:spMkLst>
            <pc:docMk/>
            <pc:sldMk cId="0" sldId="257"/>
            <ac:spMk id="117" creationId="{00000000-0000-0000-0000-000000000000}"/>
          </ac:spMkLst>
        </pc:spChg>
        <pc:spChg chg="mod">
          <ac:chgData name="AJAY YADAV" userId="2517e3d847476262" providerId="LiveId" clId="{07DD569D-5DB5-4489-A8B8-8262889BA340}" dt="2025-11-30T11:31:38.792" v="44" actId="1035"/>
          <ac:spMkLst>
            <pc:docMk/>
            <pc:sldMk cId="0" sldId="257"/>
            <ac:spMk id="118" creationId="{00000000-0000-0000-0000-000000000000}"/>
          </ac:spMkLst>
        </pc:spChg>
        <pc:spChg chg="mod">
          <ac:chgData name="AJAY YADAV" userId="2517e3d847476262" providerId="LiveId" clId="{07DD569D-5DB5-4489-A8B8-8262889BA340}" dt="2025-11-30T11:31:50.868" v="87" actId="1035"/>
          <ac:spMkLst>
            <pc:docMk/>
            <pc:sldMk cId="0" sldId="257"/>
            <ac:spMk id="119" creationId="{00000000-0000-0000-0000-000000000000}"/>
          </ac:spMkLst>
        </pc:spChg>
      </pc:sldChg>
      <pc:sldChg chg="modSp mod">
        <pc:chgData name="AJAY YADAV" userId="2517e3d847476262" providerId="LiveId" clId="{07DD569D-5DB5-4489-A8B8-8262889BA340}" dt="2025-11-30T12:27:52.627" v="562" actId="1038"/>
        <pc:sldMkLst>
          <pc:docMk/>
          <pc:sldMk cId="0" sldId="258"/>
        </pc:sldMkLst>
        <pc:spChg chg="mod">
          <ac:chgData name="AJAY YADAV" userId="2517e3d847476262" providerId="LiveId" clId="{07DD569D-5DB5-4489-A8B8-8262889BA340}" dt="2025-11-30T12:27:52.627" v="562" actId="1038"/>
          <ac:spMkLst>
            <pc:docMk/>
            <pc:sldMk cId="0" sldId="258"/>
            <ac:spMk id="129" creationId="{00000000-0000-0000-0000-000000000000}"/>
          </ac:spMkLst>
        </pc:spChg>
      </pc:sldChg>
      <pc:sldChg chg="modSp mod">
        <pc:chgData name="AJAY YADAV" userId="2517e3d847476262" providerId="LiveId" clId="{07DD569D-5DB5-4489-A8B8-8262889BA340}" dt="2025-11-30T11:44:32.135" v="134" actId="113"/>
        <pc:sldMkLst>
          <pc:docMk/>
          <pc:sldMk cId="0" sldId="259"/>
        </pc:sldMkLst>
        <pc:spChg chg="mod">
          <ac:chgData name="AJAY YADAV" userId="2517e3d847476262" providerId="LiveId" clId="{07DD569D-5DB5-4489-A8B8-8262889BA340}" dt="2025-11-30T11:44:32.135" v="134" actId="113"/>
          <ac:spMkLst>
            <pc:docMk/>
            <pc:sldMk cId="0" sldId="259"/>
            <ac:spMk id="134" creationId="{00000000-0000-0000-0000-000000000000}"/>
          </ac:spMkLst>
        </pc:spChg>
        <pc:spChg chg="mod">
          <ac:chgData name="AJAY YADAV" userId="2517e3d847476262" providerId="LiveId" clId="{07DD569D-5DB5-4489-A8B8-8262889BA340}" dt="2025-11-30T11:44:19.896" v="132" actId="2710"/>
          <ac:spMkLst>
            <pc:docMk/>
            <pc:sldMk cId="0" sldId="259"/>
            <ac:spMk id="135" creationId="{00000000-0000-0000-0000-000000000000}"/>
          </ac:spMkLst>
        </pc:spChg>
      </pc:sldChg>
      <pc:sldChg chg="modSp mod">
        <pc:chgData name="AJAY YADAV" userId="2517e3d847476262" providerId="LiveId" clId="{07DD569D-5DB5-4489-A8B8-8262889BA340}" dt="2025-11-30T11:45:00.720" v="144" actId="20577"/>
        <pc:sldMkLst>
          <pc:docMk/>
          <pc:sldMk cId="0" sldId="260"/>
        </pc:sldMkLst>
        <pc:spChg chg="mod">
          <ac:chgData name="AJAY YADAV" userId="2517e3d847476262" providerId="LiveId" clId="{07DD569D-5DB5-4489-A8B8-8262889BA340}" dt="2025-11-30T11:45:00.720" v="144" actId="20577"/>
          <ac:spMkLst>
            <pc:docMk/>
            <pc:sldMk cId="0" sldId="260"/>
            <ac:spMk id="142" creationId="{00000000-0000-0000-0000-000000000000}"/>
          </ac:spMkLst>
        </pc:spChg>
      </pc:sldChg>
      <pc:sldChg chg="modSp mod">
        <pc:chgData name="AJAY YADAV" userId="2517e3d847476262" providerId="LiveId" clId="{07DD569D-5DB5-4489-A8B8-8262889BA340}" dt="2025-11-30T11:45:27.946" v="154" actId="20577"/>
        <pc:sldMkLst>
          <pc:docMk/>
          <pc:sldMk cId="0" sldId="261"/>
        </pc:sldMkLst>
        <pc:spChg chg="mod">
          <ac:chgData name="AJAY YADAV" userId="2517e3d847476262" providerId="LiveId" clId="{07DD569D-5DB5-4489-A8B8-8262889BA340}" dt="2025-11-30T11:45:27.946" v="154" actId="20577"/>
          <ac:spMkLst>
            <pc:docMk/>
            <pc:sldMk cId="0" sldId="261"/>
            <ac:spMk id="154" creationId="{00000000-0000-0000-0000-000000000000}"/>
          </ac:spMkLst>
        </pc:spChg>
      </pc:sldChg>
      <pc:sldChg chg="modSp mod">
        <pc:chgData name="AJAY YADAV" userId="2517e3d847476262" providerId="LiveId" clId="{07DD569D-5DB5-4489-A8B8-8262889BA340}" dt="2025-11-30T11:48:42.869" v="169" actId="2710"/>
        <pc:sldMkLst>
          <pc:docMk/>
          <pc:sldMk cId="0" sldId="263"/>
        </pc:sldMkLst>
        <pc:spChg chg="mod">
          <ac:chgData name="AJAY YADAV" userId="2517e3d847476262" providerId="LiveId" clId="{07DD569D-5DB5-4489-A8B8-8262889BA340}" dt="2025-11-30T11:48:42.869" v="169" actId="2710"/>
          <ac:spMkLst>
            <pc:docMk/>
            <pc:sldMk cId="0" sldId="263"/>
            <ac:spMk id="171" creationId="{00000000-0000-0000-0000-000000000000}"/>
          </ac:spMkLst>
        </pc:spChg>
      </pc:sldChg>
      <pc:sldChg chg="modSp mod">
        <pc:chgData name="AJAY YADAV" userId="2517e3d847476262" providerId="LiveId" clId="{07DD569D-5DB5-4489-A8B8-8262889BA340}" dt="2025-11-30T11:48:55.068" v="170" actId="14100"/>
        <pc:sldMkLst>
          <pc:docMk/>
          <pc:sldMk cId="0" sldId="264"/>
        </pc:sldMkLst>
        <pc:spChg chg="mod">
          <ac:chgData name="AJAY YADAV" userId="2517e3d847476262" providerId="LiveId" clId="{07DD569D-5DB5-4489-A8B8-8262889BA340}" dt="2025-11-30T11:48:55.068" v="170" actId="14100"/>
          <ac:spMkLst>
            <pc:docMk/>
            <pc:sldMk cId="0" sldId="264"/>
            <ac:spMk id="179" creationId="{00000000-0000-0000-0000-000000000000}"/>
          </ac:spMkLst>
        </pc:spChg>
      </pc:sldChg>
      <pc:sldChg chg="modSp mod">
        <pc:chgData name="AJAY YADAV" userId="2517e3d847476262" providerId="LiveId" clId="{07DD569D-5DB5-4489-A8B8-8262889BA340}" dt="2025-11-30T11:49:49.285" v="175" actId="2710"/>
        <pc:sldMkLst>
          <pc:docMk/>
          <pc:sldMk cId="0" sldId="266"/>
        </pc:sldMkLst>
        <pc:spChg chg="mod">
          <ac:chgData name="AJAY YADAV" userId="2517e3d847476262" providerId="LiveId" clId="{07DD569D-5DB5-4489-A8B8-8262889BA340}" dt="2025-11-30T11:49:49.285" v="175" actId="2710"/>
          <ac:spMkLst>
            <pc:docMk/>
            <pc:sldMk cId="0" sldId="266"/>
            <ac:spMk id="195" creationId="{00000000-0000-0000-0000-000000000000}"/>
          </ac:spMkLst>
        </pc:spChg>
      </pc:sldChg>
      <pc:sldChg chg="modSp mod">
        <pc:chgData name="AJAY YADAV" userId="2517e3d847476262" providerId="LiveId" clId="{07DD569D-5DB5-4489-A8B8-8262889BA340}" dt="2025-11-30T11:51:06.520" v="176" actId="113"/>
        <pc:sldMkLst>
          <pc:docMk/>
          <pc:sldMk cId="0" sldId="267"/>
        </pc:sldMkLst>
        <pc:spChg chg="mod">
          <ac:chgData name="AJAY YADAV" userId="2517e3d847476262" providerId="LiveId" clId="{07DD569D-5DB5-4489-A8B8-8262889BA340}" dt="2025-11-30T11:51:06.520" v="176" actId="113"/>
          <ac:spMkLst>
            <pc:docMk/>
            <pc:sldMk cId="0" sldId="267"/>
            <ac:spMk id="203" creationId="{00000000-0000-0000-0000-000000000000}"/>
          </ac:spMkLst>
        </pc:spChg>
      </pc:sldChg>
      <pc:sldChg chg="modSp mod">
        <pc:chgData name="AJAY YADAV" userId="2517e3d847476262" providerId="LiveId" clId="{07DD569D-5DB5-4489-A8B8-8262889BA340}" dt="2025-11-30T12:00:34.833" v="193" actId="1036"/>
        <pc:sldMkLst>
          <pc:docMk/>
          <pc:sldMk cId="0" sldId="274"/>
        </pc:sldMkLst>
        <pc:spChg chg="mod">
          <ac:chgData name="AJAY YADAV" userId="2517e3d847476262" providerId="LiveId" clId="{07DD569D-5DB5-4489-A8B8-8262889BA340}" dt="2025-11-30T12:00:34.833" v="193" actId="1036"/>
          <ac:spMkLst>
            <pc:docMk/>
            <pc:sldMk cId="0" sldId="274"/>
            <ac:spMk id="266" creationId="{00000000-0000-0000-0000-000000000000}"/>
          </ac:spMkLst>
        </pc:spChg>
      </pc:sldChg>
      <pc:sldChg chg="modSp mod">
        <pc:chgData name="AJAY YADAV" userId="2517e3d847476262" providerId="LiveId" clId="{07DD569D-5DB5-4489-A8B8-8262889BA340}" dt="2025-11-30T12:03:14.358" v="196" actId="123"/>
        <pc:sldMkLst>
          <pc:docMk/>
          <pc:sldMk cId="0" sldId="277"/>
        </pc:sldMkLst>
        <pc:spChg chg="mod">
          <ac:chgData name="AJAY YADAV" userId="2517e3d847476262" providerId="LiveId" clId="{07DD569D-5DB5-4489-A8B8-8262889BA340}" dt="2025-11-30T12:03:14.358" v="196" actId="123"/>
          <ac:spMkLst>
            <pc:docMk/>
            <pc:sldMk cId="0" sldId="277"/>
            <ac:spMk id="296" creationId="{00000000-0000-0000-0000-000000000000}"/>
          </ac:spMkLst>
        </pc:spChg>
      </pc:sldChg>
      <pc:sldChg chg="modSp mod">
        <pc:chgData name="AJAY YADAV" userId="2517e3d847476262" providerId="LiveId" clId="{07DD569D-5DB5-4489-A8B8-8262889BA340}" dt="2025-11-30T12:04:56.695" v="238" actId="20577"/>
        <pc:sldMkLst>
          <pc:docMk/>
          <pc:sldMk cId="0" sldId="278"/>
        </pc:sldMkLst>
        <pc:spChg chg="mod">
          <ac:chgData name="AJAY YADAV" userId="2517e3d847476262" providerId="LiveId" clId="{07DD569D-5DB5-4489-A8B8-8262889BA340}" dt="2025-11-30T12:03:41.641" v="198" actId="20577"/>
          <ac:spMkLst>
            <pc:docMk/>
            <pc:sldMk cId="0" sldId="278"/>
            <ac:spMk id="304" creationId="{00000000-0000-0000-0000-000000000000}"/>
          </ac:spMkLst>
        </pc:spChg>
        <pc:spChg chg="mod">
          <ac:chgData name="AJAY YADAV" userId="2517e3d847476262" providerId="LiveId" clId="{07DD569D-5DB5-4489-A8B8-8262889BA340}" dt="2025-11-30T12:04:56.695" v="238" actId="20577"/>
          <ac:spMkLst>
            <pc:docMk/>
            <pc:sldMk cId="0" sldId="278"/>
            <ac:spMk id="305" creationId="{00000000-0000-0000-0000-000000000000}"/>
          </ac:spMkLst>
        </pc:spChg>
      </pc:sldChg>
      <pc:sldChg chg="modSp mod">
        <pc:chgData name="AJAY YADAV" userId="2517e3d847476262" providerId="LiveId" clId="{07DD569D-5DB5-4489-A8B8-8262889BA340}" dt="2025-11-30T12:07:42.907" v="255" actId="123"/>
        <pc:sldMkLst>
          <pc:docMk/>
          <pc:sldMk cId="0" sldId="279"/>
        </pc:sldMkLst>
        <pc:spChg chg="mod">
          <ac:chgData name="AJAY YADAV" userId="2517e3d847476262" providerId="LiveId" clId="{07DD569D-5DB5-4489-A8B8-8262889BA340}" dt="2025-11-30T12:07:42.907" v="255" actId="123"/>
          <ac:spMkLst>
            <pc:docMk/>
            <pc:sldMk cId="0" sldId="279"/>
            <ac:spMk id="314" creationId="{00000000-0000-0000-0000-000000000000}"/>
          </ac:spMkLst>
        </pc:spChg>
      </pc:sldChg>
      <pc:sldChg chg="modSp mod">
        <pc:chgData name="AJAY YADAV" userId="2517e3d847476262" providerId="LiveId" clId="{07DD569D-5DB5-4489-A8B8-8262889BA340}" dt="2025-11-30T12:07:56.721" v="258" actId="20577"/>
        <pc:sldMkLst>
          <pc:docMk/>
          <pc:sldMk cId="0" sldId="280"/>
        </pc:sldMkLst>
        <pc:spChg chg="mod">
          <ac:chgData name="AJAY YADAV" userId="2517e3d847476262" providerId="LiveId" clId="{07DD569D-5DB5-4489-A8B8-8262889BA340}" dt="2025-11-30T12:07:56.721" v="258" actId="20577"/>
          <ac:spMkLst>
            <pc:docMk/>
            <pc:sldMk cId="0" sldId="280"/>
            <ac:spMk id="323" creationId="{00000000-0000-0000-0000-000000000000}"/>
          </ac:spMkLst>
        </pc:spChg>
      </pc:sldChg>
      <pc:sldChg chg="modSp mod">
        <pc:chgData name="AJAY YADAV" userId="2517e3d847476262" providerId="LiveId" clId="{07DD569D-5DB5-4489-A8B8-8262889BA340}" dt="2025-11-30T12:22:43.103" v="346" actId="20577"/>
        <pc:sldMkLst>
          <pc:docMk/>
          <pc:sldMk cId="0" sldId="281"/>
        </pc:sldMkLst>
        <pc:spChg chg="mod">
          <ac:chgData name="AJAY YADAV" userId="2517e3d847476262" providerId="LiveId" clId="{07DD569D-5DB5-4489-A8B8-8262889BA340}" dt="2025-11-30T12:22:43.103" v="346" actId="20577"/>
          <ac:spMkLst>
            <pc:docMk/>
            <pc:sldMk cId="0" sldId="281"/>
            <ac:spMk id="330" creationId="{00000000-0000-0000-0000-000000000000}"/>
          </ac:spMkLst>
        </pc:spChg>
      </pc:sldChg>
      <pc:sldChg chg="modSp mod">
        <pc:chgData name="AJAY YADAV" userId="2517e3d847476262" providerId="LiveId" clId="{07DD569D-5DB5-4489-A8B8-8262889BA340}" dt="2025-11-30T12:22:33.336" v="337" actId="20577"/>
        <pc:sldMkLst>
          <pc:docMk/>
          <pc:sldMk cId="0" sldId="282"/>
        </pc:sldMkLst>
        <pc:spChg chg="mod">
          <ac:chgData name="AJAY YADAV" userId="2517e3d847476262" providerId="LiveId" clId="{07DD569D-5DB5-4489-A8B8-8262889BA340}" dt="2025-11-30T12:22:33.336" v="337" actId="20577"/>
          <ac:spMkLst>
            <pc:docMk/>
            <pc:sldMk cId="0" sldId="282"/>
            <ac:spMk id="338" creationId="{00000000-0000-0000-0000-000000000000}"/>
          </ac:spMkLst>
        </pc:spChg>
      </pc:sldChg>
      <pc:sldChg chg="delSp modSp mod">
        <pc:chgData name="AJAY YADAV" userId="2517e3d847476262" providerId="LiveId" clId="{07DD569D-5DB5-4489-A8B8-8262889BA340}" dt="2025-11-30T12:21:55.632" v="313" actId="20577"/>
        <pc:sldMkLst>
          <pc:docMk/>
          <pc:sldMk cId="0" sldId="283"/>
        </pc:sldMkLst>
        <pc:spChg chg="mod">
          <ac:chgData name="AJAY YADAV" userId="2517e3d847476262" providerId="LiveId" clId="{07DD569D-5DB5-4489-A8B8-8262889BA340}" dt="2025-11-30T12:21:55.632" v="313" actId="20577"/>
          <ac:spMkLst>
            <pc:docMk/>
            <pc:sldMk cId="0" sldId="283"/>
            <ac:spMk id="346" creationId="{00000000-0000-0000-0000-000000000000}"/>
          </ac:spMkLst>
        </pc:spChg>
        <pc:spChg chg="del">
          <ac:chgData name="AJAY YADAV" userId="2517e3d847476262" providerId="LiveId" clId="{07DD569D-5DB5-4489-A8B8-8262889BA340}" dt="2025-11-30T12:14:23.988" v="272" actId="478"/>
          <ac:spMkLst>
            <pc:docMk/>
            <pc:sldMk cId="0" sldId="283"/>
            <ac:spMk id="348" creationId="{00000000-0000-0000-0000-000000000000}"/>
          </ac:spMkLst>
        </pc:spChg>
      </pc:sldChg>
      <pc:sldChg chg="modSp mod">
        <pc:chgData name="AJAY YADAV" userId="2517e3d847476262" providerId="LiveId" clId="{07DD569D-5DB5-4489-A8B8-8262889BA340}" dt="2025-11-30T12:23:22.521" v="361" actId="5793"/>
        <pc:sldMkLst>
          <pc:docMk/>
          <pc:sldMk cId="0" sldId="284"/>
        </pc:sldMkLst>
        <pc:spChg chg="mod">
          <ac:chgData name="AJAY YADAV" userId="2517e3d847476262" providerId="LiveId" clId="{07DD569D-5DB5-4489-A8B8-8262889BA340}" dt="2025-11-30T12:23:22.521" v="361" actId="5793"/>
          <ac:spMkLst>
            <pc:docMk/>
            <pc:sldMk cId="0" sldId="284"/>
            <ac:spMk id="355" creationId="{00000000-0000-0000-0000-000000000000}"/>
          </ac:spMkLst>
        </pc:spChg>
      </pc:sldChg>
      <pc:sldChg chg="modSp mod">
        <pc:chgData name="AJAY YADAV" userId="2517e3d847476262" providerId="LiveId" clId="{07DD569D-5DB5-4489-A8B8-8262889BA340}" dt="2025-11-30T12:23:40.434" v="362" actId="113"/>
        <pc:sldMkLst>
          <pc:docMk/>
          <pc:sldMk cId="0" sldId="285"/>
        </pc:sldMkLst>
        <pc:spChg chg="mod">
          <ac:chgData name="AJAY YADAV" userId="2517e3d847476262" providerId="LiveId" clId="{07DD569D-5DB5-4489-A8B8-8262889BA340}" dt="2025-11-30T12:23:40.434" v="362" actId="113"/>
          <ac:spMkLst>
            <pc:docMk/>
            <pc:sldMk cId="0" sldId="285"/>
            <ac:spMk id="364" creationId="{00000000-0000-0000-0000-000000000000}"/>
          </ac:spMkLst>
        </pc:spChg>
      </pc:sldChg>
      <pc:sldChg chg="modSp mod">
        <pc:chgData name="AJAY YADAV" userId="2517e3d847476262" providerId="LiveId" clId="{07DD569D-5DB5-4489-A8B8-8262889BA340}" dt="2025-11-30T12:26:25.694" v="515" actId="1036"/>
        <pc:sldMkLst>
          <pc:docMk/>
          <pc:sldMk cId="0" sldId="286"/>
        </pc:sldMkLst>
        <pc:spChg chg="mod">
          <ac:chgData name="AJAY YADAV" userId="2517e3d847476262" providerId="LiveId" clId="{07DD569D-5DB5-4489-A8B8-8262889BA340}" dt="2025-11-30T12:26:07.607" v="446" actId="1036"/>
          <ac:spMkLst>
            <pc:docMk/>
            <pc:sldMk cId="0" sldId="286"/>
            <ac:spMk id="370" creationId="{00000000-0000-0000-0000-000000000000}"/>
          </ac:spMkLst>
        </pc:spChg>
        <pc:spChg chg="mod">
          <ac:chgData name="AJAY YADAV" userId="2517e3d847476262" providerId="LiveId" clId="{07DD569D-5DB5-4489-A8B8-8262889BA340}" dt="2025-11-30T12:26:00.980" v="434" actId="20577"/>
          <ac:spMkLst>
            <pc:docMk/>
            <pc:sldMk cId="0" sldId="286"/>
            <ac:spMk id="373" creationId="{00000000-0000-0000-0000-000000000000}"/>
          </ac:spMkLst>
        </pc:spChg>
        <pc:spChg chg="mod">
          <ac:chgData name="AJAY YADAV" userId="2517e3d847476262" providerId="LiveId" clId="{07DD569D-5DB5-4489-A8B8-8262889BA340}" dt="2025-11-30T12:26:25.694" v="515" actId="1036"/>
          <ac:spMkLst>
            <pc:docMk/>
            <pc:sldMk cId="0" sldId="286"/>
            <ac:spMk id="374" creationId="{00000000-0000-0000-0000-000000000000}"/>
          </ac:spMkLst>
        </pc:spChg>
        <pc:spChg chg="mod">
          <ac:chgData name="AJAY YADAV" userId="2517e3d847476262" providerId="LiveId" clId="{07DD569D-5DB5-4489-A8B8-8262889BA340}" dt="2025-11-30T12:26:21.176" v="498" actId="1036"/>
          <ac:spMkLst>
            <pc:docMk/>
            <pc:sldMk cId="0" sldId="286"/>
            <ac:spMk id="375" creationId="{00000000-0000-0000-0000-000000000000}"/>
          </ac:spMkLst>
        </pc:spChg>
        <pc:spChg chg="mod">
          <ac:chgData name="AJAY YADAV" userId="2517e3d847476262" providerId="LiveId" clId="{07DD569D-5DB5-4489-A8B8-8262889BA340}" dt="2025-11-30T12:26:14.790" v="473" actId="1038"/>
          <ac:spMkLst>
            <pc:docMk/>
            <pc:sldMk cId="0" sldId="286"/>
            <ac:spMk id="376" creationId="{00000000-0000-0000-0000-000000000000}"/>
          </ac:spMkLst>
        </pc:spChg>
      </pc:sldChg>
      <pc:sldChg chg="modSp mod">
        <pc:chgData name="AJAY YADAV" userId="2517e3d847476262" providerId="LiveId" clId="{07DD569D-5DB5-4489-A8B8-8262889BA340}" dt="2025-11-30T12:26:49.506" v="534" actId="14100"/>
        <pc:sldMkLst>
          <pc:docMk/>
          <pc:sldMk cId="0" sldId="287"/>
        </pc:sldMkLst>
        <pc:spChg chg="mod">
          <ac:chgData name="AJAY YADAV" userId="2517e3d847476262" providerId="LiveId" clId="{07DD569D-5DB5-4489-A8B8-8262889BA340}" dt="2025-11-30T12:26:49.506" v="534" actId="14100"/>
          <ac:spMkLst>
            <pc:docMk/>
            <pc:sldMk cId="0" sldId="287"/>
            <ac:spMk id="381" creationId="{00000000-0000-0000-0000-000000000000}"/>
          </ac:spMkLst>
        </pc:spChg>
      </pc:sldChg>
      <pc:sldChg chg="modSp mod">
        <pc:chgData name="AJAY YADAV" userId="2517e3d847476262" providerId="LiveId" clId="{07DD569D-5DB5-4489-A8B8-8262889BA340}" dt="2025-11-30T11:30:36.938" v="9" actId="113"/>
        <pc:sldMkLst>
          <pc:docMk/>
          <pc:sldMk cId="0" sldId="294"/>
        </pc:sldMkLst>
        <pc:spChg chg="mod">
          <ac:chgData name="AJAY YADAV" userId="2517e3d847476262" providerId="LiveId" clId="{07DD569D-5DB5-4489-A8B8-8262889BA340}" dt="2025-11-30T11:30:36.938" v="9" actId="113"/>
          <ac:spMkLst>
            <pc:docMk/>
            <pc:sldMk cId="0" sldId="294"/>
            <ac:spMk id="4" creationId="{2E9EC43E-C7B1-EF48-5F3B-E2AF3723BE8A}"/>
          </ac:spMkLst>
        </pc:spChg>
      </pc:sldChg>
      <pc:sldChg chg="modSp mod">
        <pc:chgData name="AJAY YADAV" userId="2517e3d847476262" providerId="LiveId" clId="{07DD569D-5DB5-4489-A8B8-8262889BA340}" dt="2025-11-30T12:03:31.360" v="197" actId="2710"/>
        <pc:sldMkLst>
          <pc:docMk/>
          <pc:sldMk cId="0" sldId="296"/>
        </pc:sldMkLst>
        <pc:spChg chg="mod">
          <ac:chgData name="AJAY YADAV" userId="2517e3d847476262" providerId="LiveId" clId="{07DD569D-5DB5-4489-A8B8-8262889BA340}" dt="2025-11-30T12:03:31.360" v="197" actId="2710"/>
          <ac:spMkLst>
            <pc:docMk/>
            <pc:sldMk cId="0" sldId="296"/>
            <ac:spMk id="296" creationId="{00000000-0000-0000-0000-000000000000}"/>
          </ac:spMkLst>
        </pc:spChg>
      </pc:sldChg>
      <pc:sldChg chg="modSp mod">
        <pc:chgData name="AJAY YADAV" userId="2517e3d847476262" providerId="LiveId" clId="{07DD569D-5DB5-4489-A8B8-8262889BA340}" dt="2025-11-30T12:05:39.939" v="250" actId="20577"/>
        <pc:sldMkLst>
          <pc:docMk/>
          <pc:sldMk cId="0" sldId="297"/>
        </pc:sldMkLst>
        <pc:spChg chg="mod">
          <ac:chgData name="AJAY YADAV" userId="2517e3d847476262" providerId="LiveId" clId="{07DD569D-5DB5-4489-A8B8-8262889BA340}" dt="2025-11-30T12:05:39.939" v="250" actId="20577"/>
          <ac:spMkLst>
            <pc:docMk/>
            <pc:sldMk cId="0" sldId="297"/>
            <ac:spMk id="30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5154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15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06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06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96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29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285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91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91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70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576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04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32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43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37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152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152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12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122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237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410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686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40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229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519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82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13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972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70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68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82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40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70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97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16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1"/>
        <p:cNvGrpSpPr/>
        <p:nvPr/>
      </p:nvGrpSpPr>
      <p:grpSpPr>
        <a:xfrm>
          <a:off x="0" y="0"/>
          <a:ext cx="0" cy="0"/>
          <a:chOff x="0" y="0"/>
          <a:chExt cx="0" cy="0"/>
        </a:xfrm>
      </p:grpSpPr>
      <p:sp>
        <p:nvSpPr>
          <p:cNvPr id="2" name="PEER | CSSR | INDIA">
            <a:extLst>
              <a:ext uri="{FF2B5EF4-FFF2-40B4-BE49-F238E27FC236}">
                <a16:creationId xmlns:a16="http://schemas.microsoft.com/office/drawing/2014/main" id="{FEF0CCE6-B2AE-9EAB-6B3B-5FA5D2198DCB}"/>
              </a:ext>
            </a:extLst>
          </p:cNvPr>
          <p:cNvSpPr txBox="1"/>
          <p:nvPr userDrawn="1"/>
        </p:nvSpPr>
        <p:spPr>
          <a:xfrm>
            <a:off x="335651" y="6317434"/>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39142" tIns="39142" rIns="39142" bIns="39142">
            <a:spAutoFit/>
          </a:bodyPr>
          <a:lstStyle>
            <a:defPPr marR="0" lvl="0" algn="l" rtl="0">
              <a:lnSpc>
                <a:spcPct val="100000"/>
              </a:lnSpc>
              <a:spcBef>
                <a:spcPts val="0"/>
              </a:spcBef>
              <a:spcAft>
                <a:spcPts val="0"/>
              </a:spcAft>
            </a:defPPr>
            <a:lvl1pPr marR="0" lvl="0" algn="ctr" defTabSz="2438400" rtl="0">
              <a:lnSpc>
                <a:spcPct val="100000"/>
              </a:lnSpc>
              <a:spcBef>
                <a:spcPts val="600"/>
              </a:spcBef>
              <a:spcAft>
                <a:spcPts val="0"/>
              </a:spcAft>
              <a:buClr>
                <a:srgbClr val="000000"/>
              </a:buClr>
              <a:buFont typeface="Arial"/>
              <a:defRPr sz="2400" b="0" i="0" u="none" strike="noStrike" cap="none" spc="120">
                <a:solidFill>
                  <a:srgbClr val="535353"/>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en-IN" sz="1200" dirty="0">
                <a:solidFill>
                  <a:srgbClr val="FF0000"/>
                </a:solidFill>
              </a:rPr>
              <a:t>केन्द्रीय सशस्त्र पुलिस बल</a:t>
            </a:r>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27"/>
        <p:cNvGrpSpPr/>
        <p:nvPr/>
      </p:nvGrpSpPr>
      <p:grpSpPr>
        <a:xfrm>
          <a:off x="0" y="0"/>
          <a:ext cx="0" cy="0"/>
          <a:chOff x="0" y="0"/>
          <a:chExt cx="0" cy="0"/>
        </a:xfrm>
      </p:grpSpPr>
      <p:sp>
        <p:nvSpPr>
          <p:cNvPr id="2" name="PEER | CSSR | INDIA">
            <a:extLst>
              <a:ext uri="{FF2B5EF4-FFF2-40B4-BE49-F238E27FC236}">
                <a16:creationId xmlns:a16="http://schemas.microsoft.com/office/drawing/2014/main" id="{FEF0CCE6-B2AE-9EAB-6B3B-5FA5D2198DCB}"/>
              </a:ext>
            </a:extLst>
          </p:cNvPr>
          <p:cNvSpPr txBox="1"/>
          <p:nvPr userDrawn="1"/>
        </p:nvSpPr>
        <p:spPr>
          <a:xfrm>
            <a:off x="326415" y="6289725"/>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39142" tIns="39142" rIns="39142" bIns="39142">
            <a:spAutoFit/>
          </a:bodyPr>
          <a:lstStyle>
            <a:defPPr marR="0" lvl="0" algn="l" rtl="0">
              <a:lnSpc>
                <a:spcPct val="100000"/>
              </a:lnSpc>
              <a:spcBef>
                <a:spcPts val="0"/>
              </a:spcBef>
              <a:spcAft>
                <a:spcPts val="0"/>
              </a:spcAft>
            </a:defPPr>
            <a:lvl1pPr marR="0" lvl="0" algn="ctr" defTabSz="2438400" rtl="0">
              <a:lnSpc>
                <a:spcPct val="100000"/>
              </a:lnSpc>
              <a:spcBef>
                <a:spcPts val="600"/>
              </a:spcBef>
              <a:spcAft>
                <a:spcPts val="0"/>
              </a:spcAft>
              <a:buClr>
                <a:srgbClr val="000000"/>
              </a:buClr>
              <a:buFont typeface="Arial"/>
              <a:defRPr sz="2400" b="0" i="0" u="none" strike="noStrike" cap="none" spc="120">
                <a:solidFill>
                  <a:srgbClr val="535353"/>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en-IN" sz="1200" dirty="0">
                <a:solidFill>
                  <a:srgbClr val="FF0000"/>
                </a:solidFill>
              </a:rPr>
              <a:t>केन्द्रीय सशस्त्र पुलिस बल</a:t>
            </a:r>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5/24/2025</a:t>
            </a:r>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pPr algn="l" rtl="0"/>
            <a:endParaRPr sz="900"/>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pPr algn="l" rtl="0"/>
            <a:endParaRPr sz="900"/>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pPr algn="l" rtl="0"/>
            <a:endParaRPr sz="900"/>
          </a:p>
        </p:txBody>
      </p:sp>
      <p:sp>
        <p:nvSpPr>
          <p:cNvPr id="84" name="LESSON 2…"/>
          <p:cNvSpPr txBox="1"/>
          <p:nvPr/>
        </p:nvSpPr>
        <p:spPr>
          <a:xfrm>
            <a:off x="0" y="2041562"/>
            <a:ext cx="6524628" cy="118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r>
              <a:rPr lang="en-IN" sz="3600" b="1" dirty="0" err="1">
                <a:solidFill>
                  <a:schemeClr val="bg1"/>
                </a:solidFill>
              </a:rPr>
              <a:t>पाठ</a:t>
            </a:r>
            <a:r>
              <a:rPr lang="en-IN" sz="3600" b="1" dirty="0">
                <a:solidFill>
                  <a:schemeClr val="bg1"/>
                </a:solidFill>
              </a:rPr>
              <a:t> -8</a:t>
            </a:r>
          </a:p>
          <a:p>
            <a:pPr lvl="0" algn="just"/>
            <a:r>
              <a:rPr lang="en-US" sz="3600" b="1" dirty="0">
                <a:solidFill>
                  <a:schemeClr val="dk1"/>
                </a:solidFill>
                <a:latin typeface="Open Sans"/>
                <a:ea typeface="Arial Black"/>
                <a:cs typeface="Arial Black"/>
                <a:sym typeface="Arial Black"/>
              </a:rPr>
              <a:t> </a:t>
            </a:r>
            <a:r>
              <a:rPr lang="en-US" sz="3600" b="1" dirty="0" err="1">
                <a:solidFill>
                  <a:schemeClr val="lt1"/>
                </a:solidFill>
                <a:latin typeface="Open Sans"/>
                <a:ea typeface="Arial Black"/>
                <a:cs typeface="Arial Black"/>
                <a:sym typeface="Arial Black"/>
              </a:rPr>
              <a:t>बचाव</a:t>
            </a:r>
            <a:r>
              <a:rPr lang="en-US" sz="3600" b="1" dirty="0">
                <a:solidFill>
                  <a:schemeClr val="lt1"/>
                </a:solidFill>
                <a:latin typeface="Open Sans"/>
                <a:ea typeface="Arial Black"/>
                <a:cs typeface="Arial Black"/>
                <a:sym typeface="Arial Black"/>
              </a:rPr>
              <a:t> </a:t>
            </a:r>
            <a:r>
              <a:rPr lang="en-US" sz="3600" b="1" dirty="0" err="1">
                <a:solidFill>
                  <a:schemeClr val="lt1"/>
                </a:solidFill>
                <a:latin typeface="Open Sans"/>
                <a:ea typeface="Arial Black"/>
                <a:cs typeface="Arial Black"/>
                <a:sym typeface="Arial Black"/>
              </a:rPr>
              <a:t>रणनीतियाँ</a:t>
            </a:r>
            <a:r>
              <a:rPr lang="en-US" sz="3600" b="1" dirty="0">
                <a:solidFill>
                  <a:schemeClr val="lt1"/>
                </a:solidFill>
                <a:latin typeface="Open Sans"/>
                <a:ea typeface="Arial Black"/>
                <a:cs typeface="Arial Black"/>
                <a:sym typeface="Arial Black"/>
              </a:rPr>
              <a:t>   </a:t>
            </a:r>
            <a:r>
              <a:rPr lang="en-US" sz="3600" b="1" dirty="0" err="1">
                <a:solidFill>
                  <a:schemeClr val="lt1"/>
                </a:solidFill>
                <a:latin typeface="Open Sans"/>
                <a:ea typeface="Arial Black"/>
                <a:cs typeface="Arial Black"/>
                <a:sym typeface="Arial Black"/>
              </a:rPr>
              <a:t>और</a:t>
            </a:r>
            <a:r>
              <a:rPr lang="en-US" sz="3600" b="1" dirty="0">
                <a:solidFill>
                  <a:schemeClr val="lt1"/>
                </a:solidFill>
                <a:latin typeface="Open Sans"/>
                <a:ea typeface="Arial Black"/>
                <a:cs typeface="Arial Black"/>
                <a:sym typeface="Arial Black"/>
              </a:rPr>
              <a:t> तकनीकें</a:t>
            </a:r>
            <a:endParaRPr lang="en-US" sz="4800" b="1" dirty="0">
              <a:solidFill>
                <a:schemeClr val="lt1"/>
              </a:solidFill>
              <a:latin typeface="Open Sans"/>
              <a:ea typeface="Arial Black"/>
              <a:cs typeface="Arial Black"/>
              <a:sym typeface="Arial Black"/>
            </a:endParaRP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pPr algn="l" rtl="0"/>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247367"/>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defTabSz="831273" hangingPunct="0"/>
            <a:r>
              <a:rPr lang="en-US" sz="2400" b="1" dirty="0">
                <a:solidFill>
                  <a:srgbClr val="000000"/>
                </a:solidFill>
                <a:latin typeface="Open Sans"/>
                <a:sym typeface="Arial"/>
              </a:rPr>
              <a:t> </a:t>
            </a:r>
            <a:r>
              <a:rPr lang="hi-IN" sz="2400" b="1" dirty="0">
                <a:latin typeface="Arial Black" panose="020B0A04020102020204" pitchFamily="34" charset="0"/>
              </a:rPr>
              <a:t>ध्वस्त ढांचा खोज और बचाव</a:t>
            </a:r>
            <a:endParaRPr lang="en-IN" sz="2400" b="1" dirty="0">
              <a:solidFill>
                <a:srgbClr val="000000"/>
              </a:solidFill>
              <a:latin typeface="Open Sans"/>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329610"/>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 </a:t>
            </a:r>
            <a:r>
              <a:rPr lang="en-US" sz="1200" dirty="0">
                <a:solidFill>
                  <a:srgbClr val="FF0000"/>
                </a:solidFill>
              </a:rPr>
              <a:t>सीएसएसआर</a:t>
            </a:r>
            <a:r>
              <a:rPr sz="1200" dirty="0">
                <a:solidFill>
                  <a:srgbClr val="FF0000"/>
                </a:solidFill>
              </a:rPr>
              <a:t>|भारत</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4"/>
          <a:stretch>
            <a:fillRect/>
          </a:stretch>
        </p:blipFill>
        <p:spPr>
          <a:xfrm>
            <a:off x="7055243" y="1715588"/>
            <a:ext cx="4405228" cy="4405228"/>
          </a:xfrm>
          <a:prstGeom prst="rect">
            <a:avLst/>
          </a:prstGeom>
        </p:spPr>
      </p:pic>
      <p:sp>
        <p:nvSpPr>
          <p:cNvPr id="9" name="TextBox 8">
            <a:extLst>
              <a:ext uri="{FF2B5EF4-FFF2-40B4-BE49-F238E27FC236}">
                <a16:creationId xmlns:a16="http://schemas.microsoft.com/office/drawing/2014/main" id="{416C8488-6539-3560-2698-E4F3E3FF4DB0}"/>
              </a:ext>
            </a:extLst>
          </p:cNvPr>
          <p:cNvSpPr txBox="1"/>
          <p:nvPr/>
        </p:nvSpPr>
        <p:spPr>
          <a:xfrm>
            <a:off x="4330838" y="6478387"/>
            <a:ext cx="3084844" cy="338554"/>
          </a:xfrm>
          <a:prstGeom prst="rect">
            <a:avLst/>
          </a:prstGeom>
          <a:noFill/>
        </p:spPr>
        <p:txBody>
          <a:bodyPr wrap="square" rtlCol="0">
            <a:spAutoFit/>
          </a:bodyPr>
          <a:lstStyle/>
          <a:p>
            <a:pPr algn="ctr"/>
            <a:r>
              <a:rPr lang="hi-IN" sz="1600" dirty="0"/>
              <a:t>निरीक्षक अजय कुमार यादव </a:t>
            </a:r>
            <a:endParaRPr lang="en-IN" sz="1600" dirty="0"/>
          </a:p>
        </p:txBody>
      </p:sp>
      <p:sp>
        <p:nvSpPr>
          <p:cNvPr id="6" name="Slide Number Placeholder 5">
            <a:extLst>
              <a:ext uri="{FF2B5EF4-FFF2-40B4-BE49-F238E27FC236}">
                <a16:creationId xmlns:a16="http://schemas.microsoft.com/office/drawing/2014/main" id="{DC4E8704-8DC3-B321-721C-CC1ECC970C67}"/>
              </a:ext>
            </a:extLst>
          </p:cNvPr>
          <p:cNvSpPr>
            <a:spLocks noGrp="1"/>
          </p:cNvSpPr>
          <p:nvPr>
            <p:ph type="sldNum" idx="12"/>
          </p:nvPr>
        </p:nvSpPr>
        <p:spPr>
          <a:xfrm>
            <a:off x="11384562" y="6367341"/>
            <a:ext cx="302110" cy="33863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a:t>
            </a:fld>
            <a:endParaRPr lang="en-US" i="0" u="none" strike="noStrike" cap="none" dirty="0"/>
          </a:p>
        </p:txBody>
      </p:sp>
      <p:pic>
        <p:nvPicPr>
          <p:cNvPr id="12" name="Picture 11">
            <a:extLst>
              <a:ext uri="{FF2B5EF4-FFF2-40B4-BE49-F238E27FC236}">
                <a16:creationId xmlns:a16="http://schemas.microsoft.com/office/drawing/2014/main" id="{A2BCD733-5DE8-7B1F-A836-0913F882A8D7}"/>
              </a:ext>
            </a:extLst>
          </p:cNvPr>
          <p:cNvPicPr>
            <a:picLocks noChangeAspect="1"/>
          </p:cNvPicPr>
          <p:nvPr/>
        </p:nvPicPr>
        <p:blipFill>
          <a:blip r:embed="rId5"/>
          <a:stretch>
            <a:fillRect/>
          </a:stretch>
        </p:blipFill>
        <p:spPr>
          <a:xfrm>
            <a:off x="10962969" y="33714"/>
            <a:ext cx="1198648" cy="1324303"/>
          </a:xfrm>
          <a:prstGeom prst="rect">
            <a:avLst/>
          </a:prstGeom>
        </p:spPr>
      </p:pic>
      <p:pic>
        <p:nvPicPr>
          <p:cNvPr id="14" name="Picture 13">
            <a:extLst>
              <a:ext uri="{FF2B5EF4-FFF2-40B4-BE49-F238E27FC236}">
                <a16:creationId xmlns:a16="http://schemas.microsoft.com/office/drawing/2014/main" id="{D50B0A2B-2924-BC71-05A8-F08F041B175A}"/>
              </a:ext>
            </a:extLst>
          </p:cNvPr>
          <p:cNvPicPr>
            <a:picLocks noChangeAspect="1"/>
          </p:cNvPicPr>
          <p:nvPr/>
        </p:nvPicPr>
        <p:blipFill>
          <a:blip r:embed="rId6"/>
          <a:stretch>
            <a:fillRect/>
          </a:stretch>
        </p:blipFill>
        <p:spPr>
          <a:xfrm>
            <a:off x="30383" y="33715"/>
            <a:ext cx="1719759" cy="12717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idx="4294967295"/>
          </p:nvPr>
        </p:nvSpPr>
        <p:spPr>
          <a:xfrm>
            <a:off x="261317" y="2855894"/>
            <a:ext cx="3649502"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पहुँच की शर्तों का मूल्यांकन</a:t>
            </a:r>
            <a:endParaRPr lang="en-US" sz="4000" b="1" cap="none" dirty="0">
              <a:solidFill>
                <a:srgbClr val="C00000"/>
              </a:solidFill>
              <a:latin typeface="Open Sans"/>
              <a:ea typeface="Arial"/>
              <a:cs typeface="Arial"/>
              <a:sym typeface="Arial"/>
            </a:endParaRPr>
          </a:p>
        </p:txBody>
      </p:sp>
      <p:sp>
        <p:nvSpPr>
          <p:cNvPr id="187" name="Google Shape;187;p23"/>
          <p:cNvSpPr txBox="1">
            <a:spLocks noGrp="1"/>
          </p:cNvSpPr>
          <p:nvPr>
            <p:ph type="body" idx="4294967295"/>
          </p:nvPr>
        </p:nvSpPr>
        <p:spPr>
          <a:xfrm>
            <a:off x="4445391" y="1238210"/>
            <a:ext cx="7339241" cy="5071110"/>
          </a:xfrm>
          <a:prstGeom prst="rect">
            <a:avLst/>
          </a:prstGeom>
          <a:noFill/>
          <a:ln>
            <a:noFill/>
          </a:ln>
        </p:spPr>
        <p:txBody>
          <a:bodyPr spcFirstLastPara="1" wrap="square" lIns="91425" tIns="45700" rIns="91425" bIns="45700" anchor="t" anchorCtr="0">
            <a:noAutofit/>
          </a:bodyPr>
          <a:lstStyle/>
          <a:p>
            <a:pPr marL="228600" indent="-228600" algn="l" rtl="0">
              <a:buSzPts val="3200"/>
              <a:buFont typeface="Noto Sans Symbols"/>
              <a:buChar char="✔"/>
            </a:pPr>
            <a:r>
              <a:rPr lang="en-US" dirty="0">
                <a:latin typeface="Open Sans"/>
                <a:ea typeface="Arial"/>
                <a:cs typeface="Arial"/>
                <a:sym typeface="Arial"/>
              </a:rPr>
              <a:t>3.खतरों को कम करना.</a:t>
            </a:r>
            <a:endParaRPr dirty="0">
              <a:latin typeface="Open Sans"/>
              <a:ea typeface="Arial"/>
              <a:cs typeface="Arial"/>
            </a:endParaRPr>
          </a:p>
          <a:p>
            <a:pPr marL="228600" indent="-228600" algn="l" rtl="0">
              <a:buSzPts val="3200"/>
              <a:buFont typeface="Noto Sans Symbols"/>
              <a:buChar char="✔"/>
            </a:pPr>
            <a:r>
              <a:rPr lang="en-US" dirty="0">
                <a:latin typeface="Open Sans"/>
                <a:ea typeface="Arial"/>
                <a:cs typeface="Arial"/>
                <a:sym typeface="Arial"/>
              </a:rPr>
              <a:t>शोरिंग</a:t>
            </a:r>
            <a:endParaRPr dirty="0">
              <a:latin typeface="Open Sans"/>
              <a:ea typeface="Arial"/>
              <a:cs typeface="Arial"/>
            </a:endParaRPr>
          </a:p>
          <a:p>
            <a:pPr marL="228600" indent="-228600" algn="l" rtl="0">
              <a:buSzPts val="3200"/>
              <a:buFont typeface="Noto Sans Symbols"/>
              <a:buChar char="✔"/>
            </a:pP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4. सुरक्षा क्षेत्र और बचने के रास्ते स्थापित करें।</a:t>
            </a:r>
            <a:endParaRPr dirty="0">
              <a:latin typeface="Open Sans"/>
              <a:ea typeface="Arial"/>
              <a:cs typeface="Arial"/>
            </a:endParaRPr>
          </a:p>
          <a:p>
            <a:pPr marL="228600" indent="-228600" algn="l" rtl="0">
              <a:buSzPts val="3200"/>
              <a:buFont typeface="Noto Sans Symbols"/>
              <a:buChar char="✔"/>
            </a:pP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5.अपने प्रवेश क्षेत्र को सुरक्षित करें और मलबा हटाएँ।</a:t>
            </a:r>
            <a:endParaRPr dirty="0">
              <a:latin typeface="Open Sans"/>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EDE69820-DEAE-D296-E7BB-2C6AD8178CB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idx="4294967295"/>
          </p:nvPr>
        </p:nvSpPr>
        <p:spPr>
          <a:xfrm>
            <a:off x="537029" y="2829136"/>
            <a:ext cx="3359722"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मलबा हटाना</a:t>
            </a:r>
            <a:endParaRPr lang="en-US" sz="4000" b="1" cap="none" dirty="0">
              <a:solidFill>
                <a:srgbClr val="C00000"/>
              </a:solidFill>
              <a:latin typeface="Open Sans"/>
              <a:ea typeface="Arial"/>
              <a:cs typeface="Arial"/>
              <a:sym typeface="Arial"/>
            </a:endParaRPr>
          </a:p>
        </p:txBody>
      </p:sp>
      <p:sp>
        <p:nvSpPr>
          <p:cNvPr id="195" name="Google Shape;195;p24"/>
          <p:cNvSpPr txBox="1">
            <a:spLocks noGrp="1"/>
          </p:cNvSpPr>
          <p:nvPr>
            <p:ph type="body" idx="4294967295"/>
          </p:nvPr>
        </p:nvSpPr>
        <p:spPr>
          <a:xfrm>
            <a:off x="4644571" y="1528430"/>
            <a:ext cx="7213599" cy="46101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buSzPts val="3200"/>
              <a:buFont typeface="Noto Sans Symbols"/>
              <a:buChar char="✔"/>
            </a:pPr>
            <a:r>
              <a:rPr lang="en-US" dirty="0">
                <a:latin typeface="Open Sans"/>
                <a:ea typeface="Arial"/>
                <a:cs typeface="Arial"/>
                <a:sym typeface="Arial"/>
              </a:rPr>
              <a:t>जब पीड़ित किसी ढही हुई इमारत की सतह के पास फँस जाते हैं, तो उन्हें निकालने के लिए आपको उनके आस-पास का मलबा हटाना होगा। मलबा हटाते समय बहुत व्यवस्थित और धीरे-धीरे काम करना बहुत ज़रूरी </a:t>
            </a:r>
            <a:r>
              <a:rPr lang="en-US" dirty="0" err="1">
                <a:latin typeface="Open Sans"/>
                <a:ea typeface="Arial"/>
                <a:cs typeface="Arial"/>
                <a:sym typeface="Arial"/>
              </a:rPr>
              <a:t>है</a:t>
            </a:r>
            <a:r>
              <a:rPr lang="en-US" dirty="0">
                <a:latin typeface="Open Sans"/>
                <a:ea typeface="Arial"/>
                <a:cs typeface="Arial"/>
                <a:sym typeface="Arial"/>
              </a:rPr>
              <a:t>।</a:t>
            </a:r>
            <a:endParaRPr dirty="0">
              <a:latin typeface="Open Sans"/>
              <a:ea typeface="Arial"/>
              <a:cs typeface="Arial"/>
            </a:endParaRPr>
          </a:p>
          <a:p>
            <a:pPr marL="228600" lvl="0" indent="-228600" algn="l" rtl="0">
              <a:lnSpc>
                <a:spcPct val="100000"/>
              </a:lnSpc>
              <a:buSzPts val="3200"/>
              <a:buFont typeface="Noto Sans Symbols"/>
              <a:buChar char="✔"/>
            </a:pPr>
            <a:r>
              <a:rPr lang="en-US" dirty="0">
                <a:latin typeface="Open Sans"/>
                <a:ea typeface="Arial"/>
                <a:cs typeface="Arial"/>
                <a:sym typeface="Arial"/>
              </a:rPr>
              <a:t>  निम्नलिखित प्रक्रिया का उपयोग करें:</a:t>
            </a:r>
            <a:endParaRPr dirty="0">
              <a:latin typeface="Open Sans"/>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C52B5C26-022E-2A8C-6D0E-7CCFAE8497E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idx="4294967295"/>
          </p:nvPr>
        </p:nvSpPr>
        <p:spPr>
          <a:xfrm>
            <a:off x="275627" y="3219956"/>
            <a:ext cx="3686996"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मलबा हटाना</a:t>
            </a:r>
            <a:endParaRPr lang="en-US" sz="4000" b="1" cap="none" dirty="0">
              <a:solidFill>
                <a:srgbClr val="C00000"/>
              </a:solidFill>
              <a:latin typeface="Open Sans"/>
              <a:ea typeface="Arial"/>
              <a:cs typeface="Arial"/>
              <a:sym typeface="Arial"/>
            </a:endParaRPr>
          </a:p>
        </p:txBody>
      </p:sp>
      <p:sp>
        <p:nvSpPr>
          <p:cNvPr id="203" name="Google Shape;203;p25"/>
          <p:cNvSpPr txBox="1">
            <a:spLocks noGrp="1"/>
          </p:cNvSpPr>
          <p:nvPr>
            <p:ph type="body" idx="4294967295"/>
          </p:nvPr>
        </p:nvSpPr>
        <p:spPr>
          <a:xfrm>
            <a:off x="4615542" y="1525430"/>
            <a:ext cx="7286171" cy="5071110"/>
          </a:xfrm>
          <a:prstGeom prst="rect">
            <a:avLst/>
          </a:prstGeom>
          <a:noFill/>
          <a:ln>
            <a:noFill/>
          </a:ln>
        </p:spPr>
        <p:txBody>
          <a:bodyPr spcFirstLastPara="1" wrap="square" lIns="91425" tIns="45700" rIns="91425" bIns="45700" anchor="t" anchorCtr="0">
            <a:noAutofit/>
          </a:bodyPr>
          <a:lstStyle/>
          <a:p>
            <a:pPr marL="228600" indent="-228600" algn="l" rtl="0">
              <a:buSzPts val="3200"/>
              <a:buFont typeface="Noto Sans Symbols"/>
              <a:buChar char="✔"/>
            </a:pPr>
            <a:r>
              <a:rPr lang="en-US" dirty="0">
                <a:latin typeface="Open Sans"/>
                <a:ea typeface="Arial"/>
                <a:cs typeface="Arial"/>
                <a:sym typeface="Arial"/>
              </a:rPr>
              <a:t>यह निर्धारित करें कि इमारत किस प्रकार गिरी और उसके घटकों की स्थिति की पुष्टि करें।</a:t>
            </a:r>
            <a:endParaRPr dirty="0">
              <a:latin typeface="Open Sans"/>
              <a:ea typeface="Arial"/>
              <a:cs typeface="Arial"/>
            </a:endParaRPr>
          </a:p>
          <a:p>
            <a:pPr marL="228600" indent="-228600" algn="l" rtl="0">
              <a:buSzPts val="3200"/>
              <a:buFont typeface="Noto Sans Symbols"/>
              <a:buChar char="✔"/>
            </a:pPr>
            <a:r>
              <a:rPr lang="en-US" dirty="0">
                <a:latin typeface="Open Sans"/>
                <a:ea typeface="Arial"/>
                <a:cs typeface="Arial"/>
                <a:sym typeface="Arial"/>
              </a:rPr>
              <a:t>पहले छोटे टुकड़े निकालें और केवल बड़े टुकड़े ही निकालें जो ढीले हो सकते हैं। कभी भी ऐसे टुकड़े न निकालें जो दबाव में हों या जगह में फँसे हों।</a:t>
            </a:r>
            <a:endParaRPr dirty="0">
              <a:latin typeface="Open Sans"/>
              <a:ea typeface="Arial"/>
              <a:cs typeface="Arial"/>
            </a:endParaRPr>
          </a:p>
          <a:p>
            <a:pPr marL="228600" indent="-228600" algn="l" rtl="0">
              <a:buSzPts val="3200"/>
              <a:buFont typeface="Noto Sans Symbols"/>
              <a:buChar char="✔"/>
            </a:pPr>
            <a:endParaRPr dirty="0">
              <a:latin typeface="Open Sans"/>
              <a:ea typeface="Arial"/>
              <a:cs typeface="Arial"/>
              <a:sym typeface="Arial"/>
            </a:endParaRPr>
          </a:p>
          <a:p>
            <a:pPr marL="228600" indent="-228600" algn="l" rtl="0">
              <a:buSzPts val="3200"/>
              <a:buFont typeface="Noto Sans Symbols"/>
              <a:buChar char="✔"/>
            </a:pPr>
            <a:r>
              <a:rPr lang="en-US" b="1" dirty="0">
                <a:latin typeface="Open Sans"/>
                <a:ea typeface="Arial"/>
                <a:cs typeface="Arial"/>
                <a:sym typeface="Arial"/>
              </a:rPr>
              <a:t>सावधानी</a:t>
            </a:r>
            <a:r>
              <a:rPr lang="en-US" dirty="0">
                <a:latin typeface="Open Sans"/>
                <a:ea typeface="Arial"/>
                <a:cs typeface="Arial"/>
                <a:sym typeface="Arial"/>
              </a:rPr>
              <a:t>: ध्यान रखें कि कोई भी टुकड़ा हिले नहीं जिससे संरचना या मलबे के ढेर की स्थिरता प्रभावित हो। संदेह होने पर, किसी स्ट्रक्चरल इंजीनियर से सलाह लें।</a:t>
            </a:r>
            <a:endParaRPr dirty="0">
              <a:latin typeface="Open Sans"/>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BB3666CB-71EA-AD69-B05A-E7DFBAF40844}"/>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idx="4294967295"/>
          </p:nvPr>
        </p:nvSpPr>
        <p:spPr>
          <a:xfrm>
            <a:off x="557334" y="3100481"/>
            <a:ext cx="3043996"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मलबा हटाना</a:t>
            </a:r>
            <a:endParaRPr lang="en-US" sz="4000" b="1" cap="none" dirty="0">
              <a:solidFill>
                <a:srgbClr val="C00000"/>
              </a:solidFill>
              <a:latin typeface="Open Sans"/>
              <a:ea typeface="Arial"/>
              <a:cs typeface="Arial"/>
              <a:sym typeface="Arial"/>
            </a:endParaRPr>
          </a:p>
        </p:txBody>
      </p:sp>
      <p:sp>
        <p:nvSpPr>
          <p:cNvPr id="211" name="Google Shape;211;p26"/>
          <p:cNvSpPr txBox="1">
            <a:spLocks noGrp="1"/>
          </p:cNvSpPr>
          <p:nvPr>
            <p:ph type="body" idx="4294967295"/>
          </p:nvPr>
        </p:nvSpPr>
        <p:spPr>
          <a:xfrm>
            <a:off x="4670474" y="980728"/>
            <a:ext cx="7186166" cy="4191000"/>
          </a:xfrm>
          <a:prstGeom prst="rect">
            <a:avLst/>
          </a:prstGeom>
          <a:noFill/>
          <a:ln>
            <a:noFill/>
          </a:ln>
        </p:spPr>
        <p:txBody>
          <a:bodyPr spcFirstLastPara="1" wrap="square" lIns="91425" tIns="45700" rIns="91425" bIns="45700" anchor="t" anchorCtr="0">
            <a:noAutofit/>
          </a:bodyPr>
          <a:lstStyle/>
          <a:p>
            <a:pPr marL="228600" lvl="0" indent="-25400" algn="l" rtl="0">
              <a:lnSpc>
                <a:spcPct val="90000"/>
              </a:lnSpc>
              <a:spcBef>
                <a:spcPts val="0"/>
              </a:spcBef>
              <a:spcAft>
                <a:spcPts val="0"/>
              </a:spcAft>
              <a:buClr>
                <a:schemeClr val="dk1"/>
              </a:buClr>
              <a:buSzPts val="3200"/>
              <a:buFont typeface="Noto Sans Symbols"/>
              <a:buNone/>
            </a:pPr>
            <a:endParaRPr sz="3200">
              <a:latin typeface="Arial"/>
              <a:ea typeface="Arial"/>
              <a:cs typeface="Arial"/>
              <a:sym typeface="Arial"/>
            </a:endParaRPr>
          </a:p>
          <a:p>
            <a:pPr marL="228600" lvl="0" indent="-228600" algn="l" rtl="0">
              <a:buSzPts val="3200"/>
              <a:buFont typeface="Noto Sans Symbols"/>
              <a:buChar char="✔"/>
            </a:pPr>
            <a:r>
              <a:rPr lang="en-US" dirty="0">
                <a:latin typeface="Open Sans"/>
                <a:ea typeface="Arial"/>
                <a:cs typeface="Arial"/>
                <a:sym typeface="Arial"/>
              </a:rPr>
              <a:t>दबाव में आए टुकड़ों को हटाने के लिए पहले किनारे लगाना आवश्यक हो सकता है।</a:t>
            </a:r>
            <a:endParaRPr>
              <a:latin typeface="Open Sans"/>
              <a:ea typeface="Arial"/>
              <a:cs typeface="Arial"/>
            </a:endParaRPr>
          </a:p>
          <a:p>
            <a:pPr marL="228600" lvl="0" indent="-228600" algn="l" rtl="0">
              <a:buSzPts val="3200"/>
              <a:buFont typeface="Noto Sans Symbols"/>
              <a:buChar char="✔"/>
            </a:pPr>
            <a:endParaRPr>
              <a:latin typeface="Open Sans"/>
              <a:ea typeface="Arial"/>
              <a:cs typeface="Arial"/>
              <a:sym typeface="Arial"/>
            </a:endParaRPr>
          </a:p>
          <a:p>
            <a:pPr marL="228600" lvl="0" indent="-228600" algn="l" rtl="0">
              <a:buSzPts val="3200"/>
              <a:buFont typeface="Noto Sans Symbols"/>
              <a:buChar char="✔"/>
            </a:pPr>
            <a:r>
              <a:rPr lang="en-US" dirty="0">
                <a:latin typeface="Open Sans"/>
                <a:ea typeface="Arial"/>
                <a:cs typeface="Arial"/>
                <a:sym typeface="Arial"/>
              </a:rPr>
              <a:t>भार वहन करने वाली दीवारों को काटने से बचें।</a:t>
            </a:r>
            <a:endParaRPr>
              <a:latin typeface="Open Sans"/>
              <a:ea typeface="Arial"/>
              <a:cs typeface="Arial"/>
            </a:endParaRPr>
          </a:p>
          <a:p>
            <a:pPr marL="228600" lvl="0" indent="-228600" algn="l" rtl="0">
              <a:buSzPts val="3200"/>
              <a:buFont typeface="Noto Sans Symbols"/>
              <a:buChar char="✔"/>
            </a:pPr>
            <a:endParaRPr dirty="0">
              <a:latin typeface="Open Sans"/>
              <a:ea typeface="Arial"/>
              <a:cs typeface="Arial"/>
              <a:sym typeface="Arial"/>
            </a:endParaRPr>
          </a:p>
        </p:txBody>
      </p:sp>
      <p:sp>
        <p:nvSpPr>
          <p:cNvPr id="214" name="Google Shape;214;p26"/>
          <p:cNvSpPr/>
          <p:nvPr/>
        </p:nvSpPr>
        <p:spPr>
          <a:xfrm>
            <a:off x="4825217" y="4543864"/>
            <a:ext cx="7366783" cy="203981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228600" indent="-228600" algn="l" rtl="0">
              <a:lnSpc>
                <a:spcPct val="90000"/>
              </a:lnSpc>
              <a:spcBef>
                <a:spcPts val="1000"/>
              </a:spcBef>
              <a:buClr>
                <a:schemeClr val="dk1"/>
              </a:buClr>
              <a:buSzPts val="3200"/>
              <a:buFont typeface="Noto Sans Symbols"/>
              <a:buChar char="✔"/>
            </a:pPr>
            <a:r>
              <a:rPr lang="en-US" sz="3200" b="1" dirty="0">
                <a:solidFill>
                  <a:srgbClr val="FF0000"/>
                </a:solidFill>
                <a:latin typeface="Arial"/>
                <a:ea typeface="Arial"/>
                <a:cs typeface="Arial"/>
                <a:sym typeface="Arial"/>
              </a:rPr>
              <a:t>टिप्पणी:</a:t>
            </a:r>
            <a:r>
              <a:rPr lang="en-US" sz="3200" dirty="0">
                <a:solidFill>
                  <a:schemeClr val="dk1"/>
                </a:solidFill>
                <a:latin typeface="Arial"/>
                <a:ea typeface="Arial"/>
                <a:cs typeface="Arial"/>
                <a:sym typeface="Arial"/>
              </a:rPr>
              <a:t> </a:t>
            </a:r>
            <a:r>
              <a:rPr lang="en-US" sz="2800" dirty="0">
                <a:solidFill>
                  <a:schemeClr val="dk1"/>
                </a:solidFill>
                <a:latin typeface="Open Sans"/>
              </a:rPr>
              <a:t>मलबे को हटाने के लिए बाल्टी ब्रिगेड जैसी सरल विधियां बहुत प्रभावी हो सकती हैं।</a:t>
            </a:r>
            <a:endParaRPr sz="2800" dirty="0">
              <a:solidFill>
                <a:schemeClr val="dk1"/>
              </a:solidFill>
              <a:latin typeface="Open Sans"/>
            </a:endParaRP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0DC12E60-A3B8-352C-CDA1-B92B87500E4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idx="4294967295"/>
          </p:nvPr>
        </p:nvSpPr>
        <p:spPr>
          <a:xfrm>
            <a:off x="0" y="2772073"/>
            <a:ext cx="4360985" cy="8035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IN" sz="4000" b="1" dirty="0">
                <a:solidFill>
                  <a:srgbClr val="C00000"/>
                </a:solidFill>
                <a:latin typeface="Open Sans"/>
                <a:ea typeface="Arial"/>
                <a:cs typeface="Arial"/>
                <a:sym typeface="Arial"/>
              </a:rPr>
              <a:t>सामग्री को काटने और भेदने की प्रक्रियाएँ</a:t>
            </a:r>
            <a:endParaRPr lang="en-IN" sz="4000" b="1" cap="none" dirty="0">
              <a:solidFill>
                <a:srgbClr val="C00000"/>
              </a:solidFill>
              <a:latin typeface="Open Sans"/>
              <a:ea typeface="Arial"/>
              <a:cs typeface="Arial"/>
              <a:sym typeface="Arial"/>
            </a:endParaRPr>
          </a:p>
        </p:txBody>
      </p:sp>
      <p:sp>
        <p:nvSpPr>
          <p:cNvPr id="220" name="Google Shape;220;p27"/>
          <p:cNvSpPr txBox="1">
            <a:spLocks noGrp="1"/>
          </p:cNvSpPr>
          <p:nvPr>
            <p:ph type="body" idx="4294967295"/>
          </p:nvPr>
        </p:nvSpPr>
        <p:spPr>
          <a:xfrm>
            <a:off x="4473526" y="1621084"/>
            <a:ext cx="6797664" cy="4191000"/>
          </a:xfrm>
          <a:prstGeom prst="rect">
            <a:avLst/>
          </a:prstGeom>
          <a:noFill/>
          <a:ln>
            <a:noFill/>
          </a:ln>
        </p:spPr>
        <p:txBody>
          <a:bodyPr spcFirstLastPara="1" wrap="square" lIns="91425" tIns="45700" rIns="91425" bIns="45700" anchor="t" anchorCtr="0">
            <a:noAutofit/>
          </a:bodyPr>
          <a:lstStyle/>
          <a:p>
            <a:pPr marL="228600" lvl="0" indent="-228600" algn="l" rtl="0">
              <a:buSzPts val="3200"/>
              <a:buFont typeface="Noto Sans Symbols"/>
              <a:buChar char="✔"/>
            </a:pPr>
            <a:r>
              <a:rPr lang="en-US" dirty="0">
                <a:latin typeface="Open Sans"/>
                <a:ea typeface="Arial"/>
                <a:cs typeface="Arial"/>
                <a:sym typeface="Arial"/>
              </a:rPr>
              <a:t>दीवार या फर्श में सेंध लगाते समय, हमेशा ध्यान रखें कि फँसा हुआ व्यक्ति उस सामग्री के दूसरे हिस्से के सीधे संपर्क में हो सकता है जिसे आप काट रहे हैं। इसलिए, काटते और छेद करते समय आपको अत्यधिक सावधानी बरतनी चाहिए ताकि जिस व्यक्ति को आप बचाने की कोशिश कर रहे हैं उसे दुर्घटनावश चोट न लगे। इसके अलावा, संरचनात्मक तत्वों, तारों, पानी के पाइपों आदि को नुकसान से बचाने के लिए बहुत गहराई से काटने से बचें।</a:t>
            </a:r>
            <a:endParaRPr dirty="0">
              <a:latin typeface="Open Sans"/>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436BEA47-BB69-B983-F1D4-29C5DC57576C}"/>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idx="4294967295"/>
          </p:nvPr>
        </p:nvSpPr>
        <p:spPr>
          <a:xfrm>
            <a:off x="397049" y="2755812"/>
            <a:ext cx="4034274" cy="8903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IN" sz="4000" b="1" dirty="0">
                <a:solidFill>
                  <a:srgbClr val="C00000"/>
                </a:solidFill>
                <a:latin typeface="Open Sans"/>
                <a:ea typeface="Arial"/>
                <a:cs typeface="Arial"/>
                <a:sym typeface="Arial"/>
              </a:rPr>
              <a:t>सामग्री को काटने और भेदने की प्रक्रियाएँ</a:t>
            </a:r>
            <a:endParaRPr lang="en-IN" sz="4000" b="1" cap="none" dirty="0">
              <a:solidFill>
                <a:srgbClr val="C00000"/>
              </a:solidFill>
              <a:latin typeface="Open Sans"/>
              <a:ea typeface="Arial"/>
              <a:cs typeface="Arial"/>
              <a:sym typeface="Arial"/>
            </a:endParaRPr>
          </a:p>
        </p:txBody>
      </p:sp>
      <p:sp>
        <p:nvSpPr>
          <p:cNvPr id="228" name="Google Shape;228;p28"/>
          <p:cNvSpPr txBox="1">
            <a:spLocks noGrp="1"/>
          </p:cNvSpPr>
          <p:nvPr>
            <p:ph type="body" idx="4294967295"/>
          </p:nvPr>
        </p:nvSpPr>
        <p:spPr>
          <a:xfrm>
            <a:off x="4459458" y="1834831"/>
            <a:ext cx="7397182" cy="2602281"/>
          </a:xfrm>
          <a:prstGeom prst="rect">
            <a:avLst/>
          </a:prstGeom>
          <a:noFill/>
          <a:ln>
            <a:noFill/>
          </a:ln>
        </p:spPr>
        <p:txBody>
          <a:bodyPr spcFirstLastPara="1" wrap="square" lIns="91425" tIns="45700" rIns="91425" bIns="45700" anchor="t" anchorCtr="0">
            <a:noAutofit/>
          </a:bodyPr>
          <a:lstStyle/>
          <a:p>
            <a:pPr marL="228600" indent="-228600" algn="l" rtl="0">
              <a:buSzPts val="3200"/>
              <a:buFont typeface="Noto Sans Symbols"/>
              <a:buChar char="✔"/>
            </a:pPr>
            <a:r>
              <a:rPr lang="en-US" dirty="0">
                <a:latin typeface="Open Sans"/>
                <a:ea typeface="Arial"/>
                <a:cs typeface="Arial"/>
                <a:sym typeface="Arial"/>
              </a:rPr>
              <a:t>किसी कार्य के लिए सही उपकरण चुनने के लिए, आपको उपलब्ध उपकरणों की क्षमताओं और सीमाओं की अच्छी समझ होनी चाहिए। आपको हमेशा उपकरण की क्षमताओं के भीतर काम करना चाहिए और उसका उचित उपयोग करना चाहिए।</a:t>
            </a:r>
            <a:endParaRPr dirty="0">
              <a:latin typeface="Open Sans"/>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077650C9-B45C-2C17-F51B-A01A972828C8}"/>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idx="4294967295"/>
          </p:nvPr>
        </p:nvSpPr>
        <p:spPr>
          <a:xfrm>
            <a:off x="377507" y="3263705"/>
            <a:ext cx="3589583" cy="823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धातु और लकड़ी को काटना और भेदना</a:t>
            </a:r>
            <a:endParaRPr lang="en-IN" sz="4000" b="1" cap="none" dirty="0">
              <a:solidFill>
                <a:srgbClr val="C00000"/>
              </a:solidFill>
              <a:latin typeface="Open Sans"/>
              <a:ea typeface="Arial"/>
              <a:cs typeface="Arial"/>
              <a:sym typeface="Arial"/>
            </a:endParaRPr>
          </a:p>
        </p:txBody>
      </p:sp>
      <p:sp>
        <p:nvSpPr>
          <p:cNvPr id="236" name="Google Shape;236;p29"/>
          <p:cNvSpPr txBox="1">
            <a:spLocks noGrp="1"/>
          </p:cNvSpPr>
          <p:nvPr>
            <p:ph type="body" idx="4294967295"/>
          </p:nvPr>
        </p:nvSpPr>
        <p:spPr>
          <a:xfrm>
            <a:off x="2081047" y="693683"/>
            <a:ext cx="8734097" cy="1114917"/>
          </a:xfrm>
          <a:prstGeom prst="rect">
            <a:avLst/>
          </a:prstGeom>
          <a:noFill/>
          <a:ln>
            <a:noFill/>
          </a:ln>
        </p:spPr>
        <p:txBody>
          <a:bodyPr spcFirstLastPara="1" wrap="square" lIns="91425" tIns="45700" rIns="91425" bIns="45700" anchor="t" anchorCtr="0">
            <a:noAutofit/>
          </a:bodyPr>
          <a:lstStyle/>
          <a:p>
            <a:pPr marL="228600" lvl="0" indent="-228600" algn="l" rtl="0">
              <a:buSzPts val="3200"/>
              <a:buFont typeface="Noto Sans Symbols"/>
              <a:buChar char="✔"/>
            </a:pPr>
            <a:r>
              <a:rPr lang="en-US" dirty="0">
                <a:latin typeface="Open Sans"/>
                <a:ea typeface="Arial"/>
                <a:cs typeface="Arial"/>
                <a:sym typeface="Arial"/>
              </a:rPr>
              <a:t>धातु और लकड़ी को काटने और छेदने में कई औजारों और उपकरणों का उपयोग किया जाता है:</a:t>
            </a:r>
            <a:endParaRPr dirty="0">
              <a:latin typeface="Open Sans"/>
              <a:ea typeface="Arial"/>
              <a:cs typeface="Arial"/>
              <a:sym typeface="Arial"/>
            </a:endParaRPr>
          </a:p>
        </p:txBody>
      </p:sp>
      <p:sp>
        <p:nvSpPr>
          <p:cNvPr id="240" name="Google Shape;240;p29"/>
          <p:cNvSpPr txBox="1"/>
          <p:nvPr/>
        </p:nvSpPr>
        <p:spPr>
          <a:xfrm>
            <a:off x="4740813" y="1728232"/>
            <a:ext cx="7064846" cy="46514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Arial"/>
                <a:ea typeface="Arial"/>
                <a:cs typeface="Arial"/>
                <a:sym typeface="Arial"/>
              </a:rPr>
              <a:t>लकड़ी काटने के उपकरण</a:t>
            </a:r>
            <a:endParaRPr dirty="0"/>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कुल्हाड़ी</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कुल्हाड़ी</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हाथ आरी</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चेनसॉ</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पावर ड्रिल या हैंड ड्रिल</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परिपत्र देखा</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रेसीप्रोकेटिंग आरी  </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रोटरी बचाव आरी</a:t>
            </a:r>
            <a:endParaRPr sz="2800" dirty="0">
              <a:solidFill>
                <a:schemeClr val="dk1"/>
              </a:solidFill>
              <a:latin typeface="Open Sans"/>
              <a:sym typeface="Calibri"/>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03D60199-30BF-E8B6-3B9F-BA9D176ABDC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idx="4294967295"/>
          </p:nvPr>
        </p:nvSpPr>
        <p:spPr>
          <a:xfrm>
            <a:off x="534930" y="2714171"/>
            <a:ext cx="4149611" cy="82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धातु और लकड़ी को काटना और भेदना</a:t>
            </a:r>
            <a:endParaRPr lang="en-IN" sz="4000" b="1" cap="none" dirty="0">
              <a:solidFill>
                <a:srgbClr val="C00000"/>
              </a:solidFill>
              <a:latin typeface="Open Sans"/>
              <a:ea typeface="Arial"/>
              <a:cs typeface="Arial"/>
              <a:sym typeface="Arial"/>
            </a:endParaRPr>
          </a:p>
        </p:txBody>
      </p:sp>
      <p:sp>
        <p:nvSpPr>
          <p:cNvPr id="239" name="Google Shape;239;p29"/>
          <p:cNvSpPr txBox="1"/>
          <p:nvPr/>
        </p:nvSpPr>
        <p:spPr>
          <a:xfrm>
            <a:off x="4992914" y="1117600"/>
            <a:ext cx="6863726" cy="5683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Arial"/>
                <a:ea typeface="Arial"/>
                <a:cs typeface="Arial"/>
                <a:sym typeface="Arial"/>
              </a:rPr>
              <a:t>धातु काटने के उपकरण</a:t>
            </a:r>
            <a:r>
              <a:rPr lang="en-US" sz="2800" dirty="0">
                <a:solidFill>
                  <a:schemeClr val="dk1"/>
                </a:solidFill>
                <a:latin typeface="Arial"/>
                <a:ea typeface="Arial"/>
                <a:cs typeface="Arial"/>
                <a:sym typeface="Arial"/>
              </a:rPr>
              <a:t>                      </a:t>
            </a:r>
            <a:endParaRPr sz="2800"/>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टिन स्निप्स</a:t>
            </a:r>
            <a:endParaRPr sz="280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सिटकनी काटने वाला</a:t>
            </a:r>
            <a:endParaRPr sz="280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लोहा काटने की आरी</a:t>
            </a:r>
            <a:endParaRPr sz="280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रेसीप्रोकेटिंग आरी</a:t>
            </a:r>
            <a:endParaRPr sz="280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फ़ाइल</a:t>
            </a:r>
            <a:endParaRPr sz="280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पावर ड्रिल</a:t>
            </a:r>
            <a:endParaRPr sz="280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रोटरी बचाव आरी</a:t>
            </a:r>
            <a:endParaRPr sz="280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गोलाकार आरी (धातु काटने वाले ब्लेड के साथ)</a:t>
            </a:r>
            <a:endParaRPr sz="280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एयर छेनी  </a:t>
            </a:r>
            <a:endParaRPr sz="280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एसिटिलीन मशाल</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3E4A51E0-5D71-5A8E-C44F-4F6D18845A3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idx="4294967295"/>
          </p:nvPr>
        </p:nvSpPr>
        <p:spPr>
          <a:xfrm>
            <a:off x="244575" y="2715065"/>
            <a:ext cx="4158613" cy="82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धातु और लकड़ी काटने की प्रक्रिया</a:t>
            </a:r>
            <a:endParaRPr lang="en-IN" sz="4000" b="1" cap="none" dirty="0">
              <a:solidFill>
                <a:srgbClr val="C00000"/>
              </a:solidFill>
              <a:latin typeface="Open Sans"/>
              <a:ea typeface="Arial"/>
              <a:cs typeface="Arial"/>
              <a:sym typeface="Arial"/>
            </a:endParaRPr>
          </a:p>
        </p:txBody>
      </p:sp>
      <p:sp>
        <p:nvSpPr>
          <p:cNvPr id="246" name="Google Shape;246;p30"/>
          <p:cNvSpPr txBox="1">
            <a:spLocks noGrp="1"/>
          </p:cNvSpPr>
          <p:nvPr>
            <p:ph type="body" idx="4294967295"/>
          </p:nvPr>
        </p:nvSpPr>
        <p:spPr>
          <a:xfrm>
            <a:off x="4778028" y="1696262"/>
            <a:ext cx="7179509" cy="4191000"/>
          </a:xfrm>
          <a:prstGeom prst="rect">
            <a:avLst/>
          </a:prstGeom>
          <a:noFill/>
          <a:ln>
            <a:noFill/>
          </a:ln>
        </p:spPr>
        <p:txBody>
          <a:bodyPr spcFirstLastPara="1" wrap="square" lIns="91425" tIns="45700" rIns="91425" bIns="45700" anchor="t" anchorCtr="0">
            <a:noAutofit/>
          </a:bodyPr>
          <a:lstStyle/>
          <a:p>
            <a:pPr marL="228600" indent="-228600" algn="l" rtl="0">
              <a:buSzPts val="3200"/>
              <a:buFont typeface="Noto Sans Symbols"/>
              <a:buChar char="✔"/>
            </a:pPr>
            <a:r>
              <a:rPr lang="en-US" dirty="0">
                <a:latin typeface="Open Sans"/>
                <a:ea typeface="Arial"/>
                <a:cs typeface="Arial"/>
                <a:sym typeface="Arial"/>
              </a:rPr>
              <a:t>पूर्ण पीपीई का उपयोग करें।</a:t>
            </a: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उचित उपकरण का चयन करें.</a:t>
            </a: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कार्य क्षेत्र को खतरों से मुक्त रखें।</a:t>
            </a: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खोखला क्षेत्र ढूंढने के लिए धातु या लकड़ी पर दस्तक दें।</a:t>
            </a: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एक निरीक्षण छेद बनाएँ। दूसरी तरफ से छेद करते समय सावधानी बरतें।</a:t>
            </a:r>
            <a:endParaRPr dirty="0">
              <a:latin typeface="Open Sans"/>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7CC3AD4E-D683-E5AA-C1A4-DE6AA7D0116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idx="4294967295"/>
          </p:nvPr>
        </p:nvSpPr>
        <p:spPr>
          <a:xfrm>
            <a:off x="409185" y="2644726"/>
            <a:ext cx="3839258" cy="82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धातु और लकड़ी काटने की प्रक्रिया</a:t>
            </a:r>
            <a:endParaRPr lang="en-IN" sz="4000" b="1" cap="none" dirty="0">
              <a:solidFill>
                <a:srgbClr val="C00000"/>
              </a:solidFill>
              <a:latin typeface="Open Sans"/>
              <a:ea typeface="Arial"/>
              <a:cs typeface="Arial"/>
              <a:sym typeface="Arial"/>
            </a:endParaRPr>
          </a:p>
        </p:txBody>
      </p:sp>
      <p:sp>
        <p:nvSpPr>
          <p:cNvPr id="256" name="Google Shape;256;p31"/>
          <p:cNvSpPr txBox="1">
            <a:spLocks noGrp="1"/>
          </p:cNvSpPr>
          <p:nvPr>
            <p:ph type="body" idx="4294967295"/>
          </p:nvPr>
        </p:nvSpPr>
        <p:spPr>
          <a:xfrm>
            <a:off x="4740812" y="1610366"/>
            <a:ext cx="6586549" cy="4191000"/>
          </a:xfrm>
          <a:prstGeom prst="rect">
            <a:avLst/>
          </a:prstGeom>
          <a:noFill/>
          <a:ln>
            <a:noFill/>
          </a:ln>
        </p:spPr>
        <p:txBody>
          <a:bodyPr spcFirstLastPara="1" wrap="square" lIns="91425" tIns="45700" rIns="91425" bIns="45700" anchor="t" anchorCtr="0">
            <a:noAutofit/>
          </a:bodyPr>
          <a:lstStyle/>
          <a:p>
            <a:pPr marL="228600" lvl="0" indent="-228600" algn="l" rtl="0">
              <a:buSzPts val="3200"/>
              <a:buFont typeface="Noto Sans Symbols"/>
              <a:buChar char="✔"/>
            </a:pPr>
            <a:r>
              <a:rPr lang="en-US" dirty="0">
                <a:latin typeface="Open Sans"/>
                <a:ea typeface="Arial"/>
                <a:cs typeface="Arial"/>
                <a:sym typeface="Arial"/>
              </a:rPr>
              <a:t>एक त्रिकोणीय छेद काटें, जो प्रवेश के लिए पर्याप्त बड़ा हो। इसके अलावा, बहुत गहरा काटने से बचें।</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आपने जो टुकड़ा काटा है उसे हटा दें। किसी भी नुकीले किनारे से बचाने के लिए उसे रेतकर, ढककर या धातु को पीछे की ओर मोड़कर सुरक्षित करें।</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यदि आवश्यक हो तो किनारे</a:t>
            </a:r>
            <a:endParaRPr dirty="0">
              <a:latin typeface="Open Sans"/>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5201902D-EF61-4137-A195-1B824CE4FADE}"/>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idx="4294967295"/>
          </p:nvPr>
        </p:nvSpPr>
        <p:spPr>
          <a:xfrm>
            <a:off x="688257" y="3122976"/>
            <a:ext cx="3074851" cy="864400"/>
          </a:xfrm>
          <a:prstGeom prst="rect">
            <a:avLst/>
          </a:prstGeom>
          <a:noFill/>
          <a:ln>
            <a:noFill/>
          </a:ln>
        </p:spPr>
        <p:txBody>
          <a:bodyPr spcFirstLastPara="1" wrap="square" lIns="91425" tIns="45700" rIns="91425" bIns="45700" anchor="ctr" anchorCtr="0">
            <a:normAutofit fontScale="90000"/>
          </a:bodyPr>
          <a:lstStyle/>
          <a:p>
            <a:pPr algn="l" rtl="0">
              <a:buClr>
                <a:srgbClr val="C00000"/>
              </a:buClr>
              <a:buSzPts val="4000"/>
            </a:pPr>
            <a:r>
              <a:rPr lang="en-US" b="1" dirty="0">
                <a:solidFill>
                  <a:srgbClr val="C00000"/>
                </a:solidFill>
                <a:latin typeface="Open sans"/>
              </a:rPr>
              <a:t>उद्देश्य</a:t>
            </a:r>
            <a:br>
              <a:rPr lang="en-IN" b="1" dirty="0">
                <a:solidFill>
                  <a:srgbClr val="C00000"/>
                </a:solidFill>
              </a:rPr>
            </a:br>
            <a:endParaRPr dirty="0"/>
          </a:p>
        </p:txBody>
      </p:sp>
      <p:sp>
        <p:nvSpPr>
          <p:cNvPr id="113" name="Google Shape;113;p15"/>
          <p:cNvSpPr txBox="1">
            <a:spLocks noGrp="1"/>
          </p:cNvSpPr>
          <p:nvPr>
            <p:ph type="body" idx="4294967295"/>
          </p:nvPr>
        </p:nvSpPr>
        <p:spPr>
          <a:xfrm>
            <a:off x="4557932" y="2215405"/>
            <a:ext cx="7488563"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latin typeface="Open Sans"/>
                <a:ea typeface="Arial"/>
                <a:cs typeface="Arial"/>
                <a:sym typeface="Arial"/>
              </a:rPr>
              <a:t>फंसे </a:t>
            </a:r>
            <a:r>
              <a:rPr lang="en-US" dirty="0" err="1">
                <a:latin typeface="Open Sans"/>
                <a:ea typeface="Arial"/>
                <a:cs typeface="Arial"/>
                <a:sym typeface="Arial"/>
              </a:rPr>
              <a:t>हुए</a:t>
            </a:r>
            <a:r>
              <a:rPr lang="en-US" dirty="0">
                <a:latin typeface="Open Sans"/>
                <a:ea typeface="Arial"/>
                <a:cs typeface="Arial"/>
                <a:sym typeface="Arial"/>
              </a:rPr>
              <a:t> </a:t>
            </a:r>
            <a:r>
              <a:rPr lang="hi-IN" dirty="0">
                <a:latin typeface="Open Sans"/>
                <a:ea typeface="Arial"/>
                <a:cs typeface="Arial"/>
                <a:sym typeface="Arial"/>
              </a:rPr>
              <a:t>पीड़ित</a:t>
            </a:r>
            <a:r>
              <a:rPr lang="en-US" dirty="0">
                <a:latin typeface="Open Sans"/>
                <a:ea typeface="Arial"/>
                <a:cs typeface="Arial"/>
                <a:sym typeface="Arial"/>
              </a:rPr>
              <a:t> तक पहुंचने के दो तरीकों का वर्णन करें।</a:t>
            </a: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पीड़ित तक पहुंचने और उसे बचाने के लिए चार तकनीकों की सूची बनाएं।</a:t>
            </a: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buSzPts val="3200"/>
              <a:buNone/>
            </a:pPr>
            <a:r>
              <a:rPr lang="hi-IN" dirty="0"/>
              <a:t>पाँच कारकों की सूची बनाइए और उनका विश्लेषण जब पहुँच की स्थिति का मूल्यांकन किया जा रहा हो </a:t>
            </a:r>
            <a:r>
              <a:rPr lang="en-US" dirty="0">
                <a:latin typeface="Open Sans"/>
                <a:ea typeface="Arial"/>
                <a:cs typeface="Arial"/>
                <a:sym typeface="Arial"/>
              </a:rPr>
              <a:t>।</a:t>
            </a:r>
            <a:endParaRPr dirty="0">
              <a:latin typeface="Open Sans"/>
              <a:ea typeface="Arial"/>
              <a:cs typeface="Arial"/>
              <a:sym typeface="Arial"/>
            </a:endParaRPr>
          </a:p>
        </p:txBody>
      </p:sp>
      <p:sp>
        <p:nvSpPr>
          <p:cNvPr id="117" name="Google Shape;117;p15"/>
          <p:cNvSpPr/>
          <p:nvPr/>
        </p:nvSpPr>
        <p:spPr>
          <a:xfrm>
            <a:off x="3752177" y="2065400"/>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118" name="Google Shape;118;p15"/>
          <p:cNvSpPr/>
          <p:nvPr/>
        </p:nvSpPr>
        <p:spPr>
          <a:xfrm>
            <a:off x="3835697" y="3259852"/>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119" name="Google Shape;119;p15"/>
          <p:cNvSpPr/>
          <p:nvPr/>
        </p:nvSpPr>
        <p:spPr>
          <a:xfrm>
            <a:off x="3861585" y="4569143"/>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pic>
        <p:nvPicPr>
          <p:cNvPr id="10" name="Picture 9"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12" name="Rectangle 11"/>
          <p:cNvSpPr/>
          <p:nvPr/>
        </p:nvSpPr>
        <p:spPr>
          <a:xfrm>
            <a:off x="4413739" y="1024281"/>
            <a:ext cx="6080759" cy="867930"/>
          </a:xfrm>
          <a:prstGeom prst="rect">
            <a:avLst/>
          </a:prstGeom>
        </p:spPr>
        <p:txBody>
          <a:bodyPr wrap="square">
            <a:spAutoFit/>
          </a:bodyPr>
          <a:lstStyle/>
          <a:p>
            <a:pPr algn="l" rtl="0">
              <a:lnSpc>
                <a:spcPct val="90000"/>
              </a:lnSpc>
              <a:buClr>
                <a:schemeClr val="dk1"/>
              </a:buClr>
              <a:buSzPts val="3200"/>
            </a:pPr>
            <a:r>
              <a:rPr lang="en-US" sz="2800" dirty="0">
                <a:solidFill>
                  <a:schemeClr val="dk1"/>
                </a:solidFill>
                <a:latin typeface="Open Sans"/>
                <a:sym typeface="Calibri"/>
              </a:rPr>
              <a:t>इस पाठ को पूरा करने पर आप निम्न कार्य कर सकेंगे:-</a:t>
            </a:r>
          </a:p>
        </p:txBody>
      </p:sp>
      <p:sp>
        <p:nvSpPr>
          <p:cNvPr id="2" name="Slide Number Placeholder 1">
            <a:extLst>
              <a:ext uri="{FF2B5EF4-FFF2-40B4-BE49-F238E27FC236}">
                <a16:creationId xmlns:a16="http://schemas.microsoft.com/office/drawing/2014/main" id="{6AF036DA-7E8E-B41F-2064-37FC62DFED2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a:spLocks noGrp="1"/>
          </p:cNvSpPr>
          <p:nvPr>
            <p:ph type="title" idx="4294967295"/>
          </p:nvPr>
        </p:nvSpPr>
        <p:spPr>
          <a:xfrm>
            <a:off x="0" y="2875868"/>
            <a:ext cx="4107766" cy="5110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कंक्रीट ब्लॉक और ईंट को काटना और भेदना</a:t>
            </a:r>
            <a:endParaRPr lang="en-IN" sz="4000" b="1" cap="none" dirty="0">
              <a:solidFill>
                <a:srgbClr val="C00000"/>
              </a:solidFill>
              <a:latin typeface="Open Sans"/>
              <a:ea typeface="Arial"/>
              <a:cs typeface="Arial"/>
              <a:sym typeface="Arial"/>
            </a:endParaRPr>
          </a:p>
        </p:txBody>
      </p:sp>
      <p:sp>
        <p:nvSpPr>
          <p:cNvPr id="266" name="Google Shape;266;p32"/>
          <p:cNvSpPr txBox="1">
            <a:spLocks noGrp="1"/>
          </p:cNvSpPr>
          <p:nvPr>
            <p:ph type="body" idx="4294967295"/>
          </p:nvPr>
        </p:nvSpPr>
        <p:spPr>
          <a:xfrm>
            <a:off x="4360985" y="1520690"/>
            <a:ext cx="7554350" cy="5172406"/>
          </a:xfrm>
          <a:prstGeom prst="rect">
            <a:avLst/>
          </a:prstGeom>
          <a:noFill/>
          <a:ln>
            <a:noFill/>
          </a:ln>
        </p:spPr>
        <p:txBody>
          <a:bodyPr spcFirstLastPara="1" wrap="square" lIns="91425" tIns="45700" rIns="91425" bIns="45700" anchor="t" anchorCtr="0">
            <a:noAutofit/>
          </a:bodyPr>
          <a:lstStyle/>
          <a:p>
            <a:pPr marL="228600" indent="-228600" algn="just">
              <a:buSzPts val="3200"/>
              <a:buFont typeface="Noto Sans Symbols"/>
              <a:buChar char="✔"/>
            </a:pPr>
            <a:r>
              <a:rPr lang="hi-IN" dirty="0"/>
              <a:t>इस खंड में वर्णित प्रक्रिया उन </a:t>
            </a:r>
            <a:r>
              <a:rPr lang="hi-IN" dirty="0" err="1"/>
              <a:t>ऊर्ध्वाधर</a:t>
            </a:r>
            <a:r>
              <a:rPr lang="hi-IN" dirty="0"/>
              <a:t> दीवारों के लिए है जो अभी भी अपनी मूल स्थिति में या उसके करीब हैं। ऐसे मामलों में प्रवेश क्षैतिज रूप से किया जाता है। जब ये दीवारें ढही हुई हों या क्षैतिज स्थिति में हों, तो अन्य तकनीकों का उपयोग किया जाएगा।</a:t>
            </a:r>
          </a:p>
          <a:p>
            <a:pPr marL="228600" indent="-228600" algn="just">
              <a:buSzPts val="3200"/>
              <a:buFont typeface="Noto Sans Symbols"/>
              <a:buChar char="✔"/>
            </a:pPr>
            <a:r>
              <a:rPr lang="hi-IN" dirty="0"/>
              <a:t> </a:t>
            </a:r>
            <a:r>
              <a:rPr lang="en-US" b="1" dirty="0" err="1">
                <a:latin typeface="Open Sans"/>
                <a:ea typeface="Arial"/>
                <a:cs typeface="Arial"/>
                <a:sym typeface="Arial"/>
              </a:rPr>
              <a:t>सावधानी</a:t>
            </a:r>
            <a:r>
              <a:rPr lang="en-US" dirty="0">
                <a:latin typeface="Open Sans"/>
                <a:ea typeface="Arial"/>
                <a:cs typeface="Arial"/>
                <a:sym typeface="Arial"/>
              </a:rPr>
              <a:t>: </a:t>
            </a:r>
            <a:r>
              <a:rPr lang="hi-IN" dirty="0"/>
              <a:t>दीवारों को काटने से बचना ही बेहतर है। बिना </a:t>
            </a:r>
            <a:r>
              <a:rPr lang="hi-IN" dirty="0" err="1"/>
              <a:t>प्रबलित</a:t>
            </a:r>
            <a:r>
              <a:rPr lang="hi-IN" dirty="0"/>
              <a:t> चिनाई (</a:t>
            </a:r>
            <a:r>
              <a:rPr lang="en-IN" dirty="0"/>
              <a:t>URM – Unreinforced Masonry) </a:t>
            </a:r>
            <a:r>
              <a:rPr lang="hi-IN" dirty="0"/>
              <a:t>वाली दीवारों को तोड़ने से इमारत का और अधिक ढहना या अस्थिरता हो सकती है। इसके बजाय, मौजूदा प्राकृतिक या निर्मित क्षैतिज दीवारों पर ध्यान देना चाहिए और वहीं से उद्घाटन करना चाहिए।</a:t>
            </a:r>
            <a:endParaRPr dirty="0">
              <a:latin typeface="Open Sans"/>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1939159" cy="1353019"/>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B292A49C-8031-4538-B90B-38697CCFD082}"/>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title" idx="4294967295"/>
          </p:nvPr>
        </p:nvSpPr>
        <p:spPr>
          <a:xfrm>
            <a:off x="655250" y="2657338"/>
            <a:ext cx="3494719" cy="773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3600" b="1" dirty="0">
                <a:solidFill>
                  <a:srgbClr val="C00000"/>
                </a:solidFill>
                <a:latin typeface="Open Sans"/>
                <a:ea typeface="Arial"/>
                <a:cs typeface="Arial"/>
                <a:sym typeface="Arial"/>
              </a:rPr>
              <a:t>कंक्रीट ब्लॉक और ईंट को काटना और भेदना</a:t>
            </a:r>
            <a:endParaRPr lang="en-IN" sz="3600" b="1" cap="none" dirty="0">
              <a:solidFill>
                <a:srgbClr val="C00000"/>
              </a:solidFill>
              <a:latin typeface="Open Sans"/>
              <a:ea typeface="Arial"/>
              <a:cs typeface="Arial"/>
              <a:sym typeface="Arial"/>
            </a:endParaRPr>
          </a:p>
        </p:txBody>
      </p:sp>
      <p:sp>
        <p:nvSpPr>
          <p:cNvPr id="276" name="Google Shape;276;p33"/>
          <p:cNvSpPr txBox="1">
            <a:spLocks noGrp="1"/>
          </p:cNvSpPr>
          <p:nvPr>
            <p:ph type="body" idx="4294967295"/>
          </p:nvPr>
        </p:nvSpPr>
        <p:spPr>
          <a:xfrm>
            <a:off x="4417255" y="1519310"/>
            <a:ext cx="7369374" cy="50362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200"/>
              <a:buNone/>
            </a:pPr>
            <a:r>
              <a:rPr lang="en-US" b="1" dirty="0">
                <a:solidFill>
                  <a:srgbClr val="002060"/>
                </a:solidFill>
                <a:latin typeface="Arial"/>
                <a:ea typeface="Arial"/>
                <a:cs typeface="Arial"/>
                <a:sym typeface="Arial"/>
              </a:rPr>
              <a:t>ईंट और कंक्रीट ब्लॉक काटने के उपकरण</a:t>
            </a:r>
            <a:endParaRPr dirty="0"/>
          </a:p>
          <a:p>
            <a:pPr marL="228600" lvl="0" indent="-228600" algn="l" rtl="0">
              <a:buSzPts val="3200"/>
              <a:buFont typeface="Noto Sans Symbols"/>
              <a:buChar char="✔"/>
            </a:pPr>
            <a:r>
              <a:rPr lang="en-US" dirty="0">
                <a:latin typeface="Open Sans"/>
                <a:ea typeface="Arial"/>
                <a:cs typeface="Arial"/>
                <a:sym typeface="Arial"/>
              </a:rPr>
              <a:t>बड़ा और छोटा हथौड़ा</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छेनी</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चुनना</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प्राइ बार या क्राउबार</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चिपिंग हथौड़ा</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प्रभाव हथौड़ा</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प्रभाव ड्रिल</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रोटरी हैमर ड्रिल</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रोटरी बचाव आरी</a:t>
            </a:r>
            <a:endParaRPr dirty="0">
              <a:latin typeface="Open Sans"/>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DDD39927-3921-A9FD-27D8-DF1B8CF46A0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idx="4294967295"/>
          </p:nvPr>
        </p:nvSpPr>
        <p:spPr>
          <a:xfrm>
            <a:off x="461567" y="3039582"/>
            <a:ext cx="4391787" cy="995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कंक्रीट ब्लॉक और ईंट को काटने और छेदने की प्रक्रिया</a:t>
            </a:r>
            <a:endParaRPr lang="en-IN" sz="4000" b="1" cap="none" dirty="0">
              <a:solidFill>
                <a:srgbClr val="C00000"/>
              </a:solidFill>
              <a:latin typeface="Open Sans"/>
              <a:ea typeface="Arial"/>
              <a:cs typeface="Arial"/>
              <a:sym typeface="Arial"/>
            </a:endParaRPr>
          </a:p>
        </p:txBody>
      </p:sp>
      <p:sp>
        <p:nvSpPr>
          <p:cNvPr id="286" name="Google Shape;286;p34"/>
          <p:cNvSpPr txBox="1"/>
          <p:nvPr/>
        </p:nvSpPr>
        <p:spPr>
          <a:xfrm>
            <a:off x="4754880" y="2083173"/>
            <a:ext cx="7158031" cy="2544246"/>
          </a:xfrm>
          <a:prstGeom prst="rect">
            <a:avLst/>
          </a:prstGeom>
          <a:noFill/>
          <a:ln>
            <a:noFill/>
          </a:ln>
        </p:spPr>
        <p:txBody>
          <a:bodyPr spcFirstLastPara="1" wrap="square" lIns="91425" tIns="45700" rIns="91425" bIns="45700" anchor="t" anchorCtr="0">
            <a:spAutoFit/>
          </a:bodyPr>
          <a:lstStyle/>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पूर्ण पीपीई का उपयोग करें।</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उचित टीईए का चयन करें।</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कार्य क्षेत्र को खतरों से मुक्त रखें।</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एक निरीक्षण छेद बनाएँ। दूसरी तरफ से छेद करते समय सावधानी बरतें।</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C72AE596-123B-9BBA-E97E-D2FBA8AF18D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idx="4294967295"/>
          </p:nvPr>
        </p:nvSpPr>
        <p:spPr>
          <a:xfrm>
            <a:off x="441433" y="3284311"/>
            <a:ext cx="3567859" cy="995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कंक्रीट ब्लॉक और ईंट को काटने और छेदने की प्रक्रिया</a:t>
            </a:r>
            <a:endParaRPr lang="en-IN" sz="4000" b="1" cap="none" dirty="0">
              <a:solidFill>
                <a:srgbClr val="C00000"/>
              </a:solidFill>
              <a:latin typeface="Open Sans"/>
              <a:ea typeface="Arial"/>
              <a:cs typeface="Arial"/>
              <a:sym typeface="Arial"/>
            </a:endParaRPr>
          </a:p>
        </p:txBody>
      </p:sp>
      <p:sp>
        <p:nvSpPr>
          <p:cNvPr id="296" name="Google Shape;296;p35"/>
          <p:cNvSpPr txBox="1"/>
          <p:nvPr/>
        </p:nvSpPr>
        <p:spPr>
          <a:xfrm>
            <a:off x="4431323" y="1616572"/>
            <a:ext cx="7132320" cy="2805856"/>
          </a:xfrm>
          <a:prstGeom prst="rect">
            <a:avLst/>
          </a:prstGeom>
          <a:noFill/>
          <a:ln>
            <a:noFill/>
          </a:ln>
        </p:spPr>
        <p:txBody>
          <a:bodyPr spcFirstLastPara="1" wrap="square" lIns="91425" tIns="45700" rIns="91425" bIns="45700" anchor="t" anchorCtr="0">
            <a:spAutoFit/>
          </a:bodyPr>
          <a:lstStyle/>
          <a:p>
            <a:pPr marL="228600" lvl="0" indent="-228600" algn="just">
              <a:spcBef>
                <a:spcPts val="1000"/>
              </a:spcBef>
              <a:buClr>
                <a:schemeClr val="dk1"/>
              </a:buClr>
              <a:buSzPts val="3200"/>
              <a:buFont typeface="Noto Sans Symbols"/>
              <a:buChar char="✔"/>
            </a:pPr>
            <a:r>
              <a:rPr lang="hi-IN" sz="2800" dirty="0"/>
              <a:t>ब्लॉक या ईंट को तोड़ते समय नीचे से (त्रिकोण के आधार से) शुरू करके एक त्रिकोणीय छेद बनाया जाए। बहुत गहराई से काटने से बचें। कंक्रीट ब्लॉक के लिए पहले खोखले क्षेत्र (कोशिका) को तोड़ें, क्योंकि वह अपेक्षाकृत कमज़ोर होता है। ईंटों के लिए, पहले ईंटों के बीच के गारे को तोड़ें।</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3ED9F833-0B00-3CE7-AC6B-AA681CC2BB7E}"/>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idx="4294967295"/>
          </p:nvPr>
        </p:nvSpPr>
        <p:spPr>
          <a:xfrm>
            <a:off x="722787" y="3101430"/>
            <a:ext cx="3835145" cy="995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कंक्रीट ब्लॉक और ईंट को काटने और छेदने की प्रक्रिया</a:t>
            </a:r>
            <a:endParaRPr lang="en-IN" sz="4000" b="1" cap="none" dirty="0">
              <a:solidFill>
                <a:srgbClr val="C00000"/>
              </a:solidFill>
              <a:latin typeface="Open Sans"/>
              <a:ea typeface="Arial"/>
              <a:cs typeface="Arial"/>
              <a:sym typeface="Arial"/>
            </a:endParaRPr>
          </a:p>
        </p:txBody>
      </p:sp>
      <p:sp>
        <p:nvSpPr>
          <p:cNvPr id="296" name="Google Shape;296;p35"/>
          <p:cNvSpPr txBox="1"/>
          <p:nvPr/>
        </p:nvSpPr>
        <p:spPr>
          <a:xfrm>
            <a:off x="4979962" y="1433676"/>
            <a:ext cx="6977576" cy="2630423"/>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1000"/>
              </a:spcBef>
              <a:buClr>
                <a:schemeClr val="dk1"/>
              </a:buClr>
              <a:buSzPts val="3200"/>
            </a:pPr>
            <a:endParaRPr sz="2800" dirty="0">
              <a:solidFill>
                <a:schemeClr val="dk1"/>
              </a:solidFill>
              <a:latin typeface="Open Sans"/>
            </a:endParaRPr>
          </a:p>
          <a:p>
            <a:pPr marL="228600" lvl="0" indent="-228600" algn="l" rtl="0">
              <a:spcBef>
                <a:spcPts val="1000"/>
              </a:spcBef>
              <a:buClr>
                <a:schemeClr val="dk1"/>
              </a:buClr>
              <a:buSzPts val="3200"/>
              <a:buFont typeface="Noto Sans Symbols"/>
              <a:buChar char="✔"/>
            </a:pPr>
            <a:r>
              <a:rPr lang="en-US" sz="2800" dirty="0">
                <a:solidFill>
                  <a:schemeClr val="dk1"/>
                </a:solidFill>
                <a:latin typeface="Open Sans"/>
              </a:rPr>
              <a:t>टूटे हुए टुकड़ों को हटा दें। टुकड़ों को हमेशा छेद से बाहर निकालें; उन्हें अंदर न धकेलें।</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यदि आवश्यक हो तो किनारे</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2137647F-7BBE-48C9-13BD-AC3CBBFB0E59}"/>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idx="4294967295"/>
          </p:nvPr>
        </p:nvSpPr>
        <p:spPr>
          <a:xfrm>
            <a:off x="196948" y="2934266"/>
            <a:ext cx="3995225" cy="61540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प्रबलित कंक्रीट को काटना और भेदना</a:t>
            </a:r>
            <a:endParaRPr lang="en-IN" sz="4000" b="1" cap="none" dirty="0">
              <a:solidFill>
                <a:srgbClr val="C00000"/>
              </a:solidFill>
              <a:latin typeface="Open Sans"/>
              <a:ea typeface="Arial"/>
              <a:cs typeface="Arial"/>
              <a:sym typeface="Arial"/>
            </a:endParaRPr>
          </a:p>
        </p:txBody>
      </p:sp>
      <p:sp>
        <p:nvSpPr>
          <p:cNvPr id="304" name="Google Shape;304;p36"/>
          <p:cNvSpPr txBox="1"/>
          <p:nvPr/>
        </p:nvSpPr>
        <p:spPr>
          <a:xfrm>
            <a:off x="4065563" y="1439188"/>
            <a:ext cx="812643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accent1"/>
                </a:solidFill>
                <a:latin typeface="Arial"/>
                <a:ea typeface="Arial"/>
                <a:cs typeface="Arial"/>
                <a:sym typeface="Arial"/>
              </a:rPr>
              <a:t>        </a:t>
            </a:r>
            <a:r>
              <a:rPr lang="en-US" sz="2800" dirty="0" err="1">
                <a:solidFill>
                  <a:schemeClr val="accent1"/>
                </a:solidFill>
                <a:latin typeface="Arial"/>
                <a:ea typeface="Arial"/>
                <a:cs typeface="Arial"/>
                <a:sym typeface="Arial"/>
              </a:rPr>
              <a:t>औजार</a:t>
            </a:r>
            <a:r>
              <a:rPr lang="hi-IN" sz="2800" dirty="0">
                <a:solidFill>
                  <a:schemeClr val="accent1"/>
                </a:solidFill>
                <a:latin typeface="Arial"/>
                <a:ea typeface="Arial"/>
                <a:cs typeface="Arial"/>
                <a:sym typeface="Arial"/>
              </a:rPr>
              <a:t> </a:t>
            </a:r>
            <a:r>
              <a:rPr lang="en-US" sz="2800" dirty="0" err="1">
                <a:solidFill>
                  <a:schemeClr val="accent1"/>
                </a:solidFill>
                <a:latin typeface="Arial"/>
                <a:ea typeface="Arial"/>
                <a:cs typeface="Arial"/>
                <a:sym typeface="Arial"/>
              </a:rPr>
              <a:t>प्रबलित</a:t>
            </a:r>
            <a:r>
              <a:rPr lang="en-US" sz="2800" dirty="0">
                <a:solidFill>
                  <a:schemeClr val="accent1"/>
                </a:solidFill>
                <a:latin typeface="Arial"/>
                <a:ea typeface="Arial"/>
                <a:cs typeface="Arial"/>
                <a:sym typeface="Arial"/>
              </a:rPr>
              <a:t> कंक्रीट काटने के लिए</a:t>
            </a:r>
            <a:endParaRPr sz="2800" dirty="0">
              <a:solidFill>
                <a:schemeClr val="accent1"/>
              </a:solidFill>
              <a:latin typeface="Arial"/>
              <a:ea typeface="Arial"/>
              <a:cs typeface="Arial"/>
              <a:sym typeface="Arial"/>
            </a:endParaRPr>
          </a:p>
        </p:txBody>
      </p:sp>
      <p:sp>
        <p:nvSpPr>
          <p:cNvPr id="305" name="Google Shape;305;p36"/>
          <p:cNvSpPr txBox="1"/>
          <p:nvPr/>
        </p:nvSpPr>
        <p:spPr>
          <a:xfrm>
            <a:off x="4600135" y="1826387"/>
            <a:ext cx="7129457" cy="4220602"/>
          </a:xfrm>
          <a:prstGeom prst="rect">
            <a:avLst/>
          </a:prstGeom>
          <a:noFill/>
          <a:ln>
            <a:noFill/>
          </a:ln>
        </p:spPr>
        <p:txBody>
          <a:bodyPr spcFirstLastPara="1" wrap="square" lIns="91425" tIns="45700" rIns="91425" bIns="45700" anchor="t" anchorCtr="0">
            <a:spAutoFit/>
          </a:bodyPr>
          <a:lstStyle/>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बड़ा और छोटा हथौड़ा</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छेनी</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चुनना</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प्राइ बार या क्राउबार</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err="1">
                <a:solidFill>
                  <a:schemeClr val="dk1"/>
                </a:solidFill>
                <a:latin typeface="Open Sans"/>
              </a:rPr>
              <a:t>चिपिंग</a:t>
            </a:r>
            <a:r>
              <a:rPr lang="en-US" sz="2800" dirty="0">
                <a:solidFill>
                  <a:schemeClr val="dk1"/>
                </a:solidFill>
                <a:latin typeface="Open Sans"/>
              </a:rPr>
              <a:t> </a:t>
            </a:r>
            <a:r>
              <a:rPr lang="hi-IN" sz="2800" dirty="0" err="1">
                <a:solidFill>
                  <a:schemeClr val="dk1"/>
                </a:solidFill>
                <a:latin typeface="Open Sans"/>
              </a:rPr>
              <a:t>हैमर</a:t>
            </a:r>
            <a:r>
              <a:rPr lang="hi-IN" sz="2800" dirty="0">
                <a:solidFill>
                  <a:schemeClr val="dk1"/>
                </a:solidFill>
                <a:latin typeface="Open Sans"/>
              </a:rPr>
              <a:t> </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hi-IN" sz="2800" dirty="0" err="1">
                <a:solidFill>
                  <a:schemeClr val="dk1"/>
                </a:solidFill>
                <a:latin typeface="Open Sans"/>
              </a:rPr>
              <a:t>इम्पैक्ट</a:t>
            </a:r>
            <a:r>
              <a:rPr lang="en-US" sz="2800" dirty="0">
                <a:solidFill>
                  <a:schemeClr val="dk1"/>
                </a:solidFill>
                <a:latin typeface="Open Sans"/>
              </a:rPr>
              <a:t> </a:t>
            </a:r>
            <a:r>
              <a:rPr lang="hi-IN" sz="2800" dirty="0" err="1">
                <a:solidFill>
                  <a:schemeClr val="dk1"/>
                </a:solidFill>
                <a:latin typeface="Open Sans"/>
              </a:rPr>
              <a:t>हैमर</a:t>
            </a:r>
            <a:r>
              <a:rPr lang="hi-IN" sz="2800" dirty="0">
                <a:solidFill>
                  <a:schemeClr val="dk1"/>
                </a:solidFill>
                <a:latin typeface="Open Sans"/>
              </a:rPr>
              <a:t> </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hi-IN" sz="2800" dirty="0" err="1">
                <a:solidFill>
                  <a:schemeClr val="dk1"/>
                </a:solidFill>
                <a:latin typeface="Open Sans"/>
              </a:rPr>
              <a:t>इम्पैक्ट</a:t>
            </a:r>
            <a:r>
              <a:rPr lang="en-US" sz="2800" dirty="0">
                <a:solidFill>
                  <a:schemeClr val="dk1"/>
                </a:solidFill>
                <a:latin typeface="Open Sans"/>
              </a:rPr>
              <a:t> ड्रिल</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रोटरी हैमर ड्रिल</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A376BD83-FA65-A6EB-724C-797F48D7389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idx="4294967295"/>
          </p:nvPr>
        </p:nvSpPr>
        <p:spPr>
          <a:xfrm>
            <a:off x="253224" y="2877995"/>
            <a:ext cx="4149971" cy="61540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प्रबलित कंक्रीट को काटना और भेदना</a:t>
            </a:r>
            <a:endParaRPr lang="en-IN" sz="4000" b="1" cap="none" dirty="0">
              <a:solidFill>
                <a:srgbClr val="C00000"/>
              </a:solidFill>
              <a:latin typeface="Open Sans"/>
              <a:ea typeface="Arial"/>
              <a:cs typeface="Arial"/>
              <a:sym typeface="Arial"/>
            </a:endParaRPr>
          </a:p>
        </p:txBody>
      </p:sp>
      <p:sp>
        <p:nvSpPr>
          <p:cNvPr id="306" name="Google Shape;306;p36"/>
          <p:cNvSpPr txBox="1"/>
          <p:nvPr/>
        </p:nvSpPr>
        <p:spPr>
          <a:xfrm>
            <a:off x="4796646" y="2423512"/>
            <a:ext cx="6752929" cy="25873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accent1"/>
                </a:solidFill>
                <a:latin typeface="Arial"/>
                <a:ea typeface="Arial"/>
                <a:cs typeface="Arial"/>
                <a:sym typeface="Arial"/>
              </a:rPr>
              <a:t>स्टील सुदृढीकरण काटने के लिए:</a:t>
            </a:r>
            <a:r>
              <a:rPr lang="en-US" sz="2800" dirty="0">
                <a:solidFill>
                  <a:schemeClr val="dk1"/>
                </a:solidFill>
                <a:latin typeface="Arial"/>
                <a:ea typeface="Arial"/>
                <a:cs typeface="Arial"/>
                <a:sym typeface="Arial"/>
              </a:rPr>
              <a:t> </a:t>
            </a:r>
            <a:endParaRPr dirty="0"/>
          </a:p>
          <a:p>
            <a:pPr marL="228600" lvl="0" indent="-228600" algn="l" rtl="0">
              <a:lnSpc>
                <a:spcPct val="90000"/>
              </a:lnSpc>
              <a:spcBef>
                <a:spcPts val="1000"/>
              </a:spcBef>
              <a:buClr>
                <a:schemeClr val="dk1"/>
              </a:buClr>
              <a:buSzPts val="3200"/>
              <a:buFont typeface="Noto Sans Symbols"/>
              <a:buChar char="✔"/>
            </a:pPr>
            <a:r>
              <a:rPr lang="en-US" sz="2800" dirty="0" err="1">
                <a:solidFill>
                  <a:schemeClr val="dk1"/>
                </a:solidFill>
                <a:latin typeface="Open Sans"/>
              </a:rPr>
              <a:t>रेसीप्रोकेटिंग</a:t>
            </a:r>
            <a:r>
              <a:rPr lang="en-US" sz="2800" dirty="0">
                <a:solidFill>
                  <a:schemeClr val="dk1"/>
                </a:solidFill>
                <a:latin typeface="Open Sans"/>
              </a:rPr>
              <a:t> </a:t>
            </a:r>
            <a:r>
              <a:rPr lang="hi-IN" sz="2800" dirty="0" err="1">
                <a:solidFill>
                  <a:schemeClr val="dk1"/>
                </a:solidFill>
                <a:latin typeface="Open Sans"/>
              </a:rPr>
              <a:t>सॉ</a:t>
            </a:r>
            <a:r>
              <a:rPr lang="hi-IN" sz="2800" dirty="0">
                <a:solidFill>
                  <a:schemeClr val="dk1"/>
                </a:solidFill>
                <a:latin typeface="Open Sans"/>
              </a:rPr>
              <a:t> </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लोहा काटने की आरी</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बोल्ट-कटर</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err="1">
                <a:solidFill>
                  <a:schemeClr val="dk1"/>
                </a:solidFill>
                <a:latin typeface="Open Sans"/>
              </a:rPr>
              <a:t>एसिटिलीन</a:t>
            </a:r>
            <a:r>
              <a:rPr lang="en-US" sz="2800" dirty="0">
                <a:solidFill>
                  <a:schemeClr val="dk1"/>
                </a:solidFill>
                <a:latin typeface="Open Sans"/>
              </a:rPr>
              <a:t> </a:t>
            </a:r>
            <a:r>
              <a:rPr lang="hi-IN" sz="2800" dirty="0" err="1">
                <a:solidFill>
                  <a:schemeClr val="dk1"/>
                </a:solidFill>
                <a:latin typeface="Open Sans"/>
              </a:rPr>
              <a:t>टॉर्च</a:t>
            </a:r>
            <a:r>
              <a:rPr lang="hi-IN" sz="2800" dirty="0">
                <a:solidFill>
                  <a:schemeClr val="dk1"/>
                </a:solidFill>
                <a:latin typeface="Open Sans"/>
              </a:rPr>
              <a:t> </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E32A1CB3-14DE-7956-9FC2-7714946C5B2A}"/>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txBox="1">
            <a:spLocks noGrp="1"/>
          </p:cNvSpPr>
          <p:nvPr>
            <p:ph type="title" idx="4294967295"/>
          </p:nvPr>
        </p:nvSpPr>
        <p:spPr>
          <a:xfrm>
            <a:off x="515656" y="3106583"/>
            <a:ext cx="4534648" cy="9053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14" name="Google Shape;314;p37"/>
          <p:cNvSpPr txBox="1"/>
          <p:nvPr/>
        </p:nvSpPr>
        <p:spPr>
          <a:xfrm>
            <a:off x="4783015" y="1753127"/>
            <a:ext cx="7113396" cy="4098518"/>
          </a:xfrm>
          <a:prstGeom prst="rect">
            <a:avLst/>
          </a:prstGeom>
          <a:noFill/>
          <a:ln>
            <a:noFill/>
          </a:ln>
        </p:spPr>
        <p:txBody>
          <a:bodyPr spcFirstLastPara="1" wrap="square" lIns="91425" tIns="45700" rIns="91425" bIns="45700" anchor="t" anchorCtr="0">
            <a:spAutoFit/>
          </a:bodyPr>
          <a:lstStyle/>
          <a:p>
            <a:pPr marL="228600" indent="-228600" algn="just">
              <a:spcBef>
                <a:spcPts val="1000"/>
              </a:spcBef>
              <a:buClr>
                <a:schemeClr val="dk1"/>
              </a:buClr>
              <a:buSzPts val="3200"/>
              <a:buFont typeface="Noto Sans Symbols"/>
              <a:buChar char="✔"/>
            </a:pPr>
            <a:r>
              <a:rPr lang="hi-IN" sz="2800" dirty="0"/>
              <a:t>बचाव दल को केबल </a:t>
            </a:r>
            <a:r>
              <a:rPr lang="hi-IN" sz="2800" dirty="0" err="1"/>
              <a:t>सुदृढीकरण</a:t>
            </a:r>
            <a:r>
              <a:rPr lang="hi-IN" sz="2800" dirty="0"/>
              <a:t> की शीघ्र पहचान करनी चाहिए तथा केबल और सरिया (</a:t>
            </a:r>
            <a:r>
              <a:rPr lang="en-IN" sz="2800" dirty="0"/>
              <a:t>Rebar) </a:t>
            </a:r>
            <a:r>
              <a:rPr lang="hi-IN" sz="2800" dirty="0"/>
              <a:t>के बीच अंतर स्पष्ट रूप से समझना चाहिए। पूर्व‑</a:t>
            </a:r>
            <a:r>
              <a:rPr lang="hi-IN" sz="2800" dirty="0" err="1"/>
              <a:t>तनावग्रस्त</a:t>
            </a:r>
            <a:r>
              <a:rPr lang="hi-IN" sz="2800" dirty="0"/>
              <a:t> (</a:t>
            </a:r>
            <a:r>
              <a:rPr lang="en-IN" sz="2800" dirty="0"/>
              <a:t>Pre‑stressed) </a:t>
            </a:r>
            <a:r>
              <a:rPr lang="hi-IN" sz="2800" dirty="0"/>
              <a:t>केबलों को काटने से स्लैब या संरचनात्मक भाग तुरंत क्षतिग्रस्त हो सकता है। सामान्यतः बचाव दल को </a:t>
            </a:r>
            <a:r>
              <a:rPr lang="hi-IN" sz="2800" dirty="0" err="1"/>
              <a:t>तनावग्रस्त</a:t>
            </a:r>
            <a:r>
              <a:rPr lang="hi-IN" sz="2800" dirty="0"/>
              <a:t> केबलों को नहीं काटना चाहिए; यदि काटना आवश्यक हो तो यह कार्य केवल एक संरचनात्मक इंजीनियर के निर्देशन में किया जाना चाहिए।</a:t>
            </a:r>
            <a:endParaRPr sz="2800" dirty="0">
              <a:solidFill>
                <a:schemeClr val="dk1"/>
              </a:solidFill>
              <a:latin typeface="Open Sans"/>
            </a:endParaRP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2A5586F8-A8DC-18E4-3D23-A3B2191BC0D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txBox="1">
            <a:spLocks noGrp="1"/>
          </p:cNvSpPr>
          <p:nvPr>
            <p:ph type="title" idx="4294967295"/>
          </p:nvPr>
        </p:nvSpPr>
        <p:spPr>
          <a:xfrm>
            <a:off x="295422" y="2929281"/>
            <a:ext cx="4262510" cy="9053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23" name="Google Shape;323;p38"/>
          <p:cNvSpPr txBox="1"/>
          <p:nvPr/>
        </p:nvSpPr>
        <p:spPr>
          <a:xfrm>
            <a:off x="4459458" y="1412776"/>
            <a:ext cx="7469190" cy="4092362"/>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पूर्ण पीपीई का उपयोग करें।</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उचित उपकरण का </a:t>
            </a:r>
            <a:r>
              <a:rPr lang="en-US" sz="2800" dirty="0" err="1">
                <a:solidFill>
                  <a:schemeClr val="dk1"/>
                </a:solidFill>
                <a:latin typeface="Open Sans"/>
              </a:rPr>
              <a:t>चयन</a:t>
            </a:r>
            <a:r>
              <a:rPr lang="en-US" sz="2800" dirty="0">
                <a:solidFill>
                  <a:schemeClr val="dk1"/>
                </a:solidFill>
                <a:latin typeface="Open Sans"/>
              </a:rPr>
              <a:t> </a:t>
            </a:r>
            <a:r>
              <a:rPr lang="en-US" sz="2800" dirty="0" err="1">
                <a:solidFill>
                  <a:schemeClr val="dk1"/>
                </a:solidFill>
                <a:latin typeface="Open Sans"/>
              </a:rPr>
              <a:t>करें</a:t>
            </a:r>
            <a:r>
              <a:rPr lang="hi-IN" sz="2800" dirty="0">
                <a:solidFill>
                  <a:schemeClr val="dk1"/>
                </a:solidFill>
                <a:latin typeface="Open Sans"/>
              </a:rPr>
              <a:t> |</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सुनिश्चित करें कि कार्य क्षेत्र खतरों से मुक्त हो।</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हो सके तो एक निरीक्षण छेद ज़रूर बना लें। दूसरी तरफ से छेद करते समय सावधानी बरतें।</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1838632" cy="1282878"/>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412776"/>
          </a:xfrm>
          <a:prstGeom prst="rect">
            <a:avLst/>
          </a:prstGeom>
          <a:noFill/>
        </p:spPr>
      </p:pic>
      <p:sp>
        <p:nvSpPr>
          <p:cNvPr id="2" name="Slide Number Placeholder 1">
            <a:extLst>
              <a:ext uri="{FF2B5EF4-FFF2-40B4-BE49-F238E27FC236}">
                <a16:creationId xmlns:a16="http://schemas.microsoft.com/office/drawing/2014/main" id="{EA88B09F-9596-C031-25E1-35DC57827DDE}"/>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9"/>
          <p:cNvSpPr txBox="1">
            <a:spLocks noGrp="1"/>
          </p:cNvSpPr>
          <p:nvPr>
            <p:ph type="title" idx="4294967295"/>
          </p:nvPr>
        </p:nvSpPr>
        <p:spPr>
          <a:xfrm>
            <a:off x="179726" y="2660346"/>
            <a:ext cx="4969049" cy="9053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30" name="Google Shape;330;p39"/>
          <p:cNvSpPr txBox="1"/>
          <p:nvPr/>
        </p:nvSpPr>
        <p:spPr>
          <a:xfrm>
            <a:off x="5309912" y="1831364"/>
            <a:ext cx="6705600" cy="4643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2"/>
                </a:solidFill>
                <a:latin typeface="Arial"/>
                <a:ea typeface="Arial"/>
                <a:cs typeface="Arial"/>
                <a:sym typeface="Arial"/>
              </a:rPr>
              <a:t>5. </a:t>
            </a:r>
            <a:r>
              <a:rPr lang="en-US" sz="3200" b="1" dirty="0" err="1">
                <a:solidFill>
                  <a:schemeClr val="dk2"/>
                </a:solidFill>
                <a:latin typeface="Arial"/>
                <a:ea typeface="Arial"/>
                <a:cs typeface="Arial"/>
                <a:sym typeface="Arial"/>
              </a:rPr>
              <a:t>क्षैतिज</a:t>
            </a:r>
            <a:r>
              <a:rPr lang="en-US" sz="3200" b="1" dirty="0">
                <a:solidFill>
                  <a:schemeClr val="dk2"/>
                </a:solidFill>
                <a:latin typeface="Arial"/>
                <a:ea typeface="Arial"/>
                <a:cs typeface="Arial"/>
                <a:sym typeface="Arial"/>
              </a:rPr>
              <a:t> </a:t>
            </a:r>
            <a:r>
              <a:rPr lang="hi-IN" sz="3200" b="1" dirty="0">
                <a:solidFill>
                  <a:schemeClr val="dk2"/>
                </a:solidFill>
                <a:latin typeface="Arial"/>
                <a:ea typeface="Arial"/>
                <a:cs typeface="Arial"/>
                <a:sym typeface="Arial"/>
              </a:rPr>
              <a:t>पहुँच </a:t>
            </a:r>
            <a:r>
              <a:rPr lang="en-US" sz="3200" b="1" dirty="0">
                <a:solidFill>
                  <a:schemeClr val="dk2"/>
                </a:solidFill>
                <a:latin typeface="Arial"/>
                <a:ea typeface="Arial"/>
                <a:cs typeface="Arial"/>
                <a:sym typeface="Arial"/>
              </a:rPr>
              <a:t>:</a:t>
            </a:r>
            <a:r>
              <a:rPr lang="en-US" sz="3200" dirty="0">
                <a:solidFill>
                  <a:schemeClr val="dk1"/>
                </a:solidFill>
                <a:latin typeface="Arial"/>
                <a:ea typeface="Arial"/>
                <a:cs typeface="Arial"/>
                <a:sym typeface="Arial"/>
              </a:rPr>
              <a:t> </a:t>
            </a:r>
            <a:endParaRPr dirty="0"/>
          </a:p>
          <a:p>
            <a:pPr marL="228600" indent="-228600" algn="l" rtl="0">
              <a:lnSpc>
                <a:spcPct val="90000"/>
              </a:lnSpc>
              <a:spcBef>
                <a:spcPts val="1000"/>
              </a:spcBef>
              <a:buClr>
                <a:schemeClr val="dk1"/>
              </a:buClr>
              <a:buSzPts val="3200"/>
              <a:buFont typeface="Noto Sans Symbols"/>
              <a:buChar char="✔"/>
            </a:pPr>
            <a:r>
              <a:rPr lang="en-US" sz="3200" dirty="0">
                <a:solidFill>
                  <a:schemeClr val="dk1"/>
                </a:solidFill>
                <a:latin typeface="Arial"/>
                <a:ea typeface="Arial"/>
                <a:cs typeface="Arial"/>
                <a:sym typeface="Arial"/>
              </a:rPr>
              <a:t>    </a:t>
            </a:r>
            <a:r>
              <a:rPr lang="en-US" sz="2800" dirty="0">
                <a:solidFill>
                  <a:schemeClr val="dk1"/>
                </a:solidFill>
                <a:latin typeface="Open Sans"/>
              </a:rPr>
              <a:t>आपका लक्ष्य एक त्रिकोणीय आकार काटना है   </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    कंक्रीट </a:t>
            </a:r>
            <a:r>
              <a:rPr lang="en-US" sz="2800" dirty="0" err="1">
                <a:solidFill>
                  <a:schemeClr val="dk1"/>
                </a:solidFill>
                <a:latin typeface="Open Sans"/>
              </a:rPr>
              <a:t>में</a:t>
            </a:r>
            <a:r>
              <a:rPr lang="en-US" sz="2800" dirty="0">
                <a:solidFill>
                  <a:schemeClr val="dk1"/>
                </a:solidFill>
                <a:latin typeface="Open Sans"/>
              </a:rPr>
              <a:t> </a:t>
            </a:r>
            <a:r>
              <a:rPr lang="en-US" sz="2800" dirty="0" err="1">
                <a:solidFill>
                  <a:schemeClr val="dk1"/>
                </a:solidFill>
                <a:latin typeface="Open Sans"/>
              </a:rPr>
              <a:t>छेद</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indent="-228600">
              <a:lnSpc>
                <a:spcPct val="90000"/>
              </a:lnSpc>
              <a:spcBef>
                <a:spcPts val="1000"/>
              </a:spcBef>
              <a:buClr>
                <a:schemeClr val="dk1"/>
              </a:buClr>
              <a:buSzPts val="3200"/>
              <a:buFont typeface="Noto Sans Symbols"/>
              <a:buChar char="✔"/>
            </a:pPr>
            <a:r>
              <a:rPr lang="hi-IN" sz="2800" dirty="0"/>
              <a:t>ऊपर के दोनों </a:t>
            </a:r>
            <a:r>
              <a:rPr lang="hi-IN" sz="2800" dirty="0" err="1"/>
              <a:t>कट्स</a:t>
            </a:r>
            <a:r>
              <a:rPr lang="hi-IN" sz="2800" dirty="0"/>
              <a:t> को हल्के कोण पर </a:t>
            </a:r>
            <a:r>
              <a:rPr lang="hi-IN" sz="2800" dirty="0" err="1"/>
              <a:t>लंबवत</a:t>
            </a:r>
            <a:r>
              <a:rPr lang="hi-IN" sz="2800" dirty="0"/>
              <a:t> (लगभग 80–85 डिग्री) पर काटें। इससे कटे हुए हिस्से को अंदर की ओर गिरने से रोका जा सकेगा, जहाँ यह पीड़ित को घायल कर सकता है।</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1877961" cy="1310319"/>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310318"/>
          </a:xfrm>
          <a:prstGeom prst="rect">
            <a:avLst/>
          </a:prstGeom>
          <a:noFill/>
        </p:spPr>
      </p:pic>
      <p:sp>
        <p:nvSpPr>
          <p:cNvPr id="3" name="Slide Number Placeholder 2">
            <a:extLst>
              <a:ext uri="{FF2B5EF4-FFF2-40B4-BE49-F238E27FC236}">
                <a16:creationId xmlns:a16="http://schemas.microsoft.com/office/drawing/2014/main" id="{287DB360-6EED-C391-F377-70D8182CA75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body" idx="4294967295"/>
          </p:nvPr>
        </p:nvSpPr>
        <p:spPr>
          <a:xfrm>
            <a:off x="4318782" y="1266092"/>
            <a:ext cx="7554350" cy="55919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indent="0" algn="l" rtl="0">
              <a:lnSpc>
                <a:spcPct val="100000"/>
              </a:lnSpc>
              <a:spcBef>
                <a:spcPts val="1000"/>
              </a:spcBef>
              <a:buSzPts val="3200"/>
              <a:buNone/>
            </a:pPr>
            <a:r>
              <a:rPr lang="en-US" dirty="0">
                <a:latin typeface="Open Sans"/>
                <a:ea typeface="Arial"/>
                <a:cs typeface="Arial"/>
                <a:sym typeface="Arial"/>
              </a:rPr>
              <a:t>पांच विभिन्न सामग्रियों में प्रवेश करने की प्रक्रियाओं का वर्णन करें: लकड़ी, धातु, कंक्रीट, ईंट और सिंडर ब्लॉक।</a:t>
            </a:r>
            <a:endParaRPr dirty="0">
              <a:latin typeface="Open Sans"/>
              <a:ea typeface="Arial"/>
              <a:cs typeface="Arial"/>
            </a:endParaRPr>
          </a:p>
          <a:p>
            <a:pPr marL="0" indent="0" algn="l" rtl="0">
              <a:lnSpc>
                <a:spcPct val="100000"/>
              </a:lnSpc>
              <a:spcBef>
                <a:spcPts val="1000"/>
              </a:spcBef>
              <a:buSzPts val="3200"/>
              <a:buNone/>
            </a:pPr>
            <a:endParaRPr dirty="0">
              <a:latin typeface="Open Sans"/>
              <a:ea typeface="Arial"/>
              <a:cs typeface="Arial"/>
              <a:sym typeface="Arial"/>
            </a:endParaRPr>
          </a:p>
          <a:p>
            <a:pPr marL="0" indent="0" algn="l" rtl="0">
              <a:lnSpc>
                <a:spcPct val="100000"/>
              </a:lnSpc>
              <a:spcBef>
                <a:spcPts val="1000"/>
              </a:spcBef>
              <a:buSzPts val="3200"/>
              <a:buNone/>
            </a:pPr>
            <a:r>
              <a:rPr lang="en-US" dirty="0">
                <a:latin typeface="Open Sans"/>
                <a:ea typeface="Arial"/>
                <a:cs typeface="Arial"/>
                <a:sym typeface="Arial"/>
              </a:rPr>
              <a:t>ऊपर सूचीबद्ध पांच सामग्रियों को काटने और भेदने की प्रक्रिया को आवश्यक टीईए का सही ढंग से उपयोग करते हुए, एक व्यावहारिक अभ्यास में प्रदर्शित करें।</a:t>
            </a:r>
            <a:endParaRPr dirty="0">
              <a:latin typeface="Open Sans"/>
              <a:ea typeface="Arial"/>
              <a:cs typeface="Arial"/>
            </a:endParaRPr>
          </a:p>
          <a:p>
            <a:pPr marL="0" indent="0" algn="l" rtl="0">
              <a:lnSpc>
                <a:spcPct val="100000"/>
              </a:lnSpc>
              <a:spcBef>
                <a:spcPts val="1000"/>
              </a:spcBef>
              <a:buSzPts val="3200"/>
              <a:buNone/>
            </a:pPr>
            <a:endParaRPr dirty="0">
              <a:latin typeface="Open Sans"/>
              <a:ea typeface="Arial"/>
              <a:cs typeface="Arial"/>
              <a:sym typeface="Arial"/>
            </a:endParaRPr>
          </a:p>
          <a:p>
            <a:pPr marL="0" indent="0" algn="l" rtl="0">
              <a:lnSpc>
                <a:spcPct val="100000"/>
              </a:lnSpc>
              <a:spcBef>
                <a:spcPts val="1000"/>
              </a:spcBef>
              <a:buSzPts val="3200"/>
              <a:buNone/>
            </a:pPr>
            <a:r>
              <a:rPr lang="en-US" dirty="0">
                <a:latin typeface="Open Sans"/>
                <a:ea typeface="Arial"/>
                <a:cs typeface="Arial"/>
                <a:sym typeface="Arial"/>
              </a:rPr>
              <a:t>मलबा हटाने के चरणों की सूची बनाइये।</a:t>
            </a:r>
            <a:endParaRPr dirty="0">
              <a:latin typeface="Open Sans"/>
              <a:ea typeface="Arial"/>
              <a:cs typeface="Arial"/>
            </a:endParaRPr>
          </a:p>
        </p:txBody>
      </p:sp>
      <p:sp>
        <p:nvSpPr>
          <p:cNvPr id="127" name="Google Shape;127;p16"/>
          <p:cNvSpPr/>
          <p:nvPr/>
        </p:nvSpPr>
        <p:spPr>
          <a:xfrm>
            <a:off x="3315314" y="1904680"/>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
        <p:nvSpPr>
          <p:cNvPr id="128" name="Google Shape;128;p16"/>
          <p:cNvSpPr/>
          <p:nvPr/>
        </p:nvSpPr>
        <p:spPr>
          <a:xfrm>
            <a:off x="3382468" y="3762446"/>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sp>
        <p:nvSpPr>
          <p:cNvPr id="129" name="Google Shape;129;p16"/>
          <p:cNvSpPr/>
          <p:nvPr/>
        </p:nvSpPr>
        <p:spPr>
          <a:xfrm>
            <a:off x="3407214" y="557531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rPr>
              <a:t>6</a:t>
            </a:r>
            <a:endParaRPr sz="4000" b="1">
              <a:solidFill>
                <a:srgbClr val="C00000"/>
              </a:solidFill>
              <a:latin typeface="Arial"/>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94143" y="0"/>
            <a:ext cx="1224416" cy="1408916"/>
          </a:xfrm>
          <a:prstGeom prst="rect">
            <a:avLst/>
          </a:prstGeom>
          <a:noFill/>
        </p:spPr>
      </p:pic>
      <p:sp>
        <p:nvSpPr>
          <p:cNvPr id="2" name="Slide Number Placeholder 1">
            <a:extLst>
              <a:ext uri="{FF2B5EF4-FFF2-40B4-BE49-F238E27FC236}">
                <a16:creationId xmlns:a16="http://schemas.microsoft.com/office/drawing/2014/main" id="{DCF500AC-B5A1-86DE-473E-F9410BDBB38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0"/>
          <p:cNvSpPr txBox="1">
            <a:spLocks noGrp="1"/>
          </p:cNvSpPr>
          <p:nvPr>
            <p:ph type="title" idx="4294967295"/>
          </p:nvPr>
        </p:nvSpPr>
        <p:spPr>
          <a:xfrm>
            <a:off x="703627" y="2940148"/>
            <a:ext cx="4318539" cy="7815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38" name="Google Shape;338;p40"/>
          <p:cNvSpPr txBox="1"/>
          <p:nvPr/>
        </p:nvSpPr>
        <p:spPr>
          <a:xfrm>
            <a:off x="5860995" y="1981919"/>
            <a:ext cx="6096000" cy="3249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2"/>
                </a:solidFill>
                <a:latin typeface="Arial"/>
                <a:ea typeface="Arial"/>
                <a:cs typeface="Arial"/>
                <a:sym typeface="Arial"/>
              </a:rPr>
              <a:t>5. </a:t>
            </a:r>
            <a:r>
              <a:rPr lang="en-US" sz="3200" b="1" dirty="0" err="1">
                <a:solidFill>
                  <a:schemeClr val="dk2"/>
                </a:solidFill>
                <a:latin typeface="Arial"/>
                <a:ea typeface="Arial"/>
                <a:cs typeface="Arial"/>
                <a:sym typeface="Arial"/>
              </a:rPr>
              <a:t>क्षैतिज</a:t>
            </a:r>
            <a:r>
              <a:rPr lang="en-US" sz="3200" b="1" dirty="0">
                <a:solidFill>
                  <a:schemeClr val="dk2"/>
                </a:solidFill>
                <a:latin typeface="Arial"/>
                <a:ea typeface="Arial"/>
                <a:cs typeface="Arial"/>
                <a:sym typeface="Arial"/>
              </a:rPr>
              <a:t> </a:t>
            </a:r>
            <a:r>
              <a:rPr lang="hi-IN" sz="3200" b="1" dirty="0">
                <a:solidFill>
                  <a:schemeClr val="dk2"/>
                </a:solidFill>
                <a:latin typeface="Arial"/>
                <a:ea typeface="Arial"/>
                <a:cs typeface="Arial"/>
                <a:sym typeface="Arial"/>
              </a:rPr>
              <a:t>पहुँच</a:t>
            </a:r>
            <a:r>
              <a:rPr lang="en-US" sz="3200" b="1" dirty="0">
                <a:solidFill>
                  <a:schemeClr val="dk2"/>
                </a:solidFill>
                <a:latin typeface="Arial"/>
                <a:ea typeface="Arial"/>
                <a:cs typeface="Arial"/>
                <a:sym typeface="Arial"/>
              </a:rPr>
              <a:t>:</a:t>
            </a:r>
            <a:endParaRPr dirty="0"/>
          </a:p>
          <a:p>
            <a:pPr marL="457200" marR="0" lvl="0" indent="-254000" algn="l" rtl="0">
              <a:spcBef>
                <a:spcPts val="0"/>
              </a:spcBef>
              <a:spcAft>
                <a:spcPts val="0"/>
              </a:spcAft>
              <a:buClr>
                <a:schemeClr val="dk1"/>
              </a:buClr>
              <a:buSzPts val="3200"/>
              <a:buFont typeface="Noto Sans Symbols"/>
              <a:buNone/>
            </a:pPr>
            <a:endParaRPr sz="3200" b="1" dirty="0">
              <a:solidFill>
                <a:schemeClr val="dk2"/>
              </a:solidFill>
              <a:latin typeface="Arial"/>
              <a:ea typeface="Arial"/>
              <a:cs typeface="Arial"/>
              <a:sym typeface="Arial"/>
            </a:endParaRPr>
          </a:p>
          <a:p>
            <a:pPr marL="228600" lvl="0" indent="-228600">
              <a:lnSpc>
                <a:spcPct val="90000"/>
              </a:lnSpc>
              <a:spcBef>
                <a:spcPts val="1000"/>
              </a:spcBef>
              <a:buClr>
                <a:schemeClr val="dk1"/>
              </a:buClr>
              <a:buSzPts val="3200"/>
              <a:buFont typeface="Noto Sans Symbols"/>
              <a:buChar char="✔"/>
            </a:pPr>
            <a:r>
              <a:rPr lang="hi-IN" sz="2800" dirty="0"/>
              <a:t>यदि कंक्रीट आरी ब्लेड की गहराई से अधिक मोटा हो, तो छेनी का उपयोग करें और नीचे (आधार) से शुरू करके ऊपर की ओर काम करते हुए टुकड़ों को हटाएँ।</a:t>
            </a:r>
            <a:endParaRPr sz="3200" dirty="0">
              <a:solidFill>
                <a:schemeClr val="dk1"/>
              </a:solidFill>
              <a:latin typeface="Arial"/>
              <a:ea typeface="Arial"/>
              <a:cs typeface="Arial"/>
              <a:sym typeface="Arial"/>
            </a:endParaRPr>
          </a:p>
          <a:p>
            <a:pPr marL="0" marR="0" lvl="0" indent="0" algn="l" rtl="0">
              <a:spcBef>
                <a:spcPts val="0"/>
              </a:spcBef>
              <a:spcAft>
                <a:spcPts val="0"/>
              </a:spcAft>
              <a:buNone/>
            </a:pPr>
            <a:r>
              <a:rPr lang="en-US" sz="3200" dirty="0">
                <a:solidFill>
                  <a:schemeClr val="dk1"/>
                </a:solidFill>
                <a:latin typeface="Arial"/>
                <a:ea typeface="Arial"/>
                <a:cs typeface="Arial"/>
                <a:sym typeface="Arial"/>
              </a:rPr>
              <a:t>    </a:t>
            </a:r>
            <a:endParaRPr dirty="0"/>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1828800" cy="1276018"/>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276018"/>
          </a:xfrm>
          <a:prstGeom prst="rect">
            <a:avLst/>
          </a:prstGeom>
          <a:noFill/>
        </p:spPr>
      </p:pic>
      <p:sp>
        <p:nvSpPr>
          <p:cNvPr id="3" name="Slide Number Placeholder 2">
            <a:extLst>
              <a:ext uri="{FF2B5EF4-FFF2-40B4-BE49-F238E27FC236}">
                <a16:creationId xmlns:a16="http://schemas.microsoft.com/office/drawing/2014/main" id="{1725B2A5-3411-6A64-C7DC-69892FF5838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a:spLocks noGrp="1"/>
          </p:cNvSpPr>
          <p:nvPr>
            <p:ph type="title" idx="4294967295"/>
          </p:nvPr>
        </p:nvSpPr>
        <p:spPr>
          <a:xfrm>
            <a:off x="2096814" y="408552"/>
            <a:ext cx="9428750" cy="9053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3600" b="1" dirty="0">
                <a:solidFill>
                  <a:srgbClr val="C00000"/>
                </a:solidFill>
                <a:latin typeface="Open Sans"/>
                <a:ea typeface="Arial"/>
                <a:cs typeface="Arial"/>
                <a:sym typeface="Arial"/>
              </a:rPr>
              <a:t>प्रबलित कंक्रीट को काटने और भेदने की प्रक्रिया</a:t>
            </a:r>
            <a:endParaRPr lang="en-IN" sz="3600" b="1" cap="none" dirty="0">
              <a:solidFill>
                <a:srgbClr val="C00000"/>
              </a:solidFill>
              <a:latin typeface="Open Sans"/>
              <a:ea typeface="Arial"/>
              <a:cs typeface="Arial"/>
              <a:sym typeface="Arial"/>
            </a:endParaRPr>
          </a:p>
        </p:txBody>
      </p:sp>
      <p:sp>
        <p:nvSpPr>
          <p:cNvPr id="346" name="Google Shape;346;p41"/>
          <p:cNvSpPr txBox="1"/>
          <p:nvPr/>
        </p:nvSpPr>
        <p:spPr>
          <a:xfrm>
            <a:off x="659802" y="1742300"/>
            <a:ext cx="7760891" cy="4656619"/>
          </a:xfrm>
          <a:prstGeom prst="rect">
            <a:avLst/>
          </a:prstGeom>
          <a:noFill/>
          <a:ln>
            <a:noFill/>
          </a:ln>
        </p:spPr>
        <p:txBody>
          <a:bodyPr spcFirstLastPara="1" wrap="square" lIns="91425" tIns="45700" rIns="91425" bIns="45700" anchor="t" anchorCtr="0">
            <a:spAutoFit/>
          </a:bodyPr>
          <a:lstStyle/>
          <a:p>
            <a:pPr marL="457200" indent="-457200" algn="l" rtl="0">
              <a:lnSpc>
                <a:spcPct val="90000"/>
              </a:lnSpc>
              <a:spcBef>
                <a:spcPts val="1000"/>
              </a:spcBef>
              <a:buClr>
                <a:schemeClr val="dk1"/>
              </a:buClr>
              <a:buSzPts val="3200"/>
              <a:buFont typeface="Wingdings" panose="05000000000000000000" pitchFamily="2" charset="2"/>
              <a:buChar char="ü"/>
            </a:pPr>
            <a:r>
              <a:rPr lang="en-US" sz="2800" b="1" dirty="0">
                <a:solidFill>
                  <a:schemeClr val="dk2"/>
                </a:solidFill>
                <a:latin typeface="Arial"/>
                <a:ea typeface="Arial"/>
                <a:cs typeface="Arial"/>
                <a:sym typeface="Arial"/>
              </a:rPr>
              <a:t>5. </a:t>
            </a:r>
            <a:r>
              <a:rPr lang="en-US" sz="2800" b="1" dirty="0" err="1">
                <a:solidFill>
                  <a:schemeClr val="dk2"/>
                </a:solidFill>
                <a:latin typeface="Arial"/>
                <a:ea typeface="Arial"/>
                <a:cs typeface="Arial"/>
                <a:sym typeface="Arial"/>
              </a:rPr>
              <a:t>ऊर्ध्वाधर</a:t>
            </a:r>
            <a:r>
              <a:rPr lang="en-US" sz="2800" b="1" dirty="0">
                <a:solidFill>
                  <a:schemeClr val="dk2"/>
                </a:solidFill>
                <a:latin typeface="Arial"/>
                <a:ea typeface="Arial"/>
                <a:cs typeface="Arial"/>
                <a:sym typeface="Arial"/>
              </a:rPr>
              <a:t> </a:t>
            </a:r>
            <a:r>
              <a:rPr lang="hi-IN" sz="2800" b="1" dirty="0">
                <a:solidFill>
                  <a:schemeClr val="dk2"/>
                </a:solidFill>
                <a:latin typeface="Arial"/>
                <a:ea typeface="Arial"/>
                <a:cs typeface="Arial"/>
                <a:sym typeface="Arial"/>
              </a:rPr>
              <a:t>पहुँच </a:t>
            </a:r>
            <a:r>
              <a:rPr lang="en-US" sz="2800" b="1" dirty="0">
                <a:solidFill>
                  <a:schemeClr val="dk2"/>
                </a:solidFill>
                <a:latin typeface="Arial"/>
                <a:ea typeface="Arial"/>
                <a:cs typeface="Arial"/>
                <a:sym typeface="Arial"/>
              </a:rPr>
              <a:t>:</a:t>
            </a:r>
            <a:r>
              <a:rPr lang="en-US" sz="2800" dirty="0">
                <a:solidFill>
                  <a:schemeClr val="dk1"/>
                </a:solidFill>
                <a:latin typeface="Arial"/>
                <a:ea typeface="Arial"/>
                <a:cs typeface="Arial"/>
                <a:sym typeface="Arial"/>
              </a:rPr>
              <a:t> </a:t>
            </a:r>
            <a:r>
              <a:rPr lang="en-US" sz="2800" dirty="0">
                <a:solidFill>
                  <a:schemeClr val="dk1"/>
                </a:solidFill>
                <a:latin typeface="Open Sans"/>
              </a:rPr>
              <a:t>आपका लक्ष्य है</a:t>
            </a:r>
            <a:endParaRPr sz="2800" dirty="0">
              <a:solidFill>
                <a:schemeClr val="dk1"/>
              </a:solidFill>
              <a:latin typeface="Open Sans"/>
            </a:endParaRPr>
          </a:p>
          <a:p>
            <a:pPr marL="342900" indent="-342900">
              <a:lnSpc>
                <a:spcPct val="90000"/>
              </a:lnSpc>
              <a:spcBef>
                <a:spcPts val="1000"/>
              </a:spcBef>
              <a:buClr>
                <a:schemeClr val="dk1"/>
              </a:buClr>
              <a:buSzPts val="3200"/>
              <a:buFont typeface="Wingdings" panose="05000000000000000000" pitchFamily="2" charset="2"/>
              <a:buChar char="ü"/>
            </a:pPr>
            <a:r>
              <a:rPr lang="en-US" sz="2400" dirty="0">
                <a:solidFill>
                  <a:schemeClr val="dk1"/>
                </a:solidFill>
                <a:latin typeface="Open Sans"/>
              </a:rPr>
              <a:t> </a:t>
            </a:r>
            <a:r>
              <a:rPr lang="hi-IN" sz="2800" dirty="0"/>
              <a:t>एक वर्गाकार या आयताकार छेद काटें ठोस में।</a:t>
            </a:r>
            <a:endParaRPr sz="2800" dirty="0">
              <a:solidFill>
                <a:schemeClr val="dk1"/>
              </a:solidFill>
              <a:latin typeface="Open Sans"/>
            </a:endParaRPr>
          </a:p>
          <a:p>
            <a:pPr marL="342900" indent="-342900">
              <a:buFont typeface="Wingdings" panose="05000000000000000000" pitchFamily="2" charset="2"/>
              <a:buChar char="ü"/>
            </a:pPr>
            <a:r>
              <a:rPr lang="hi-IN" sz="2800" dirty="0"/>
              <a:t>जिसे आप काटने जा रहे हैं उस टुकड़े के बीच में एक छोटा सा छेद बनाएं, जिसका उपयोग कटे हुए भाग को उठाने के लिए किया जाएगा।</a:t>
            </a:r>
          </a:p>
          <a:p>
            <a:pPr marL="342900" indent="-342900">
              <a:buFont typeface="Wingdings" panose="05000000000000000000" pitchFamily="2" charset="2"/>
              <a:buChar char="ü"/>
            </a:pPr>
            <a:r>
              <a:rPr lang="hi-IN" sz="2800" dirty="0"/>
              <a:t>वर्ग के दो विपरीत किनारों को </a:t>
            </a:r>
            <a:r>
              <a:rPr lang="hi-IN" sz="2800" b="1" dirty="0"/>
              <a:t>लगभग 70–80 डिग्री के कोण पर</a:t>
            </a:r>
            <a:r>
              <a:rPr lang="hi-IN" sz="2800" dirty="0"/>
              <a:t> काटें।</a:t>
            </a:r>
          </a:p>
          <a:p>
            <a:pPr marL="342900" indent="-342900">
              <a:buFont typeface="Wingdings" panose="05000000000000000000" pitchFamily="2" charset="2"/>
              <a:buChar char="ü"/>
            </a:pPr>
            <a:r>
              <a:rPr lang="hi-IN" sz="2800" dirty="0"/>
              <a:t>यह </a:t>
            </a:r>
            <a:r>
              <a:rPr lang="hi-IN" sz="2800" dirty="0" err="1"/>
              <a:t>कटेड</a:t>
            </a:r>
            <a:r>
              <a:rPr lang="hi-IN" sz="2800" dirty="0"/>
              <a:t> हिस्से को नीचे गिरने से रोकने में मदद </a:t>
            </a:r>
          </a:p>
          <a:p>
            <a:r>
              <a:rPr lang="hi-IN" sz="2800" dirty="0"/>
              <a:t>    करेगा।</a:t>
            </a:r>
          </a:p>
          <a:p>
            <a:pPr marL="228600" indent="-228600">
              <a:lnSpc>
                <a:spcPct val="90000"/>
              </a:lnSpc>
              <a:spcBef>
                <a:spcPts val="1000"/>
              </a:spcBef>
              <a:buClr>
                <a:schemeClr val="dk1"/>
              </a:buClr>
              <a:buSzPts val="3200"/>
              <a:buFont typeface="Noto Sans Symbols"/>
              <a:buChar char="✔"/>
            </a:pPr>
            <a:endParaRPr sz="2800" dirty="0">
              <a:solidFill>
                <a:schemeClr val="dk1"/>
              </a:solidFill>
              <a:latin typeface="Open Sans"/>
            </a:endParaRPr>
          </a:p>
        </p:txBody>
      </p:sp>
      <p:pic>
        <p:nvPicPr>
          <p:cNvPr id="347" name="Google Shape;347;p41"/>
          <p:cNvPicPr preferRelativeResize="0"/>
          <p:nvPr/>
        </p:nvPicPr>
        <p:blipFill rotWithShape="1">
          <a:blip r:embed="rId3">
            <a:alphaModFix/>
          </a:blip>
          <a:srcRect/>
          <a:stretch/>
        </p:blipFill>
        <p:spPr>
          <a:xfrm>
            <a:off x="8468022" y="1284014"/>
            <a:ext cx="3676650" cy="3513138"/>
          </a:xfrm>
          <a:prstGeom prst="rect">
            <a:avLst/>
          </a:prstGeom>
          <a:noFill/>
          <a:ln>
            <a:noFill/>
          </a:ln>
        </p:spPr>
      </p:pic>
      <p:pic>
        <p:nvPicPr>
          <p:cNvPr id="7" name="Picture 6" descr="C:\Users\spicygarg\Downloads\WhatsApp Image 2025-09-09 at 4.44.59 PM (1).jpeg"/>
          <p:cNvPicPr>
            <a:picLocks noChangeAspect="1" noChangeArrowheads="1"/>
          </p:cNvPicPr>
          <p:nvPr/>
        </p:nvPicPr>
        <p:blipFill>
          <a:blip r:embed="rId4"/>
          <a:srcRect/>
          <a:stretch>
            <a:fillRect/>
          </a:stretch>
        </p:blipFill>
        <p:spPr bwMode="auto">
          <a:xfrm>
            <a:off x="0" y="1"/>
            <a:ext cx="1838632" cy="1282878"/>
          </a:xfrm>
          <a:prstGeom prst="rect">
            <a:avLst/>
          </a:prstGeom>
          <a:noFill/>
        </p:spPr>
      </p:pic>
      <p:pic>
        <p:nvPicPr>
          <p:cNvPr id="8" name="Picture 4" descr="C:\Users\spicygarg\Downloads\WhatsApp Image 2025-09-09 at 4.44.59 PM.jpeg"/>
          <p:cNvPicPr>
            <a:picLocks noChangeAspect="1" noChangeArrowheads="1"/>
          </p:cNvPicPr>
          <p:nvPr/>
        </p:nvPicPr>
        <p:blipFill>
          <a:blip r:embed="rId5"/>
          <a:srcRect/>
          <a:stretch>
            <a:fillRect/>
          </a:stretch>
        </p:blipFill>
        <p:spPr bwMode="auto">
          <a:xfrm>
            <a:off x="10783615" y="0"/>
            <a:ext cx="1408386" cy="1313929"/>
          </a:xfrm>
          <a:prstGeom prst="rect">
            <a:avLst/>
          </a:prstGeom>
          <a:noFill/>
        </p:spPr>
      </p:pic>
      <p:sp>
        <p:nvSpPr>
          <p:cNvPr id="3" name="Slide Number Placeholder 2">
            <a:extLst>
              <a:ext uri="{FF2B5EF4-FFF2-40B4-BE49-F238E27FC236}">
                <a16:creationId xmlns:a16="http://schemas.microsoft.com/office/drawing/2014/main" id="{6A8450AB-0DEF-2B12-DDF9-8E2375F6FF6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idx="4294967295"/>
          </p:nvPr>
        </p:nvSpPr>
        <p:spPr>
          <a:xfrm>
            <a:off x="932590" y="3193367"/>
            <a:ext cx="4061441" cy="9353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55" name="Google Shape;355;p42"/>
          <p:cNvSpPr txBox="1"/>
          <p:nvPr/>
        </p:nvSpPr>
        <p:spPr>
          <a:xfrm>
            <a:off x="5486400" y="1656621"/>
            <a:ext cx="670560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2"/>
                </a:solidFill>
                <a:latin typeface="Arial"/>
                <a:ea typeface="Arial"/>
                <a:cs typeface="Arial"/>
                <a:sym typeface="Arial"/>
              </a:rPr>
              <a:t>6. </a:t>
            </a:r>
            <a:r>
              <a:rPr lang="en-US" sz="3200" b="1" dirty="0" err="1">
                <a:solidFill>
                  <a:schemeClr val="dk2"/>
                </a:solidFill>
                <a:latin typeface="Arial"/>
                <a:ea typeface="Arial"/>
                <a:cs typeface="Arial"/>
                <a:sym typeface="Arial"/>
              </a:rPr>
              <a:t>ऊर्ध्वाधर</a:t>
            </a:r>
            <a:r>
              <a:rPr lang="en-US" sz="3200" b="1" dirty="0">
                <a:solidFill>
                  <a:schemeClr val="dk2"/>
                </a:solidFill>
                <a:latin typeface="Arial"/>
                <a:ea typeface="Arial"/>
                <a:cs typeface="Arial"/>
                <a:sym typeface="Arial"/>
              </a:rPr>
              <a:t> </a:t>
            </a:r>
            <a:r>
              <a:rPr lang="hi-IN" sz="3200" b="1" dirty="0">
                <a:solidFill>
                  <a:schemeClr val="dk2"/>
                </a:solidFill>
                <a:latin typeface="Arial"/>
                <a:ea typeface="Arial"/>
                <a:cs typeface="Arial"/>
                <a:sym typeface="Arial"/>
              </a:rPr>
              <a:t>पहुँच</a:t>
            </a:r>
            <a:r>
              <a:rPr lang="en-US" sz="3200" b="1" dirty="0">
                <a:solidFill>
                  <a:schemeClr val="dk2"/>
                </a:solidFill>
                <a:latin typeface="Arial"/>
                <a:ea typeface="Arial"/>
                <a:cs typeface="Arial"/>
                <a:sym typeface="Arial"/>
              </a:rPr>
              <a:t>:</a:t>
            </a:r>
            <a:endParaRPr dirty="0"/>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rPr>
              <a:t>शेष दो भुजाओं को सामान्य लंबवत् रूप में काटकर वर्ग को पूरा करें।</a:t>
            </a:r>
            <a:endParaRPr sz="2800" dirty="0">
              <a:solidFill>
                <a:schemeClr val="dk1"/>
              </a:solidFill>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rPr>
              <a:t> फिर बीच में बने छेद का इस्तेमाल करके टुकड़े को बाहर निकालें। अगर कंक्रीट आरी के ब्लेड की गहराई से ज़्यादा मोटा है, तो आपको छेनी से काटकर टुकड़े निकालने होंगे।</a:t>
            </a:r>
            <a:endParaRPr sz="2800" dirty="0">
              <a:solidFill>
                <a:schemeClr val="dk1"/>
              </a:solidFill>
              <a:latin typeface="Open Sans"/>
            </a:endParaRPr>
          </a:p>
          <a:p>
            <a:pPr marL="457200" marR="0" lvl="0" indent="-254000" algn="l" rtl="0">
              <a:spcBef>
                <a:spcPts val="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r>
              <a:rPr lang="en-US" sz="3200" dirty="0">
                <a:solidFill>
                  <a:schemeClr val="dk1"/>
                </a:solidFill>
                <a:latin typeface="Arial"/>
                <a:ea typeface="Arial"/>
                <a:cs typeface="Arial"/>
                <a:sym typeface="Arial"/>
              </a:rPr>
              <a:t>    </a:t>
            </a:r>
            <a:endParaRPr dirty="0"/>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1877961" cy="1310319"/>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310319"/>
          </a:xfrm>
          <a:prstGeom prst="rect">
            <a:avLst/>
          </a:prstGeom>
          <a:noFill/>
        </p:spPr>
      </p:pic>
      <p:sp>
        <p:nvSpPr>
          <p:cNvPr id="3" name="Slide Number Placeholder 2">
            <a:extLst>
              <a:ext uri="{FF2B5EF4-FFF2-40B4-BE49-F238E27FC236}">
                <a16:creationId xmlns:a16="http://schemas.microsoft.com/office/drawing/2014/main" id="{4282E6BF-49DC-E99C-497D-BB87E5BB2DB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txBox="1">
            <a:spLocks noGrp="1"/>
          </p:cNvSpPr>
          <p:nvPr>
            <p:ph type="title" idx="4294967295"/>
          </p:nvPr>
        </p:nvSpPr>
        <p:spPr>
          <a:xfrm>
            <a:off x="2349061" y="442210"/>
            <a:ext cx="8816022" cy="9053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3600" b="1" dirty="0">
                <a:solidFill>
                  <a:srgbClr val="C00000"/>
                </a:solidFill>
                <a:latin typeface="Open Sans"/>
                <a:ea typeface="Arial"/>
                <a:cs typeface="Arial"/>
                <a:sym typeface="Arial"/>
              </a:rPr>
              <a:t>प्रबलित कंक्रीट को काटने और भेदने की प्रक्रिया</a:t>
            </a:r>
            <a:endParaRPr lang="en-IN" sz="3600" b="1" cap="none" dirty="0">
              <a:solidFill>
                <a:srgbClr val="C00000"/>
              </a:solidFill>
              <a:latin typeface="Open Sans"/>
              <a:ea typeface="Arial"/>
              <a:cs typeface="Arial"/>
              <a:sym typeface="Arial"/>
            </a:endParaRPr>
          </a:p>
        </p:txBody>
      </p:sp>
      <p:sp>
        <p:nvSpPr>
          <p:cNvPr id="364" name="Google Shape;364;p43"/>
          <p:cNvSpPr txBox="1"/>
          <p:nvPr/>
        </p:nvSpPr>
        <p:spPr>
          <a:xfrm>
            <a:off x="1712148" y="1804787"/>
            <a:ext cx="9817669" cy="4401164"/>
          </a:xfrm>
          <a:prstGeom prst="rect">
            <a:avLst/>
          </a:prstGeom>
          <a:noFill/>
          <a:ln>
            <a:noFill/>
          </a:ln>
        </p:spPr>
        <p:txBody>
          <a:bodyPr spcFirstLastPara="1" wrap="square" lIns="91425" tIns="45700" rIns="91425" bIns="45700" anchor="t" anchorCtr="0">
            <a:spAutoFit/>
          </a:bodyPr>
          <a:lstStyle/>
          <a:p>
            <a:pPr marL="457200" indent="-457200" algn="l" rtl="0">
              <a:buClr>
                <a:schemeClr val="dk1"/>
              </a:buClr>
              <a:buSzPts val="3200"/>
              <a:buFont typeface="Noto Sans Symbols"/>
              <a:buChar char="✔"/>
            </a:pPr>
            <a:r>
              <a:rPr lang="en-US" sz="2800" dirty="0">
                <a:solidFill>
                  <a:schemeClr val="dk1"/>
                </a:solidFill>
                <a:latin typeface="Arial"/>
                <a:ea typeface="Arial"/>
                <a:cs typeface="Arial"/>
                <a:sym typeface="Arial"/>
              </a:rPr>
              <a:t>7.</a:t>
            </a:r>
            <a:r>
              <a:rPr lang="en-US" sz="2800" b="1" dirty="0">
                <a:solidFill>
                  <a:schemeClr val="dk1"/>
                </a:solidFill>
                <a:latin typeface="Arial"/>
                <a:ea typeface="Arial"/>
                <a:cs typeface="Arial"/>
                <a:sym typeface="Arial"/>
              </a:rPr>
              <a:t> </a:t>
            </a:r>
            <a:r>
              <a:rPr lang="en-US" sz="2800" b="1" dirty="0">
                <a:solidFill>
                  <a:schemeClr val="dk1"/>
                </a:solidFill>
                <a:latin typeface="Open Sans"/>
              </a:rPr>
              <a:t>सुदृढीकरण काटना</a:t>
            </a:r>
            <a:r>
              <a:rPr lang="en-US" sz="2800" dirty="0">
                <a:solidFill>
                  <a:schemeClr val="dk1"/>
                </a:solidFill>
                <a:latin typeface="Open Sans"/>
              </a:rPr>
              <a:t>: स्टील सरिया या स्ट्रैंडेड केबल के साथ प्रबलित कंक्रीट का सामना करते समय एक अलग दृष्टिकोण की आवश्यकता होती है। सरिया के चारों ओर कंक्रीट को ढीला करें ताकि औजारों के लिए जगह बन सके। फिर आप अलग-अलग सरिया काटने के लिए एक रेसीप्रोकेटिंग आरी, बोल्ट कटर, सरिया कटर या टॉर्च का उपयोग कर सकते हैं। यदि किसी कारण से केबल काटना आवश्यक हो जाता है, तो आपको धीरे-धीरे तनाव कम करने के लिए एक बार में एक स्ट्रैंड को टॉर्च से काटना चाहिए।</a:t>
            </a:r>
            <a:endParaRPr sz="2800" dirty="0">
              <a:solidFill>
                <a:schemeClr val="dk1"/>
              </a:solidFill>
              <a:latin typeface="Open Sans"/>
            </a:endParaRPr>
          </a:p>
          <a:p>
            <a:pPr marL="457200" indent="-457200" algn="l" rtl="0">
              <a:buClr>
                <a:schemeClr val="dk1"/>
              </a:buClr>
              <a:buSzPts val="3200"/>
              <a:buFont typeface="Noto Sans Symbols"/>
              <a:buChar char="✔"/>
            </a:pPr>
            <a:endParaRPr sz="2800" dirty="0">
              <a:solidFill>
                <a:schemeClr val="dk1"/>
              </a:solidFill>
              <a:latin typeface="Open Sans"/>
            </a:endParaRPr>
          </a:p>
          <a:p>
            <a:pPr marL="457200" indent="-457200" algn="l" rtl="0">
              <a:buClr>
                <a:schemeClr val="dk1"/>
              </a:buClr>
              <a:buSzPts val="3200"/>
              <a:buFont typeface="Noto Sans Symbols"/>
              <a:buChar char="✔"/>
            </a:pPr>
            <a:r>
              <a:rPr lang="en-US" sz="2800" dirty="0">
                <a:solidFill>
                  <a:schemeClr val="dk1"/>
                </a:solidFill>
                <a:latin typeface="Open Sans"/>
              </a:rPr>
              <a:t>8. यदि आवश्यक हो तो किनारे पर जाएँ</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1936955" cy="135148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258529"/>
          </a:xfrm>
          <a:prstGeom prst="rect">
            <a:avLst/>
          </a:prstGeom>
          <a:noFill/>
        </p:spPr>
      </p:pic>
      <p:sp>
        <p:nvSpPr>
          <p:cNvPr id="2" name="Slide Number Placeholder 1">
            <a:extLst>
              <a:ext uri="{FF2B5EF4-FFF2-40B4-BE49-F238E27FC236}">
                <a16:creationId xmlns:a16="http://schemas.microsoft.com/office/drawing/2014/main" id="{82EB8DFA-513D-374D-E7E4-D86C893EA655}"/>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4"/>
          <p:cNvSpPr txBox="1">
            <a:spLocks noGrp="1"/>
          </p:cNvSpPr>
          <p:nvPr>
            <p:ph type="title" idx="4294967295"/>
          </p:nvPr>
        </p:nvSpPr>
        <p:spPr>
          <a:xfrm>
            <a:off x="330027" y="2996417"/>
            <a:ext cx="3411980" cy="773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समीक्षा</a:t>
            </a:r>
            <a:r>
              <a:rPr lang="en-US" b="1" dirty="0">
                <a:latin typeface="Open Sans"/>
              </a:rPr>
              <a:t> </a:t>
            </a:r>
          </a:p>
        </p:txBody>
      </p:sp>
      <p:sp>
        <p:nvSpPr>
          <p:cNvPr id="370" name="Google Shape;370;p44"/>
          <p:cNvSpPr txBox="1">
            <a:spLocks noGrp="1"/>
          </p:cNvSpPr>
          <p:nvPr>
            <p:ph type="body" idx="4294967295"/>
          </p:nvPr>
        </p:nvSpPr>
        <p:spPr>
          <a:xfrm>
            <a:off x="4740812" y="2337325"/>
            <a:ext cx="7305684" cy="4525963"/>
          </a:xfrm>
          <a:prstGeom prst="rect">
            <a:avLst/>
          </a:prstGeom>
          <a:noFill/>
          <a:ln>
            <a:noFill/>
          </a:ln>
        </p:spPr>
        <p:txBody>
          <a:bodyPr spcFirstLastPara="1" wrap="square" lIns="91425" tIns="45700" rIns="91425" bIns="45700" anchor="t" anchorCtr="0">
            <a:noAutofit/>
          </a:bodyPr>
          <a:lstStyle/>
          <a:p>
            <a:pPr indent="-457200" algn="l" rtl="0">
              <a:lnSpc>
                <a:spcPct val="100000"/>
              </a:lnSpc>
              <a:spcBef>
                <a:spcPts val="0"/>
              </a:spcBef>
              <a:buSzPts val="3200"/>
              <a:buNone/>
            </a:pPr>
            <a:r>
              <a:rPr lang="hi-IN" dirty="0">
                <a:latin typeface="Open Sans"/>
                <a:ea typeface="Arial"/>
                <a:cs typeface="Arial"/>
                <a:sym typeface="Arial"/>
              </a:rPr>
              <a:t>     </a:t>
            </a:r>
            <a:r>
              <a:rPr lang="en-US" dirty="0" err="1">
                <a:latin typeface="Open Sans"/>
                <a:ea typeface="Arial"/>
                <a:cs typeface="Arial"/>
                <a:sym typeface="Arial"/>
              </a:rPr>
              <a:t>फंसे</a:t>
            </a:r>
            <a:r>
              <a:rPr lang="en-US" dirty="0">
                <a:latin typeface="Open Sans"/>
                <a:ea typeface="Arial"/>
                <a:cs typeface="Arial"/>
                <a:sym typeface="Arial"/>
              </a:rPr>
              <a:t> </a:t>
            </a:r>
            <a:r>
              <a:rPr lang="en-US" dirty="0" err="1">
                <a:latin typeface="Open Sans"/>
                <a:ea typeface="Arial"/>
                <a:cs typeface="Arial"/>
                <a:sym typeface="Arial"/>
              </a:rPr>
              <a:t>हुए</a:t>
            </a:r>
            <a:r>
              <a:rPr lang="en-US" dirty="0">
                <a:latin typeface="Open Sans"/>
                <a:ea typeface="Arial"/>
                <a:cs typeface="Arial"/>
                <a:sym typeface="Arial"/>
              </a:rPr>
              <a:t> </a:t>
            </a:r>
            <a:r>
              <a:rPr lang="hi-IN" dirty="0">
                <a:latin typeface="Open Sans"/>
                <a:ea typeface="Arial"/>
                <a:cs typeface="Arial"/>
                <a:sym typeface="Arial"/>
              </a:rPr>
              <a:t>पीड़ित</a:t>
            </a:r>
            <a:r>
              <a:rPr lang="en-US" dirty="0">
                <a:latin typeface="Open Sans"/>
                <a:ea typeface="Arial"/>
                <a:cs typeface="Arial"/>
                <a:sym typeface="Arial"/>
              </a:rPr>
              <a:t> तक पहुंचने के दो तरीकों </a:t>
            </a:r>
            <a:r>
              <a:rPr lang="en-US" dirty="0" err="1">
                <a:latin typeface="Open Sans"/>
                <a:ea typeface="Arial"/>
                <a:cs typeface="Arial"/>
                <a:sym typeface="Arial"/>
              </a:rPr>
              <a:t>का</a:t>
            </a:r>
            <a:r>
              <a:rPr lang="en-US" dirty="0">
                <a:latin typeface="Open Sans"/>
                <a:ea typeface="Arial"/>
                <a:cs typeface="Arial"/>
                <a:sym typeface="Arial"/>
              </a:rPr>
              <a:t> </a:t>
            </a:r>
            <a:r>
              <a:rPr lang="en-US" dirty="0" err="1">
                <a:latin typeface="Open Sans"/>
                <a:ea typeface="Arial"/>
                <a:cs typeface="Arial"/>
                <a:sym typeface="Arial"/>
              </a:rPr>
              <a:t>वर्णन</a:t>
            </a:r>
            <a:r>
              <a:rPr lang="hi-IN" dirty="0">
                <a:latin typeface="Open Sans"/>
                <a:ea typeface="Arial"/>
                <a:cs typeface="Arial"/>
                <a:sym typeface="Arial"/>
              </a:rPr>
              <a:t> </a:t>
            </a:r>
            <a:r>
              <a:rPr lang="en-US" dirty="0" err="1">
                <a:latin typeface="Open Sans"/>
                <a:ea typeface="Arial"/>
                <a:cs typeface="Arial"/>
                <a:sym typeface="Arial"/>
              </a:rPr>
              <a:t>करें</a:t>
            </a:r>
            <a:r>
              <a:rPr lang="en-US" dirty="0">
                <a:latin typeface="Open Sans"/>
                <a:ea typeface="Arial"/>
                <a:cs typeface="Arial"/>
                <a:sym typeface="Arial"/>
              </a:rPr>
              <a:t>।</a:t>
            </a:r>
            <a:endParaRPr dirty="0">
              <a:latin typeface="Open Sans"/>
              <a:ea typeface="Arial"/>
              <a:cs typeface="Arial"/>
              <a:sym typeface="Arial"/>
            </a:endParaRPr>
          </a:p>
          <a:p>
            <a:pPr indent="-457200" algn="l" rtl="0">
              <a:lnSpc>
                <a:spcPct val="100000"/>
              </a:lnSpc>
              <a:spcBef>
                <a:spcPts val="0"/>
              </a:spcBef>
              <a:buSzPts val="3200"/>
              <a:buFont typeface="Noto Sans Symbols"/>
              <a:buChar char="✔"/>
            </a:pPr>
            <a:endParaRPr dirty="0">
              <a:latin typeface="Open Sans"/>
              <a:ea typeface="Arial"/>
              <a:cs typeface="Arial"/>
              <a:sym typeface="Arial"/>
            </a:endParaRPr>
          </a:p>
          <a:p>
            <a:pPr indent="-457200" algn="l" rtl="0">
              <a:lnSpc>
                <a:spcPct val="100000"/>
              </a:lnSpc>
              <a:spcBef>
                <a:spcPts val="0"/>
              </a:spcBef>
              <a:buSzPts val="3200"/>
              <a:buNone/>
            </a:pPr>
            <a:r>
              <a:rPr lang="hi-IN" dirty="0">
                <a:latin typeface="Open Sans"/>
                <a:ea typeface="Arial"/>
                <a:cs typeface="Arial"/>
                <a:sym typeface="Arial"/>
              </a:rPr>
              <a:t>     </a:t>
            </a:r>
            <a:r>
              <a:rPr lang="en-US" dirty="0" err="1">
                <a:latin typeface="Open Sans"/>
                <a:ea typeface="Arial"/>
                <a:cs typeface="Arial"/>
                <a:sym typeface="Arial"/>
              </a:rPr>
              <a:t>पीड़ित</a:t>
            </a:r>
            <a:r>
              <a:rPr lang="en-US" dirty="0">
                <a:latin typeface="Open Sans"/>
                <a:ea typeface="Arial"/>
                <a:cs typeface="Arial"/>
                <a:sym typeface="Arial"/>
              </a:rPr>
              <a:t> तक पहुंचने और उसे बचाने के लिए चार तकनीकों की सूची </a:t>
            </a:r>
            <a:r>
              <a:rPr lang="en-US" dirty="0" err="1">
                <a:latin typeface="Open Sans"/>
                <a:ea typeface="Arial"/>
                <a:cs typeface="Arial"/>
                <a:sym typeface="Arial"/>
              </a:rPr>
              <a:t>बनाएं</a:t>
            </a:r>
            <a:r>
              <a:rPr lang="en-US" dirty="0">
                <a:latin typeface="Open Sans"/>
                <a:ea typeface="Arial"/>
                <a:cs typeface="Arial"/>
                <a:sym typeface="Arial"/>
              </a:rPr>
              <a:t>।</a:t>
            </a:r>
            <a:endParaRPr lang="hi-IN" dirty="0">
              <a:latin typeface="Open Sans"/>
              <a:ea typeface="Arial"/>
              <a:cs typeface="Arial"/>
              <a:sym typeface="Arial"/>
            </a:endParaRPr>
          </a:p>
          <a:p>
            <a:pPr indent="-457200" algn="l" rtl="0">
              <a:lnSpc>
                <a:spcPct val="100000"/>
              </a:lnSpc>
              <a:spcBef>
                <a:spcPts val="0"/>
              </a:spcBef>
              <a:buSzPts val="3200"/>
              <a:buNone/>
            </a:pPr>
            <a:endParaRPr lang="hi-IN" dirty="0">
              <a:latin typeface="Open Sans"/>
              <a:ea typeface="Arial"/>
              <a:cs typeface="Arial"/>
              <a:sym typeface="Arial"/>
            </a:endParaRPr>
          </a:p>
          <a:p>
            <a:pPr indent="-457200">
              <a:lnSpc>
                <a:spcPct val="100000"/>
              </a:lnSpc>
              <a:spcBef>
                <a:spcPts val="0"/>
              </a:spcBef>
              <a:buSzPts val="3200"/>
              <a:buNone/>
            </a:pPr>
            <a:r>
              <a:rPr lang="hi-IN" dirty="0"/>
              <a:t>      पाँच कारकों की सूची बनाइए और उनका विश्लेषण जब पहुँच की स्थिति का मूल्यांकन किया जा रहा हो </a:t>
            </a:r>
            <a:r>
              <a:rPr lang="hi-IN" dirty="0">
                <a:latin typeface="Open Sans"/>
                <a:ea typeface="Arial"/>
                <a:cs typeface="Arial"/>
                <a:sym typeface="Arial"/>
              </a:rPr>
              <a:t>।</a:t>
            </a:r>
          </a:p>
          <a:p>
            <a:pPr indent="-457200" algn="l" rtl="0">
              <a:lnSpc>
                <a:spcPct val="100000"/>
              </a:lnSpc>
              <a:spcBef>
                <a:spcPts val="0"/>
              </a:spcBef>
              <a:buSzPts val="3200"/>
              <a:buNone/>
            </a:pPr>
            <a:endParaRPr dirty="0">
              <a:latin typeface="Open Sans"/>
              <a:ea typeface="Arial"/>
              <a:cs typeface="Arial"/>
              <a:sym typeface="Arial"/>
            </a:endParaRPr>
          </a:p>
          <a:p>
            <a:pPr indent="-457200" algn="l" rtl="0">
              <a:lnSpc>
                <a:spcPct val="100000"/>
              </a:lnSpc>
              <a:spcBef>
                <a:spcPts val="0"/>
              </a:spcBef>
              <a:buSzPts val="3200"/>
              <a:buFont typeface="Noto Sans Symbols"/>
              <a:buChar char="✔"/>
            </a:pPr>
            <a:endParaRPr dirty="0">
              <a:latin typeface="Open Sans"/>
              <a:ea typeface="Arial"/>
              <a:cs typeface="Arial"/>
              <a:sym typeface="Arial"/>
            </a:endParaRPr>
          </a:p>
        </p:txBody>
      </p:sp>
      <p:sp>
        <p:nvSpPr>
          <p:cNvPr id="373" name="Google Shape;373;p44"/>
          <p:cNvSpPr txBox="1"/>
          <p:nvPr/>
        </p:nvSpPr>
        <p:spPr>
          <a:xfrm>
            <a:off x="4584231" y="1223247"/>
            <a:ext cx="6125496" cy="954067"/>
          </a:xfrm>
          <a:prstGeom prst="rect">
            <a:avLst/>
          </a:prstGeom>
          <a:noFill/>
          <a:ln>
            <a:noFill/>
          </a:ln>
        </p:spPr>
        <p:txBody>
          <a:bodyPr spcFirstLastPara="1" wrap="square" lIns="91425" tIns="45700" rIns="91425" bIns="45700" anchor="t" anchorCtr="0">
            <a:spAutoFit/>
          </a:bodyPr>
          <a:lstStyle/>
          <a:p>
            <a:pPr marL="457200" lvl="0" indent="-457200" algn="l" rtl="0">
              <a:buClr>
                <a:schemeClr val="dk1"/>
              </a:buClr>
              <a:buSzPts val="3200"/>
            </a:pPr>
            <a:r>
              <a:rPr lang="hi-IN" sz="2800" dirty="0">
                <a:solidFill>
                  <a:schemeClr val="dk1"/>
                </a:solidFill>
                <a:latin typeface="Open Sans"/>
              </a:rPr>
              <a:t>    </a:t>
            </a:r>
            <a:r>
              <a:rPr lang="en-US" sz="2800" dirty="0" err="1">
                <a:solidFill>
                  <a:schemeClr val="dk1"/>
                </a:solidFill>
                <a:latin typeface="Open Sans"/>
              </a:rPr>
              <a:t>इस</a:t>
            </a:r>
            <a:r>
              <a:rPr lang="en-US" sz="2800" dirty="0">
                <a:solidFill>
                  <a:schemeClr val="dk1"/>
                </a:solidFill>
                <a:latin typeface="Open Sans"/>
              </a:rPr>
              <a:t> पाठ को पूरा करने पर आप निम्न कार्य कर सकेंगे:-</a:t>
            </a:r>
            <a:endParaRPr sz="2800" dirty="0">
              <a:solidFill>
                <a:schemeClr val="dk1"/>
              </a:solidFill>
              <a:latin typeface="Open Sans"/>
            </a:endParaRPr>
          </a:p>
        </p:txBody>
      </p:sp>
      <p:sp>
        <p:nvSpPr>
          <p:cNvPr id="374" name="Google Shape;374;p44"/>
          <p:cNvSpPr/>
          <p:nvPr/>
        </p:nvSpPr>
        <p:spPr>
          <a:xfrm>
            <a:off x="4264360" y="2286144"/>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375" name="Google Shape;375;p44"/>
          <p:cNvSpPr/>
          <p:nvPr/>
        </p:nvSpPr>
        <p:spPr>
          <a:xfrm>
            <a:off x="4264360" y="3636640"/>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376" name="Google Shape;376;p44"/>
          <p:cNvSpPr/>
          <p:nvPr/>
        </p:nvSpPr>
        <p:spPr>
          <a:xfrm>
            <a:off x="4252912" y="480336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pic>
        <p:nvPicPr>
          <p:cNvPr id="10" name="Picture 9" descr="C:\Users\spicygarg\Downloads\WhatsApp Image 2025-09-09 at 4.44.59 PM (1).jpeg"/>
          <p:cNvPicPr>
            <a:picLocks noChangeAspect="1" noChangeArrowheads="1"/>
          </p:cNvPicPr>
          <p:nvPr/>
        </p:nvPicPr>
        <p:blipFill>
          <a:blip r:embed="rId3"/>
          <a:srcRect/>
          <a:stretch>
            <a:fillRect/>
          </a:stretch>
        </p:blipFill>
        <p:spPr bwMode="auto">
          <a:xfrm>
            <a:off x="0" y="0"/>
            <a:ext cx="1818968" cy="1269158"/>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269158"/>
          </a:xfrm>
          <a:prstGeom prst="rect">
            <a:avLst/>
          </a:prstGeom>
          <a:noFill/>
        </p:spPr>
      </p:pic>
      <p:sp>
        <p:nvSpPr>
          <p:cNvPr id="2" name="Slide Number Placeholder 1">
            <a:extLst>
              <a:ext uri="{FF2B5EF4-FFF2-40B4-BE49-F238E27FC236}">
                <a16:creationId xmlns:a16="http://schemas.microsoft.com/office/drawing/2014/main" id="{D6A8172D-42FA-ECCD-80C5-B54166C4932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5"/>
          <p:cNvSpPr txBox="1">
            <a:spLocks noGrp="1"/>
          </p:cNvSpPr>
          <p:nvPr>
            <p:ph type="body" idx="4294967295"/>
          </p:nvPr>
        </p:nvSpPr>
        <p:spPr>
          <a:xfrm>
            <a:off x="3302000" y="602699"/>
            <a:ext cx="7484711" cy="6024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lvl="0" indent="-457200" algn="l" rtl="0">
              <a:lnSpc>
                <a:spcPct val="110000"/>
              </a:lnSpc>
              <a:spcBef>
                <a:spcPts val="0"/>
              </a:spcBef>
              <a:buSzPts val="3200"/>
              <a:buNone/>
            </a:pPr>
            <a:r>
              <a:rPr lang="hi-IN" dirty="0">
                <a:latin typeface="Open Sans"/>
                <a:ea typeface="Arial"/>
                <a:cs typeface="Arial"/>
                <a:sym typeface="Arial"/>
              </a:rPr>
              <a:t>     </a:t>
            </a:r>
            <a:r>
              <a:rPr lang="en-US" dirty="0" err="1">
                <a:latin typeface="Open Sans"/>
                <a:ea typeface="Arial"/>
                <a:cs typeface="Arial"/>
                <a:sym typeface="Arial"/>
              </a:rPr>
              <a:t>पांच</a:t>
            </a:r>
            <a:r>
              <a:rPr lang="en-US" dirty="0">
                <a:latin typeface="Open Sans"/>
                <a:ea typeface="Arial"/>
                <a:cs typeface="Arial"/>
                <a:sym typeface="Arial"/>
              </a:rPr>
              <a:t> विभिन्न सामग्रियों में प्रवेश करने की प्रक्रियाओं का वर्णन करें: लकड़ी, धातु, कंक्रीट, ईंट और सिंडर ब्लॉक।</a:t>
            </a:r>
            <a:endParaRPr dirty="0">
              <a:latin typeface="Open Sans"/>
              <a:ea typeface="Arial"/>
              <a:cs typeface="Arial"/>
            </a:endParaRPr>
          </a:p>
          <a:p>
            <a:pPr lvl="0" indent="-457200" algn="l" rtl="0">
              <a:lnSpc>
                <a:spcPct val="110000"/>
              </a:lnSpc>
              <a:spcBef>
                <a:spcPts val="0"/>
              </a:spcBef>
              <a:buSzPts val="3200"/>
              <a:buFont typeface="Noto Sans Symbols"/>
              <a:buChar char="✔"/>
            </a:pPr>
            <a:endParaRPr dirty="0">
              <a:latin typeface="Open Sans"/>
              <a:ea typeface="Arial"/>
              <a:cs typeface="Arial"/>
              <a:sym typeface="Arial"/>
            </a:endParaRPr>
          </a:p>
          <a:p>
            <a:pPr lvl="0" indent="-457200" algn="l" rtl="0">
              <a:lnSpc>
                <a:spcPct val="110000"/>
              </a:lnSpc>
              <a:spcBef>
                <a:spcPts val="0"/>
              </a:spcBef>
              <a:buSzPts val="3200"/>
              <a:buNone/>
            </a:pPr>
            <a:r>
              <a:rPr lang="hi-IN" dirty="0">
                <a:latin typeface="Open Sans"/>
                <a:ea typeface="Arial"/>
                <a:cs typeface="Arial"/>
                <a:sym typeface="Arial"/>
              </a:rPr>
              <a:t>     </a:t>
            </a:r>
            <a:r>
              <a:rPr lang="en-US" dirty="0" err="1">
                <a:latin typeface="Open Sans"/>
                <a:ea typeface="Arial"/>
                <a:cs typeface="Arial"/>
                <a:sym typeface="Arial"/>
              </a:rPr>
              <a:t>ऊपर</a:t>
            </a:r>
            <a:r>
              <a:rPr lang="en-US" dirty="0">
                <a:latin typeface="Open Sans"/>
                <a:ea typeface="Arial"/>
                <a:cs typeface="Arial"/>
                <a:sym typeface="Arial"/>
              </a:rPr>
              <a:t> सूचीबद्ध पांच सामग्रियों को काटने और भेदने की प्रक्रिया को आवश्यक टीईए का सही ढंग से उपयोग करते हुए, एक व्यावहारिक अभ्यास में प्रदर्शित करें।</a:t>
            </a:r>
            <a:endParaRPr dirty="0">
              <a:latin typeface="Open Sans"/>
              <a:ea typeface="Arial"/>
              <a:cs typeface="Arial"/>
            </a:endParaRPr>
          </a:p>
          <a:p>
            <a:pPr lvl="0" indent="-457200" algn="l" rtl="0">
              <a:lnSpc>
                <a:spcPct val="110000"/>
              </a:lnSpc>
              <a:spcBef>
                <a:spcPts val="0"/>
              </a:spcBef>
              <a:buSzPts val="3200"/>
              <a:buFont typeface="Noto Sans Symbols"/>
              <a:buChar char="✔"/>
            </a:pPr>
            <a:endParaRPr dirty="0">
              <a:latin typeface="Open Sans"/>
              <a:ea typeface="Arial"/>
              <a:cs typeface="Arial"/>
              <a:sym typeface="Arial"/>
            </a:endParaRPr>
          </a:p>
          <a:p>
            <a:pPr lvl="0" indent="-457200" algn="l" rtl="0">
              <a:lnSpc>
                <a:spcPct val="110000"/>
              </a:lnSpc>
              <a:spcBef>
                <a:spcPts val="0"/>
              </a:spcBef>
              <a:buSzPts val="3200"/>
              <a:buNone/>
            </a:pPr>
            <a:r>
              <a:rPr lang="hi-IN" dirty="0">
                <a:latin typeface="Open Sans"/>
                <a:ea typeface="Arial"/>
                <a:cs typeface="Arial"/>
                <a:sym typeface="Arial"/>
              </a:rPr>
              <a:t>    </a:t>
            </a:r>
            <a:r>
              <a:rPr lang="en-US" dirty="0" err="1">
                <a:latin typeface="Open Sans"/>
                <a:ea typeface="Arial"/>
                <a:cs typeface="Arial"/>
                <a:sym typeface="Arial"/>
              </a:rPr>
              <a:t>मलबा</a:t>
            </a:r>
            <a:r>
              <a:rPr lang="en-US" dirty="0">
                <a:latin typeface="Open Sans"/>
                <a:ea typeface="Arial"/>
                <a:cs typeface="Arial"/>
                <a:sym typeface="Arial"/>
              </a:rPr>
              <a:t> हटाने के चरणों की सूची बनाइये।</a:t>
            </a:r>
            <a:endParaRPr dirty="0">
              <a:latin typeface="Open Sans"/>
              <a:ea typeface="Arial"/>
              <a:cs typeface="Arial"/>
            </a:endParaRPr>
          </a:p>
        </p:txBody>
      </p:sp>
      <p:sp>
        <p:nvSpPr>
          <p:cNvPr id="384" name="Google Shape;384;p45"/>
          <p:cNvSpPr/>
          <p:nvPr/>
        </p:nvSpPr>
        <p:spPr>
          <a:xfrm>
            <a:off x="2904182" y="979353"/>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
        <p:nvSpPr>
          <p:cNvPr id="385" name="Google Shape;385;p45"/>
          <p:cNvSpPr/>
          <p:nvPr/>
        </p:nvSpPr>
        <p:spPr>
          <a:xfrm>
            <a:off x="2877230" y="2843421"/>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sp>
        <p:nvSpPr>
          <p:cNvPr id="386" name="Google Shape;386;p45"/>
          <p:cNvSpPr/>
          <p:nvPr/>
        </p:nvSpPr>
        <p:spPr>
          <a:xfrm>
            <a:off x="2919947" y="512721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rPr>
              <a:t>6</a:t>
            </a:r>
            <a:endParaRPr sz="4000" b="1">
              <a:solidFill>
                <a:srgbClr val="C00000"/>
              </a:solidFill>
              <a:latin typeface="Arial"/>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1809135" cy="1262297"/>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262296"/>
          </a:xfrm>
          <a:prstGeom prst="rect">
            <a:avLst/>
          </a:prstGeom>
          <a:noFill/>
        </p:spPr>
      </p:pic>
      <p:sp>
        <p:nvSpPr>
          <p:cNvPr id="2" name="Slide Number Placeholder 1">
            <a:extLst>
              <a:ext uri="{FF2B5EF4-FFF2-40B4-BE49-F238E27FC236}">
                <a16:creationId xmlns:a16="http://schemas.microsoft.com/office/drawing/2014/main" id="{8984F568-9E57-1B10-40A3-F71E00E0898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43506" cy="6872539"/>
          </a:xfrm>
          <a:prstGeom prst="roundRect">
            <a:avLst>
              <a:gd name="adj" fmla="val 1583"/>
            </a:avLst>
          </a:prstGeom>
          <a:solidFill>
            <a:srgbClr val="EAEAEA"/>
          </a:solidFill>
          <a:ln w="12700">
            <a:miter lim="400000"/>
          </a:ln>
        </p:spPr>
        <p:txBody>
          <a:bodyPr lIns="39142" tIns="39142" rIns="39142" bIns="39142"/>
          <a:lstStyle/>
          <a:p>
            <a:pPr algn="l" rtl="0"/>
            <a:endParaRPr sz="2400">
              <a:latin typeface="Open Sans"/>
            </a:endParaRPr>
          </a:p>
        </p:txBody>
      </p:sp>
      <p:sp>
        <p:nvSpPr>
          <p:cNvPr id="222" name="Duties of…"/>
          <p:cNvSpPr txBox="1"/>
          <p:nvPr/>
        </p:nvSpPr>
        <p:spPr>
          <a:xfrm>
            <a:off x="339567" y="3230214"/>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rtl="0"/>
            <a:r>
              <a:rPr lang="en-US" sz="4000" b="1" dirty="0">
                <a:latin typeface="Open sans"/>
              </a:rPr>
              <a:t>कोई प्रश्न ?</a:t>
            </a:r>
          </a:p>
        </p:txBody>
      </p:sp>
      <p:sp>
        <p:nvSpPr>
          <p:cNvPr id="223" name="Ensure your safety and the safety of your crew, the patient, and bystanders…"/>
          <p:cNvSpPr txBox="1"/>
          <p:nvPr/>
        </p:nvSpPr>
        <p:spPr>
          <a:xfrm>
            <a:off x="5004915" y="1896739"/>
            <a:ext cx="7238167" cy="1156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indent="-457200" algn="l" rtl="0">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sp>
        <p:nvSpPr>
          <p:cNvPr id="8" name="Rectangle 7"/>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sz="3600"/>
          </a:p>
        </p:txBody>
      </p:sp>
      <p:pic>
        <p:nvPicPr>
          <p:cNvPr id="3" name="Picture 2"/>
          <p:cNvPicPr>
            <a:picLocks noChangeAspect="1"/>
          </p:cNvPicPr>
          <p:nvPr/>
        </p:nvPicPr>
        <p:blipFill>
          <a:blip r:embed="rId4"/>
          <a:stretch>
            <a:fillRect/>
          </a:stretch>
        </p:blipFill>
        <p:spPr>
          <a:xfrm>
            <a:off x="6711442" y="1765970"/>
            <a:ext cx="3368693" cy="3368693"/>
          </a:xfrm>
          <a:prstGeom prst="rect">
            <a:avLst/>
          </a:prstGeom>
        </p:spPr>
      </p:pic>
      <p:pic>
        <p:nvPicPr>
          <p:cNvPr id="10" name="Picture 9"/>
          <p:cNvPicPr>
            <a:picLocks noChangeAspect="1"/>
          </p:cNvPicPr>
          <p:nvPr/>
        </p:nvPicPr>
        <p:blipFill>
          <a:blip r:embed="rId5"/>
          <a:stretch>
            <a:fillRect/>
          </a:stretch>
        </p:blipFill>
        <p:spPr>
          <a:xfrm>
            <a:off x="10804918" y="0"/>
            <a:ext cx="1387082" cy="1227775"/>
          </a:xfrm>
          <a:prstGeom prst="rect">
            <a:avLst/>
          </a:prstGeom>
          <a:noFill/>
          <a:ln>
            <a:noFill/>
          </a:ln>
        </p:spPr>
      </p:pic>
      <p:pic>
        <p:nvPicPr>
          <p:cNvPr id="11" name="Picture 10"/>
          <p:cNvPicPr>
            <a:picLocks noChangeAspect="1"/>
          </p:cNvPicPr>
          <p:nvPr/>
        </p:nvPicPr>
        <p:blipFill>
          <a:blip r:embed="rId6"/>
          <a:stretch>
            <a:fillRect/>
          </a:stretch>
        </p:blipFill>
        <p:spPr>
          <a:xfrm>
            <a:off x="-12340" y="-26779"/>
            <a:ext cx="1709256" cy="1119067"/>
          </a:xfrm>
          <a:prstGeom prst="rect">
            <a:avLst/>
          </a:prstGeom>
          <a:noFill/>
          <a:ln>
            <a:noFill/>
          </a:ln>
        </p:spPr>
      </p:pic>
      <p:sp>
        <p:nvSpPr>
          <p:cNvPr id="6" name="Slide Number Placeholder 5">
            <a:extLst>
              <a:ext uri="{FF2B5EF4-FFF2-40B4-BE49-F238E27FC236}">
                <a16:creationId xmlns:a16="http://schemas.microsoft.com/office/drawing/2014/main" id="{F5A9D0E6-DD6E-92B2-4AC2-6797F5D44D66}"/>
              </a:ext>
            </a:extLst>
          </p:cNvPr>
          <p:cNvSpPr>
            <a:spLocks noGrp="1"/>
          </p:cNvSpPr>
          <p:nvPr>
            <p:ph type="sldNum" idx="12"/>
          </p:nvPr>
        </p:nvSpPr>
        <p:spPr>
          <a:xfrm>
            <a:off x="11384561" y="6406669"/>
            <a:ext cx="404315" cy="33863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36</a:t>
            </a:fld>
            <a:endParaRPr lang="en-US" i="0" u="none" strike="noStrike" cap="none" dirty="0"/>
          </a:p>
        </p:txBody>
      </p:sp>
    </p:spTree>
    <p:extLst>
      <p:ext uri="{BB962C8B-B14F-4D97-AF65-F5344CB8AC3E}">
        <p14:creationId xmlns:p14="http://schemas.microsoft.com/office/powerpoint/2010/main" val="3481094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43506" cy="6872539"/>
          </a:xfrm>
          <a:prstGeom prst="roundRect">
            <a:avLst>
              <a:gd name="adj" fmla="val 1583"/>
            </a:avLst>
          </a:prstGeom>
          <a:solidFill>
            <a:srgbClr val="EAEAEA"/>
          </a:solidFill>
          <a:ln w="12700">
            <a:miter lim="400000"/>
          </a:ln>
        </p:spPr>
        <p:txBody>
          <a:bodyPr lIns="39142" tIns="39142" rIns="39142" bIns="39142"/>
          <a:lstStyle/>
          <a:p>
            <a:pPr algn="l" rtl="0"/>
            <a:endParaRPr sz="2400">
              <a:latin typeface="Open Sans"/>
            </a:endParaRPr>
          </a:p>
        </p:txBody>
      </p:sp>
      <p:sp>
        <p:nvSpPr>
          <p:cNvPr id="222" name="Duties of…"/>
          <p:cNvSpPr txBox="1"/>
          <p:nvPr/>
        </p:nvSpPr>
        <p:spPr>
          <a:xfrm>
            <a:off x="339567" y="3230214"/>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rtl="0"/>
            <a:r>
              <a:rPr lang="en-US" sz="4000" b="1" dirty="0">
                <a:latin typeface="Open sans"/>
              </a:rPr>
              <a:t>धन्यवाद</a:t>
            </a:r>
            <a:r>
              <a:rPr lang="en-US" sz="4000" dirty="0">
                <a:latin typeface="Open sans"/>
              </a:rPr>
              <a:t> </a:t>
            </a: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marL="457200" indent="-457200" algn="l" rtl="0">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sp>
        <p:nvSpPr>
          <p:cNvPr id="9" name="Rectangle 8"/>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sz="3600"/>
          </a:p>
        </p:txBody>
      </p:sp>
      <p:pic>
        <p:nvPicPr>
          <p:cNvPr id="10" name="Picture 9"/>
          <p:cNvPicPr>
            <a:picLocks noChangeAspect="1"/>
          </p:cNvPicPr>
          <p:nvPr/>
        </p:nvPicPr>
        <p:blipFill>
          <a:blip r:embed="rId4"/>
          <a:stretch>
            <a:fillRect/>
          </a:stretch>
        </p:blipFill>
        <p:spPr>
          <a:xfrm>
            <a:off x="1" y="0"/>
            <a:ext cx="1837592" cy="1234394"/>
          </a:xfrm>
          <a:prstGeom prst="rect">
            <a:avLst/>
          </a:prstGeom>
          <a:noFill/>
          <a:ln>
            <a:noFill/>
          </a:ln>
        </p:spPr>
      </p:pic>
      <p:sp>
        <p:nvSpPr>
          <p:cNvPr id="5" name="Slide Number Placeholder 4">
            <a:extLst>
              <a:ext uri="{FF2B5EF4-FFF2-40B4-BE49-F238E27FC236}">
                <a16:creationId xmlns:a16="http://schemas.microsoft.com/office/drawing/2014/main" id="{B17039B5-1929-E226-0947-F4C47B016848}"/>
              </a:ext>
            </a:extLst>
          </p:cNvPr>
          <p:cNvSpPr>
            <a:spLocks noGrp="1"/>
          </p:cNvSpPr>
          <p:nvPr>
            <p:ph type="sldNum" idx="12"/>
          </p:nvPr>
        </p:nvSpPr>
        <p:spPr>
          <a:xfrm>
            <a:off x="11384561" y="6406669"/>
            <a:ext cx="402099" cy="33863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37</a:t>
            </a:fld>
            <a:endParaRPr lang="en-US" i="0" u="none" strike="noStrike" cap="none" dirty="0"/>
          </a:p>
        </p:txBody>
      </p:sp>
      <p:pic>
        <p:nvPicPr>
          <p:cNvPr id="6" name="Picture 5">
            <a:extLst>
              <a:ext uri="{FF2B5EF4-FFF2-40B4-BE49-F238E27FC236}">
                <a16:creationId xmlns:a16="http://schemas.microsoft.com/office/drawing/2014/main" id="{8D60F6E0-ECEA-95CD-5A67-E5412EFAE734}"/>
              </a:ext>
            </a:extLst>
          </p:cNvPr>
          <p:cNvPicPr>
            <a:picLocks noChangeAspect="1"/>
          </p:cNvPicPr>
          <p:nvPr/>
        </p:nvPicPr>
        <p:blipFill>
          <a:blip r:embed="rId5"/>
          <a:stretch>
            <a:fillRect/>
          </a:stretch>
        </p:blipFill>
        <p:spPr>
          <a:xfrm>
            <a:off x="4788309" y="993059"/>
            <a:ext cx="7216877" cy="5214302"/>
          </a:xfrm>
          <a:prstGeom prst="rect">
            <a:avLst/>
          </a:prstGeom>
        </p:spPr>
      </p:pic>
      <p:pic>
        <p:nvPicPr>
          <p:cNvPr id="12" name="Picture 11">
            <a:extLst>
              <a:ext uri="{FF2B5EF4-FFF2-40B4-BE49-F238E27FC236}">
                <a16:creationId xmlns:a16="http://schemas.microsoft.com/office/drawing/2014/main" id="{28F67309-1E1F-F12B-0DB6-BD48A59AC874}"/>
              </a:ext>
            </a:extLst>
          </p:cNvPr>
          <p:cNvPicPr>
            <a:picLocks noChangeAspect="1"/>
          </p:cNvPicPr>
          <p:nvPr/>
        </p:nvPicPr>
        <p:blipFill>
          <a:blip r:embed="rId6"/>
          <a:stretch>
            <a:fillRect/>
          </a:stretch>
        </p:blipFill>
        <p:spPr>
          <a:xfrm>
            <a:off x="10815483" y="32060"/>
            <a:ext cx="1376515" cy="1373954"/>
          </a:xfrm>
          <a:prstGeom prst="rect">
            <a:avLst/>
          </a:prstGeom>
        </p:spPr>
      </p:pic>
    </p:spTree>
    <p:extLst>
      <p:ext uri="{BB962C8B-B14F-4D97-AF65-F5344CB8AC3E}">
        <p14:creationId xmlns:p14="http://schemas.microsoft.com/office/powerpoint/2010/main" val="317418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idx="4294967295"/>
          </p:nvPr>
        </p:nvSpPr>
        <p:spPr>
          <a:xfrm>
            <a:off x="638233" y="2709364"/>
            <a:ext cx="3835293" cy="1131116"/>
          </a:xfrm>
          <a:prstGeom prst="rect">
            <a:avLst/>
          </a:prstGeom>
          <a:noFill/>
          <a:ln>
            <a:noFill/>
          </a:ln>
        </p:spPr>
        <p:txBody>
          <a:bodyPr spcFirstLastPara="1" wrap="square" lIns="91425" tIns="45700" rIns="91425" bIns="45700" anchor="ctr" anchorCtr="0">
            <a:noAutofit/>
          </a:bodyPr>
          <a:lstStyle/>
          <a:p>
            <a:pPr>
              <a:buClr>
                <a:srgbClr val="C00000"/>
              </a:buClr>
              <a:buSzPts val="4000"/>
            </a:pPr>
            <a:r>
              <a:rPr lang="hi-IN" sz="4000" dirty="0"/>
              <a:t> </a:t>
            </a:r>
            <a:r>
              <a:rPr lang="hi-IN" sz="4000" b="1" dirty="0">
                <a:solidFill>
                  <a:srgbClr val="C00000"/>
                </a:solidFill>
              </a:rPr>
              <a:t>पहुँच</a:t>
            </a:r>
            <a:r>
              <a:rPr lang="en-US" sz="4000" b="1" dirty="0">
                <a:solidFill>
                  <a:srgbClr val="C00000"/>
                </a:solidFill>
                <a:latin typeface="Open sans"/>
                <a:sym typeface="Arial"/>
              </a:rPr>
              <a:t> रणनीतियाँ</a:t>
            </a:r>
            <a:endParaRPr sz="4000" b="1" dirty="0">
              <a:solidFill>
                <a:srgbClr val="C00000"/>
              </a:solidFill>
              <a:latin typeface="Open sans"/>
              <a:sym typeface="Arial"/>
            </a:endParaRPr>
          </a:p>
        </p:txBody>
      </p:sp>
      <p:sp>
        <p:nvSpPr>
          <p:cNvPr id="135" name="Google Shape;135;p17"/>
          <p:cNvSpPr txBox="1">
            <a:spLocks noGrp="1"/>
          </p:cNvSpPr>
          <p:nvPr>
            <p:ph type="body" idx="4294967295"/>
          </p:nvPr>
        </p:nvSpPr>
        <p:spPr>
          <a:xfrm>
            <a:off x="4600135" y="1382226"/>
            <a:ext cx="6847293" cy="5071110"/>
          </a:xfrm>
          <a:prstGeom prst="rect">
            <a:avLst/>
          </a:prstGeom>
          <a:noFill/>
          <a:ln>
            <a:noFill/>
          </a:ln>
        </p:spPr>
        <p:txBody>
          <a:bodyPr spcFirstLastPara="1" wrap="square" lIns="91425" tIns="45700" rIns="91425" bIns="45700" anchor="t" anchorCtr="0">
            <a:noAutofit/>
          </a:bodyPr>
          <a:lstStyle/>
          <a:p>
            <a:pPr indent="-457200">
              <a:lnSpc>
                <a:spcPct val="150000"/>
              </a:lnSpc>
              <a:buSzPts val="3200"/>
            </a:pPr>
            <a:r>
              <a:rPr lang="hi-IN" dirty="0"/>
              <a:t>एक बार जब खोज समाप्त हो जाती है और फँसे हुए पीड़ित का पता लगा लिया जाता है, तो यह निर्णय लेना आवश्यक होता है कि पीड़ित से कैसे संपर्क किया जाए। </a:t>
            </a:r>
          </a:p>
          <a:p>
            <a:pPr indent="-457200">
              <a:lnSpc>
                <a:spcPct val="100000"/>
              </a:lnSpc>
              <a:buSzPts val="3200"/>
            </a:pPr>
            <a:r>
              <a:rPr lang="hi-IN" dirty="0"/>
              <a:t>पीड़ित तक पहुँचने के दृष्टिकोण दो प्रकार के होते हैं</a:t>
            </a:r>
            <a:endParaRPr dirty="0">
              <a:latin typeface="Open Sans"/>
              <a:ea typeface="Arial"/>
              <a:cs typeface="Arial"/>
              <a:sym typeface="Arial"/>
            </a:endParaRPr>
          </a:p>
          <a:p>
            <a:pPr indent="-457200" algn="l" rtl="0">
              <a:lnSpc>
                <a:spcPct val="100000"/>
              </a:lnSpc>
              <a:buSzPts val="3200"/>
            </a:pPr>
            <a:r>
              <a:rPr lang="en-US" dirty="0" err="1">
                <a:latin typeface="Open Sans"/>
                <a:ea typeface="Arial"/>
                <a:cs typeface="Arial"/>
                <a:sym typeface="Arial"/>
              </a:rPr>
              <a:t>ऊर्ध्वाधर</a:t>
            </a:r>
            <a:r>
              <a:rPr lang="en-US" dirty="0">
                <a:latin typeface="Open Sans"/>
                <a:ea typeface="Arial"/>
                <a:cs typeface="Arial"/>
                <a:sym typeface="Arial"/>
              </a:rPr>
              <a:t> </a:t>
            </a:r>
            <a:r>
              <a:rPr lang="hi-IN" dirty="0">
                <a:latin typeface="Open Sans"/>
                <a:ea typeface="Arial"/>
                <a:cs typeface="Arial"/>
                <a:sym typeface="Arial"/>
              </a:rPr>
              <a:t>पहुँच </a:t>
            </a:r>
            <a:endParaRPr dirty="0">
              <a:latin typeface="Open Sans"/>
              <a:ea typeface="Arial"/>
              <a:cs typeface="Arial"/>
            </a:endParaRPr>
          </a:p>
          <a:p>
            <a:pPr indent="-457200" algn="l" rtl="0">
              <a:lnSpc>
                <a:spcPct val="100000"/>
              </a:lnSpc>
              <a:buSzPts val="3200"/>
            </a:pPr>
            <a:r>
              <a:rPr lang="en-US" dirty="0" err="1">
                <a:latin typeface="Open Sans"/>
                <a:ea typeface="Arial"/>
                <a:cs typeface="Arial"/>
                <a:sym typeface="Arial"/>
              </a:rPr>
              <a:t>क्षैतिज</a:t>
            </a:r>
            <a:r>
              <a:rPr lang="en-US" dirty="0">
                <a:latin typeface="Open Sans"/>
                <a:ea typeface="Arial"/>
                <a:cs typeface="Arial"/>
                <a:sym typeface="Arial"/>
              </a:rPr>
              <a:t> </a:t>
            </a:r>
            <a:r>
              <a:rPr lang="hi-IN" dirty="0">
                <a:latin typeface="Open Sans"/>
                <a:ea typeface="Arial"/>
                <a:cs typeface="Arial"/>
                <a:sym typeface="Arial"/>
              </a:rPr>
              <a:t>पहुँच </a:t>
            </a:r>
            <a:endParaRPr dirty="0">
              <a:latin typeface="Open Sans"/>
              <a:ea typeface="Arial"/>
              <a:cs typeface="Arial"/>
            </a:endParaRPr>
          </a:p>
          <a:p>
            <a:pPr marL="0" lvl="0" indent="0" algn="l" rtl="0">
              <a:lnSpc>
                <a:spcPct val="90000"/>
              </a:lnSpc>
              <a:spcBef>
                <a:spcPts val="1000"/>
              </a:spcBef>
              <a:spcAft>
                <a:spcPts val="0"/>
              </a:spcAft>
              <a:buClr>
                <a:schemeClr val="dk1"/>
              </a:buClr>
              <a:buSzPts val="3200"/>
              <a:buNone/>
            </a:pPr>
            <a:endParaRPr sz="3200" dirty="0">
              <a:solidFill>
                <a:schemeClr val="dk1"/>
              </a:solidFill>
              <a:latin typeface="Arial"/>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998595" y="57923"/>
            <a:ext cx="1150883" cy="1324303"/>
          </a:xfrm>
          <a:prstGeom prst="rect">
            <a:avLst/>
          </a:prstGeom>
          <a:noFill/>
        </p:spPr>
      </p:pic>
      <p:sp>
        <p:nvSpPr>
          <p:cNvPr id="2" name="Slide Number Placeholder 1">
            <a:extLst>
              <a:ext uri="{FF2B5EF4-FFF2-40B4-BE49-F238E27FC236}">
                <a16:creationId xmlns:a16="http://schemas.microsoft.com/office/drawing/2014/main" id="{8B6A0FC9-6D39-F52C-2E25-5E291A405ABA}"/>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idx="4294967295"/>
          </p:nvPr>
        </p:nvSpPr>
        <p:spPr>
          <a:xfrm>
            <a:off x="740229" y="3024078"/>
            <a:ext cx="4818744" cy="748245"/>
          </a:xfrm>
          <a:prstGeom prst="rect">
            <a:avLst/>
          </a:prstGeom>
          <a:noFill/>
          <a:ln>
            <a:noFill/>
          </a:ln>
        </p:spPr>
        <p:txBody>
          <a:bodyPr spcFirstLastPara="1" wrap="square" lIns="91425" tIns="45700" rIns="91425" bIns="45700" anchor="ctr" anchorCtr="0">
            <a:noAutofit/>
          </a:bodyPr>
          <a:lstStyle/>
          <a:p>
            <a:pPr marL="0" lvl="0" indent="0" algn="l" rtl="0">
              <a:buClr>
                <a:srgbClr val="C00000"/>
              </a:buClr>
              <a:buSzPts val="4000"/>
            </a:pPr>
            <a:r>
              <a:rPr lang="hi-IN" sz="4000" b="1" dirty="0">
                <a:solidFill>
                  <a:srgbClr val="C00000"/>
                </a:solidFill>
                <a:latin typeface="Open sans"/>
                <a:sym typeface="Arial"/>
              </a:rPr>
              <a:t>पहुँच</a:t>
            </a:r>
            <a:r>
              <a:rPr lang="en-US" sz="4000" b="1" dirty="0">
                <a:solidFill>
                  <a:srgbClr val="C00000"/>
                </a:solidFill>
                <a:latin typeface="Open sans"/>
                <a:sym typeface="Arial"/>
              </a:rPr>
              <a:t> रणनीतियाँ</a:t>
            </a:r>
          </a:p>
        </p:txBody>
      </p:sp>
      <p:pic>
        <p:nvPicPr>
          <p:cNvPr id="145" name="Google Shape;145;p18"/>
          <p:cNvPicPr preferRelativeResize="0"/>
          <p:nvPr/>
        </p:nvPicPr>
        <p:blipFill rotWithShape="1">
          <a:blip r:embed="rId3">
            <a:alphaModFix/>
          </a:blip>
          <a:srcRect/>
          <a:stretch/>
        </p:blipFill>
        <p:spPr>
          <a:xfrm>
            <a:off x="5602514" y="1701382"/>
            <a:ext cx="6275776" cy="4393040"/>
          </a:xfrm>
          <a:prstGeom prst="rect">
            <a:avLst/>
          </a:prstGeom>
          <a:noFill/>
          <a:ln>
            <a:noFill/>
          </a:ln>
        </p:spPr>
      </p:pic>
      <p:pic>
        <p:nvPicPr>
          <p:cNvPr id="10" name="Picture 9" descr="C:\Users\spicygarg\Downloads\WhatsApp Image 2025-09-09 at 4.44.59 PM (1).jpeg"/>
          <p:cNvPicPr>
            <a:picLocks noChangeAspect="1" noChangeArrowheads="1"/>
          </p:cNvPicPr>
          <p:nvPr/>
        </p:nvPicPr>
        <p:blipFill>
          <a:blip r:embed="rId4"/>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5"/>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BBF6B3DE-ECA1-3B4B-F4CE-6E80508BA78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title" idx="4294967295"/>
          </p:nvPr>
        </p:nvSpPr>
        <p:spPr>
          <a:xfrm>
            <a:off x="450166" y="2335237"/>
            <a:ext cx="3545059" cy="1445021"/>
          </a:xfrm>
          <a:prstGeom prst="rect">
            <a:avLst/>
          </a:prstGeom>
          <a:noFill/>
          <a:ln>
            <a:noFill/>
          </a:ln>
        </p:spPr>
        <p:txBody>
          <a:bodyPr spcFirstLastPara="1" wrap="square" lIns="91425" tIns="45700" rIns="91425" bIns="45700" anchor="ctr" anchorCtr="0">
            <a:normAutofit/>
          </a:bodyPr>
          <a:lstStyle/>
          <a:p>
            <a:pPr algn="l" rtl="0">
              <a:buClr>
                <a:srgbClr val="C00000"/>
              </a:buClr>
              <a:buSzPts val="4000"/>
            </a:pPr>
            <a:r>
              <a:rPr lang="hi-IN" sz="4000" b="1" dirty="0">
                <a:solidFill>
                  <a:srgbClr val="C00000"/>
                </a:solidFill>
                <a:latin typeface="Open sans"/>
                <a:sym typeface="Arial"/>
              </a:rPr>
              <a:t>पहुँच</a:t>
            </a:r>
            <a:r>
              <a:rPr lang="en-US" sz="4000" b="1" dirty="0">
                <a:solidFill>
                  <a:srgbClr val="C00000"/>
                </a:solidFill>
                <a:latin typeface="Open sans"/>
                <a:sym typeface="Arial"/>
              </a:rPr>
              <a:t> रणनीतियाँ</a:t>
            </a:r>
          </a:p>
        </p:txBody>
      </p:sp>
      <p:pic>
        <p:nvPicPr>
          <p:cNvPr id="157" name="Google Shape;157;p19"/>
          <p:cNvPicPr preferRelativeResize="0"/>
          <p:nvPr/>
        </p:nvPicPr>
        <p:blipFill rotWithShape="1">
          <a:blip r:embed="rId3">
            <a:alphaModFix/>
          </a:blip>
          <a:srcRect/>
          <a:stretch/>
        </p:blipFill>
        <p:spPr>
          <a:xfrm>
            <a:off x="4248442" y="1350498"/>
            <a:ext cx="7943558" cy="5483399"/>
          </a:xfrm>
          <a:prstGeom prst="rect">
            <a:avLst/>
          </a:prstGeom>
          <a:noFill/>
          <a:ln>
            <a:noFill/>
          </a:ln>
        </p:spPr>
      </p:pic>
      <p:pic>
        <p:nvPicPr>
          <p:cNvPr id="6" name="Picture 5" descr="C:\Users\spicygarg\Downloads\WhatsApp Image 2025-09-09 at 4.44.59 PM (1).jpeg"/>
          <p:cNvPicPr>
            <a:picLocks noChangeAspect="1" noChangeArrowheads="1"/>
          </p:cNvPicPr>
          <p:nvPr/>
        </p:nvPicPr>
        <p:blipFill>
          <a:blip r:embed="rId4"/>
          <a:srcRect/>
          <a:stretch>
            <a:fillRect/>
          </a:stretch>
        </p:blipFill>
        <p:spPr bwMode="auto">
          <a:xfrm>
            <a:off x="0" y="-1"/>
            <a:ext cx="1592317" cy="1111015"/>
          </a:xfrm>
          <a:prstGeom prst="rect">
            <a:avLst/>
          </a:prstGeom>
          <a:noFill/>
        </p:spPr>
      </p:pic>
      <p:pic>
        <p:nvPicPr>
          <p:cNvPr id="7" name="Picture 4" descr="C:\Users\spicygarg\Downloads\WhatsApp Image 2025-09-09 at 4.44.59 PM.jpeg"/>
          <p:cNvPicPr>
            <a:picLocks noChangeAspect="1" noChangeArrowheads="1"/>
          </p:cNvPicPr>
          <p:nvPr/>
        </p:nvPicPr>
        <p:blipFill>
          <a:blip r:embed="rId5"/>
          <a:srcRect/>
          <a:stretch>
            <a:fillRect/>
          </a:stretch>
        </p:blipFill>
        <p:spPr bwMode="auto">
          <a:xfrm>
            <a:off x="10986313" y="0"/>
            <a:ext cx="1205688" cy="1238076"/>
          </a:xfrm>
          <a:prstGeom prst="rect">
            <a:avLst/>
          </a:prstGeom>
          <a:noFill/>
        </p:spPr>
      </p:pic>
      <p:sp>
        <p:nvSpPr>
          <p:cNvPr id="2" name="Slide Number Placeholder 1">
            <a:extLst>
              <a:ext uri="{FF2B5EF4-FFF2-40B4-BE49-F238E27FC236}">
                <a16:creationId xmlns:a16="http://schemas.microsoft.com/office/drawing/2014/main" id="{92ED9442-8F76-7D11-B859-BD613C8E1CAE}"/>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idx="4294967295"/>
          </p:nvPr>
        </p:nvSpPr>
        <p:spPr>
          <a:xfrm>
            <a:off x="248409" y="2824105"/>
            <a:ext cx="3929695" cy="7482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Arial"/>
                <a:ea typeface="Arial"/>
                <a:cs typeface="Arial"/>
                <a:sym typeface="Arial"/>
              </a:rPr>
              <a:t>पहुँच और बचाव तकनीकें</a:t>
            </a:r>
            <a:endParaRPr lang="en-US" sz="4000" b="1" cap="none" dirty="0">
              <a:solidFill>
                <a:srgbClr val="C00000"/>
              </a:solidFill>
              <a:latin typeface="Arial"/>
              <a:ea typeface="Arial"/>
              <a:cs typeface="Arial"/>
              <a:sym typeface="Arial"/>
            </a:endParaRPr>
          </a:p>
        </p:txBody>
      </p:sp>
      <p:sp>
        <p:nvSpPr>
          <p:cNvPr id="163" name="Google Shape;163;p20"/>
          <p:cNvSpPr txBox="1">
            <a:spLocks noGrp="1"/>
          </p:cNvSpPr>
          <p:nvPr>
            <p:ph type="body" idx="4294967295"/>
          </p:nvPr>
        </p:nvSpPr>
        <p:spPr>
          <a:xfrm>
            <a:off x="4811151" y="1382226"/>
            <a:ext cx="6901473" cy="507111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Font typeface="Noto Sans Symbols"/>
              <a:buChar char="▪"/>
            </a:pPr>
            <a:r>
              <a:rPr lang="en-US" dirty="0">
                <a:latin typeface="Open Sans"/>
                <a:ea typeface="Arial"/>
                <a:cs typeface="Arial"/>
                <a:sym typeface="Arial"/>
              </a:rPr>
              <a:t>मलबा हटाना</a:t>
            </a:r>
            <a:endParaRPr dirty="0">
              <a:latin typeface="Open Sans"/>
              <a:ea typeface="Arial"/>
              <a:cs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शोरिंग</a:t>
            </a:r>
            <a:endParaRPr dirty="0">
              <a:latin typeface="Open Sans"/>
              <a:ea typeface="Arial"/>
              <a:cs typeface="Arial"/>
            </a:endParaRPr>
          </a:p>
          <a:p>
            <a:pPr marL="228600" lvl="0" indent="-25400" algn="l" rtl="0">
              <a:lnSpc>
                <a:spcPct val="90000"/>
              </a:lnSpc>
              <a:spcBef>
                <a:spcPts val="1000"/>
              </a:spcBef>
              <a:spcAft>
                <a:spcPts val="0"/>
              </a:spcAft>
              <a:buClr>
                <a:schemeClr val="dk1"/>
              </a:buClr>
              <a:buSzPts val="3200"/>
              <a:buFont typeface="Noto Sans Symbols"/>
              <a:buNone/>
            </a:pPr>
            <a:endParaRPr dirty="0">
              <a:latin typeface="Open Sans"/>
              <a:ea typeface="Arial"/>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काटना और भेदना</a:t>
            </a:r>
            <a:endParaRPr dirty="0">
              <a:latin typeface="Open Sans"/>
              <a:ea typeface="Arial"/>
              <a:cs typeface="Arial"/>
            </a:endParaRPr>
          </a:p>
          <a:p>
            <a:pPr marL="228600" lvl="0" indent="-25400" algn="l" rtl="0">
              <a:lnSpc>
                <a:spcPct val="90000"/>
              </a:lnSpc>
              <a:spcBef>
                <a:spcPts val="1000"/>
              </a:spcBef>
              <a:spcAft>
                <a:spcPts val="0"/>
              </a:spcAft>
              <a:buClr>
                <a:schemeClr val="dk1"/>
              </a:buClr>
              <a:buSzPts val="3200"/>
              <a:buFont typeface="Noto Sans Symbols"/>
              <a:buNone/>
            </a:pPr>
            <a:endParaRPr dirty="0">
              <a:latin typeface="Open Sans"/>
              <a:ea typeface="Arial"/>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भार उठाना और स्थिर करना</a:t>
            </a:r>
            <a:endParaRPr dirty="0">
              <a:latin typeface="Open Sans"/>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1A1100B3-A331-390F-D9D5-402FF02067F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idx="4294967295"/>
          </p:nvPr>
        </p:nvSpPr>
        <p:spPr>
          <a:xfrm>
            <a:off x="511139" y="2509021"/>
            <a:ext cx="3512221"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पहुँच की शर्तों का मूल्यांकन</a:t>
            </a:r>
            <a:endParaRPr lang="en-US" sz="4000" b="1" cap="none" dirty="0">
              <a:solidFill>
                <a:srgbClr val="C00000"/>
              </a:solidFill>
              <a:latin typeface="Open Sans"/>
              <a:ea typeface="Arial"/>
              <a:cs typeface="Arial"/>
              <a:sym typeface="Arial"/>
            </a:endParaRPr>
          </a:p>
        </p:txBody>
      </p:sp>
      <p:sp>
        <p:nvSpPr>
          <p:cNvPr id="171" name="Google Shape;171;p21"/>
          <p:cNvSpPr txBox="1">
            <a:spLocks noGrp="1"/>
          </p:cNvSpPr>
          <p:nvPr>
            <p:ph type="body" idx="4294967295"/>
          </p:nvPr>
        </p:nvSpPr>
        <p:spPr>
          <a:xfrm>
            <a:off x="4515729" y="1708304"/>
            <a:ext cx="7268903" cy="3810000"/>
          </a:xfrm>
          <a:prstGeom prst="rect">
            <a:avLst/>
          </a:prstGeom>
          <a:noFill/>
          <a:ln>
            <a:noFill/>
          </a:ln>
        </p:spPr>
        <p:txBody>
          <a:bodyPr spcFirstLastPara="1" wrap="square" lIns="91425" tIns="45700" rIns="91425" bIns="45700" anchor="t" anchorCtr="0">
            <a:noAutofit/>
          </a:bodyPr>
          <a:lstStyle/>
          <a:p>
            <a:pPr marL="228600" indent="-228600">
              <a:lnSpc>
                <a:spcPct val="100000"/>
              </a:lnSpc>
              <a:spcBef>
                <a:spcPts val="0"/>
              </a:spcBef>
              <a:buSzPts val="3200"/>
              <a:buFont typeface="Noto Sans Symbols"/>
              <a:buChar char="▪"/>
            </a:pPr>
            <a:r>
              <a:rPr lang="hi-IN" dirty="0"/>
              <a:t>इस बिंदु पर, तलाशी पूरी हो चुकी है और पीड़ितों का पता लगा लिया गया है। अब ध्यान इस बात पर केंद्रित होना चाहिए कि पीड़ितों को निकालने के प्रयास शुरू करने से पहले मार्ग सुरक्षित है। इसके लिए पहुँच बिंदुओं पर विस्तृत जाँच की जानी चाहिए।</a:t>
            </a:r>
            <a:endParaRPr dirty="0">
              <a:latin typeface="Open Sans"/>
              <a:ea typeface="Arial"/>
              <a:cs typeface="Arial"/>
              <a:sym typeface="Arial"/>
            </a:endParaRPr>
          </a:p>
          <a:p>
            <a:pPr marL="228600" indent="-228600" algn="l" rtl="0">
              <a:spcBef>
                <a:spcPts val="1000"/>
              </a:spcBef>
              <a:buSzPts val="3200"/>
              <a:buFont typeface="Noto Sans Symbols"/>
              <a:buChar char="▪"/>
            </a:pPr>
            <a:r>
              <a:rPr lang="en-US" dirty="0">
                <a:latin typeface="Open Sans"/>
                <a:ea typeface="Arial"/>
                <a:cs typeface="Arial"/>
                <a:sym typeface="Arial"/>
              </a:rPr>
              <a:t>निम्नलिखित पांच कदम भी उठाए जाने चाहिए:</a:t>
            </a:r>
            <a:endParaRPr dirty="0">
              <a:latin typeface="Open Sans"/>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61ECB697-94DA-6254-8673-3026A042FD6A}"/>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idx="4294967295"/>
          </p:nvPr>
        </p:nvSpPr>
        <p:spPr>
          <a:xfrm>
            <a:off x="524148" y="2698508"/>
            <a:ext cx="3728538"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पहुँच की शर्तों का मूल्यांकन</a:t>
            </a:r>
            <a:endParaRPr lang="en-US" sz="4000" b="1" cap="none" dirty="0">
              <a:solidFill>
                <a:srgbClr val="C00000"/>
              </a:solidFill>
              <a:latin typeface="Open Sans"/>
              <a:ea typeface="Arial"/>
              <a:cs typeface="Arial"/>
              <a:sym typeface="Arial"/>
            </a:endParaRPr>
          </a:p>
        </p:txBody>
      </p:sp>
      <p:sp>
        <p:nvSpPr>
          <p:cNvPr id="179" name="Google Shape;179;p22"/>
          <p:cNvSpPr txBox="1">
            <a:spLocks noGrp="1"/>
          </p:cNvSpPr>
          <p:nvPr>
            <p:ph type="body" idx="4294967295"/>
          </p:nvPr>
        </p:nvSpPr>
        <p:spPr>
          <a:xfrm>
            <a:off x="4499429" y="1620608"/>
            <a:ext cx="7285203" cy="48327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3600"/>
              <a:buNone/>
            </a:pPr>
            <a:r>
              <a:rPr lang="en-US" sz="3600" dirty="0">
                <a:solidFill>
                  <a:srgbClr val="FF0000"/>
                </a:solidFill>
                <a:latin typeface="Arial"/>
                <a:ea typeface="Arial"/>
                <a:cs typeface="Arial"/>
                <a:sym typeface="Arial"/>
              </a:rPr>
              <a:t>1.सुनिश्चित करें कि उपयोगिता सेवाएं बंद कर दी गई हैं।</a:t>
            </a:r>
            <a:r>
              <a:rPr lang="en-US" sz="3200" dirty="0">
                <a:latin typeface="Arial"/>
                <a:ea typeface="Arial"/>
                <a:cs typeface="Arial"/>
                <a:sym typeface="Arial"/>
              </a:rPr>
              <a:t> </a:t>
            </a:r>
            <a:endParaRPr dirty="0"/>
          </a:p>
          <a:p>
            <a:pPr marL="228600" lvl="0" indent="-228600" algn="l" rtl="0">
              <a:spcBef>
                <a:spcPts val="1000"/>
              </a:spcBef>
              <a:buSzPts val="3200"/>
              <a:buFont typeface="Noto Sans Symbols"/>
              <a:buChar char="✔"/>
            </a:pPr>
            <a:r>
              <a:rPr lang="en-US" dirty="0">
                <a:latin typeface="Open Sans"/>
                <a:ea typeface="Arial"/>
                <a:cs typeface="Arial"/>
                <a:sym typeface="Arial"/>
              </a:rPr>
              <a:t>पानी की लाइनें</a:t>
            </a:r>
            <a:endParaRPr dirty="0">
              <a:latin typeface="Open Sans"/>
              <a:ea typeface="Arial"/>
              <a:cs typeface="Arial"/>
            </a:endParaRPr>
          </a:p>
          <a:p>
            <a:pPr marL="228600" lvl="0" indent="-228600" algn="l" rtl="0">
              <a:spcBef>
                <a:spcPts val="1000"/>
              </a:spcBef>
              <a:buSzPts val="3200"/>
              <a:buFont typeface="Noto Sans Symbols"/>
              <a:buChar char="✔"/>
            </a:pPr>
            <a:r>
              <a:rPr lang="en-US" dirty="0">
                <a:latin typeface="Open Sans"/>
                <a:ea typeface="Arial"/>
                <a:cs typeface="Arial"/>
                <a:sym typeface="Arial"/>
              </a:rPr>
              <a:t>गैस पाइप</a:t>
            </a:r>
            <a:endParaRPr dirty="0">
              <a:latin typeface="Open Sans"/>
              <a:ea typeface="Arial"/>
              <a:cs typeface="Arial"/>
            </a:endParaRPr>
          </a:p>
          <a:p>
            <a:pPr marL="228600" lvl="0" indent="-228600" algn="l" rtl="0">
              <a:spcBef>
                <a:spcPts val="1000"/>
              </a:spcBef>
              <a:buSzPts val="3200"/>
              <a:buFont typeface="Noto Sans Symbols"/>
              <a:buChar char="✔"/>
            </a:pPr>
            <a:r>
              <a:rPr lang="en-US" dirty="0">
                <a:latin typeface="Open Sans"/>
                <a:ea typeface="Arial"/>
                <a:cs typeface="Arial"/>
                <a:sym typeface="Arial"/>
              </a:rPr>
              <a:t>विद्युत व्यवस्था</a:t>
            </a:r>
            <a:endParaRPr dirty="0">
              <a:latin typeface="Open Sans"/>
              <a:ea typeface="Arial"/>
              <a:cs typeface="Arial"/>
            </a:endParaRPr>
          </a:p>
          <a:p>
            <a:pPr marL="228600" lvl="0" indent="-228600" algn="l" rtl="0">
              <a:spcBef>
                <a:spcPts val="1000"/>
              </a:spcBef>
              <a:buSzPts val="3200"/>
              <a:buFont typeface="Noto Sans Symbols"/>
              <a:buChar char="✔"/>
            </a:pPr>
            <a:r>
              <a:rPr lang="en-US" dirty="0">
                <a:latin typeface="Open Sans"/>
                <a:ea typeface="Arial"/>
                <a:cs typeface="Arial"/>
                <a:sym typeface="Arial"/>
              </a:rPr>
              <a:t>वातानुकूलित तंत्र</a:t>
            </a:r>
            <a:endParaRPr dirty="0">
              <a:latin typeface="Open Sans"/>
              <a:ea typeface="Arial"/>
              <a:cs typeface="Arial"/>
            </a:endParaRPr>
          </a:p>
          <a:p>
            <a:pPr marL="228600" lvl="0" indent="-25400" algn="l" rtl="0">
              <a:lnSpc>
                <a:spcPct val="90000"/>
              </a:lnSpc>
              <a:spcBef>
                <a:spcPts val="100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rgbClr val="FF0000"/>
              </a:buClr>
              <a:buSzPts val="3600"/>
              <a:buNone/>
            </a:pPr>
            <a:r>
              <a:rPr lang="en-US" sz="3600" dirty="0">
                <a:solidFill>
                  <a:srgbClr val="FF0000"/>
                </a:solidFill>
                <a:latin typeface="Arial"/>
                <a:ea typeface="Arial"/>
                <a:cs typeface="Arial"/>
                <a:sym typeface="Arial"/>
              </a:rPr>
              <a:t>2. पीड़ित को चिह्नित करने वाले स्थान पर आगे बढ़ें।</a:t>
            </a:r>
            <a:r>
              <a:rPr lang="en-US" sz="3200" dirty="0">
                <a:latin typeface="Arial"/>
                <a:ea typeface="Arial"/>
                <a:cs typeface="Arial"/>
                <a:sym typeface="Arial"/>
              </a:rPr>
              <a:t> </a:t>
            </a:r>
            <a:endParaRPr dirty="0"/>
          </a:p>
          <a:p>
            <a:pPr marL="228600" lvl="0" indent="-25400" algn="l" rtl="0">
              <a:lnSpc>
                <a:spcPct val="90000"/>
              </a:lnSpc>
              <a:spcBef>
                <a:spcPts val="100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2" name="Slide Number Placeholder 1">
            <a:extLst>
              <a:ext uri="{FF2B5EF4-FFF2-40B4-BE49-F238E27FC236}">
                <a16:creationId xmlns:a16="http://schemas.microsoft.com/office/drawing/2014/main" id="{D4A1FBF5-4EA3-2C2D-D835-EF5D4A0CEAAA}"/>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1917</Words>
  <Application>Microsoft Office PowerPoint</Application>
  <PresentationFormat>Widescreen</PresentationFormat>
  <Paragraphs>246</Paragraphs>
  <Slides>37</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Black</vt:lpstr>
      <vt:lpstr>Calibri</vt:lpstr>
      <vt:lpstr>Noto Sans Symbols</vt:lpstr>
      <vt:lpstr>Open Sans</vt:lpstr>
      <vt:lpstr>Open Sans</vt:lpstr>
      <vt:lpstr>Open Sans SemiBold</vt:lpstr>
      <vt:lpstr>Wingdings</vt:lpstr>
      <vt:lpstr>Office Theme</vt:lpstr>
      <vt:lpstr>PowerPoint Presentation</vt:lpstr>
      <vt:lpstr>उद्देश्य </vt:lpstr>
      <vt:lpstr>PowerPoint Presentation</vt:lpstr>
      <vt:lpstr> पहुँच रणनीतियाँ</vt:lpstr>
      <vt:lpstr>पहुँच रणनीतियाँ</vt:lpstr>
      <vt:lpstr>पहुँच रणनीतियाँ</vt:lpstr>
      <vt:lpstr>पहुँच और बचाव तकनीकें</vt:lpstr>
      <vt:lpstr>पहुँच की शर्तों का मूल्यांकन</vt:lpstr>
      <vt:lpstr>पहुँच की शर्तों का मूल्यांकन</vt:lpstr>
      <vt:lpstr>पहुँच की शर्तों का मूल्यांकन</vt:lpstr>
      <vt:lpstr>मलबा हटाना</vt:lpstr>
      <vt:lpstr>मलबा हटाना</vt:lpstr>
      <vt:lpstr>मलबा हटाना</vt:lpstr>
      <vt:lpstr>सामग्री को काटने और भेदने की प्रक्रियाएँ</vt:lpstr>
      <vt:lpstr>सामग्री को काटने और भेदने की प्रक्रियाएँ</vt:lpstr>
      <vt:lpstr>धातु और लकड़ी को काटना और भेदना</vt:lpstr>
      <vt:lpstr>धातु और लकड़ी को काटना और भेदना</vt:lpstr>
      <vt:lpstr>धातु और लकड़ी काटने की प्रक्रिया</vt:lpstr>
      <vt:lpstr>धातु और लकड़ी काटने की प्रक्रिया</vt:lpstr>
      <vt:lpstr>कंक्रीट ब्लॉक और ईंट को काटना और भेदना</vt:lpstr>
      <vt:lpstr>कंक्रीट ब्लॉक और ईंट को काटना और भेदना</vt:lpstr>
      <vt:lpstr>कंक्रीट ब्लॉक और ईंट को काटने और छेदने की प्रक्रिया</vt:lpstr>
      <vt:lpstr>कंक्रीट ब्लॉक और ईंट को काटने और छेदने की प्रक्रिया</vt:lpstr>
      <vt:lpstr>कंक्रीट ब्लॉक और ईंट को काटने और छेदने की प्रक्रिया</vt:lpstr>
      <vt:lpstr>प्रबलित कंक्रीट को काटना और भेदना</vt:lpstr>
      <vt:lpstr>प्रबलित कंक्रीट को काटना और भेदना</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समीक्षा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aggarwal</dc:creator>
  <cp:lastModifiedBy>TRG BR 1</cp:lastModifiedBy>
  <cp:revision>24</cp:revision>
  <dcterms:modified xsi:type="dcterms:W3CDTF">2025-12-19T11:40:48Z</dcterms:modified>
</cp:coreProperties>
</file>