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9"/>
  </p:notesMasterIdLst>
  <p:sldIdLst>
    <p:sldId id="302" r:id="rId2"/>
    <p:sldId id="257" r:id="rId3"/>
    <p:sldId id="275" r:id="rId4"/>
    <p:sldId id="297" r:id="rId5"/>
    <p:sldId id="276" r:id="rId6"/>
    <p:sldId id="258" r:id="rId7"/>
    <p:sldId id="298" r:id="rId8"/>
    <p:sldId id="307" r:id="rId9"/>
    <p:sldId id="308" r:id="rId10"/>
    <p:sldId id="309" r:id="rId11"/>
    <p:sldId id="310" r:id="rId12"/>
    <p:sldId id="291" r:id="rId13"/>
    <p:sldId id="283" r:id="rId14"/>
    <p:sldId id="287" r:id="rId15"/>
    <p:sldId id="289" r:id="rId16"/>
    <p:sldId id="290" r:id="rId17"/>
    <p:sldId id="311" r:id="rId18"/>
    <p:sldId id="312" r:id="rId19"/>
    <p:sldId id="313" r:id="rId20"/>
    <p:sldId id="314" r:id="rId21"/>
    <p:sldId id="299" r:id="rId22"/>
    <p:sldId id="300" r:id="rId23"/>
    <p:sldId id="301" r:id="rId24"/>
    <p:sldId id="304" r:id="rId25"/>
    <p:sldId id="305" r:id="rId26"/>
    <p:sldId id="306" r:id="rId27"/>
    <p:sldId id="303" r:id="rId2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5pPr>
    <a:lvl6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6pPr>
    <a:lvl7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7pPr>
    <a:lvl8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8pPr>
    <a:lvl9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6C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7F3F4"/>
          </a:solidFill>
        </a:fill>
      </a:tcStyle>
    </a:wholeTbl>
    <a:band2H>
      <a:tcTxStyle/>
      <a:tcStyle>
        <a:tcBdr/>
        <a:fill>
          <a:solidFill>
            <a:srgbClr val="F3F9FA"/>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508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508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508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Arial"/>
          <a:ea typeface="Arial"/>
          <a:cs typeface="Arial"/>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Arial"/>
          <a:ea typeface="Arial"/>
          <a:cs typeface="Aria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Arial"/>
          <a:ea typeface="Arial"/>
          <a:cs typeface="Arial"/>
        </a:font>
        <a:srgbClr val="000000"/>
      </a:tcTxStyle>
      <a:tcStyle>
        <a:tcBdr>
          <a:left>
            <a:ln w="12700" cap="flat">
              <a:noFill/>
              <a:miter lim="400000"/>
            </a:ln>
          </a:left>
          <a:right>
            <a:ln w="12700" cap="flat">
              <a:noFill/>
              <a:miter lim="400000"/>
            </a:ln>
          </a:right>
          <a:top>
            <a:ln w="635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Arial"/>
          <a:ea typeface="Arial"/>
          <a:cs typeface="Arial"/>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508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635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65" autoAdjust="0"/>
    <p:restoredTop sz="94660"/>
  </p:normalViewPr>
  <p:slideViewPr>
    <p:cSldViewPr snapToGrid="0">
      <p:cViewPr varScale="1">
        <p:scale>
          <a:sx n="35" d="100"/>
          <a:sy n="35" d="100"/>
        </p:scale>
        <p:origin x="738" y="60"/>
      </p:cViewPr>
      <p:guideLst>
        <p:guide orient="horz" pos="4320"/>
        <p:guide pos="7680"/>
      </p:guideLst>
    </p:cSldViewPr>
  </p:slideViewPr>
  <p:notesTextViewPr>
    <p:cViewPr>
      <p:scale>
        <a:sx n="1" d="1"/>
        <a:sy n="1" d="1"/>
      </p:scale>
      <p:origin x="0" y="0"/>
    </p:cViewPr>
  </p:notesTextViewPr>
  <p:sorterViewPr>
    <p:cViewPr>
      <p:scale>
        <a:sx n="125" d="100"/>
        <a:sy n="12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3" name="Shape 73"/>
          <p:cNvSpPr>
            <a:spLocks noGrp="1" noRot="1" noChangeAspect="1"/>
          </p:cNvSpPr>
          <p:nvPr>
            <p:ph type="sldImg"/>
          </p:nvPr>
        </p:nvSpPr>
        <p:spPr>
          <a:xfrm>
            <a:off x="1143000" y="685800"/>
            <a:ext cx="4572000" cy="3429000"/>
          </a:xfrm>
          <a:prstGeom prst="rect">
            <a:avLst/>
          </a:prstGeom>
        </p:spPr>
        <p:txBody>
          <a:bodyPr/>
          <a:lstStyle/>
          <a:p>
            <a:endParaRPr/>
          </a:p>
        </p:txBody>
      </p:sp>
      <p:sp>
        <p:nvSpPr>
          <p:cNvPr id="74" name="Shape 74"/>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413056453"/>
      </p:ext>
    </p:extLst>
  </p:cSld>
  <p:clrMap bg1="lt1" tx1="dk1" bg2="lt2" tx2="dk2" accent1="accent1" accent2="accent2" accent3="accent3" accent4="accent4" accent5="accent5" accent6="accent6" hlink="hlink" folHlink="folHlink"/>
  <p:notesStyle>
    <a:lvl1pPr defTabSz="1662545" latinLnBrk="0">
      <a:spcBef>
        <a:spcPts val="700"/>
      </a:spcBef>
      <a:defRPr>
        <a:latin typeface="+mn-lt"/>
        <a:ea typeface="+mn-ea"/>
        <a:cs typeface="+mn-cs"/>
        <a:sym typeface="Calibri"/>
      </a:defRPr>
    </a:lvl1pPr>
    <a:lvl2pPr indent="228600" defTabSz="1662545" latinLnBrk="0">
      <a:spcBef>
        <a:spcPts val="700"/>
      </a:spcBef>
      <a:defRPr>
        <a:latin typeface="+mn-lt"/>
        <a:ea typeface="+mn-ea"/>
        <a:cs typeface="+mn-cs"/>
        <a:sym typeface="Calibri"/>
      </a:defRPr>
    </a:lvl2pPr>
    <a:lvl3pPr indent="457200" defTabSz="1662545" latinLnBrk="0">
      <a:spcBef>
        <a:spcPts val="700"/>
      </a:spcBef>
      <a:defRPr>
        <a:latin typeface="+mn-lt"/>
        <a:ea typeface="+mn-ea"/>
        <a:cs typeface="+mn-cs"/>
        <a:sym typeface="Calibri"/>
      </a:defRPr>
    </a:lvl3pPr>
    <a:lvl4pPr indent="685800" defTabSz="1662545" latinLnBrk="0">
      <a:spcBef>
        <a:spcPts val="700"/>
      </a:spcBef>
      <a:defRPr>
        <a:latin typeface="+mn-lt"/>
        <a:ea typeface="+mn-ea"/>
        <a:cs typeface="+mn-cs"/>
        <a:sym typeface="Calibri"/>
      </a:defRPr>
    </a:lvl4pPr>
    <a:lvl5pPr indent="914400" defTabSz="1662545" latinLnBrk="0">
      <a:spcBef>
        <a:spcPts val="700"/>
      </a:spcBef>
      <a:defRPr>
        <a:latin typeface="+mn-lt"/>
        <a:ea typeface="+mn-ea"/>
        <a:cs typeface="+mn-cs"/>
        <a:sym typeface="Calibri"/>
      </a:defRPr>
    </a:lvl5pPr>
    <a:lvl6pPr indent="1143000" defTabSz="1662545" latinLnBrk="0">
      <a:spcBef>
        <a:spcPts val="700"/>
      </a:spcBef>
      <a:defRPr>
        <a:latin typeface="+mn-lt"/>
        <a:ea typeface="+mn-ea"/>
        <a:cs typeface="+mn-cs"/>
        <a:sym typeface="Calibri"/>
      </a:defRPr>
    </a:lvl6pPr>
    <a:lvl7pPr indent="1371600" defTabSz="1662545" latinLnBrk="0">
      <a:spcBef>
        <a:spcPts val="700"/>
      </a:spcBef>
      <a:defRPr>
        <a:latin typeface="+mn-lt"/>
        <a:ea typeface="+mn-ea"/>
        <a:cs typeface="+mn-cs"/>
        <a:sym typeface="Calibri"/>
      </a:defRPr>
    </a:lvl7pPr>
    <a:lvl8pPr indent="1600200" defTabSz="1662545" latinLnBrk="0">
      <a:spcBef>
        <a:spcPts val="700"/>
      </a:spcBef>
      <a:defRPr>
        <a:latin typeface="+mn-lt"/>
        <a:ea typeface="+mn-ea"/>
        <a:cs typeface="+mn-cs"/>
        <a:sym typeface="Calibri"/>
      </a:defRPr>
    </a:lvl8pPr>
    <a:lvl9pPr indent="1828800" defTabSz="1662545" latinLnBrk="0">
      <a:spcBef>
        <a:spcPts val="700"/>
      </a:spcBef>
      <a:defRPr>
        <a:latin typeface="+mn-lt"/>
        <a:ea typeface="+mn-ea"/>
        <a:cs typeface="+mn-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01">
    <p:spTree>
      <p:nvGrpSpPr>
        <p:cNvPr id="1" name=""/>
        <p:cNvGrpSpPr/>
        <p:nvPr/>
      </p:nvGrpSpPr>
      <p:grpSpPr>
        <a:xfrm>
          <a:off x="0" y="0"/>
          <a:ext cx="0" cy="0"/>
          <a:chOff x="0" y="0"/>
          <a:chExt cx="0" cy="0"/>
        </a:xfrm>
      </p:grpSpPr>
      <p:sp>
        <p:nvSpPr>
          <p:cNvPr id="15" name="Slide Number"/>
          <p:cNvSpPr txBox="1">
            <a:spLocks noGrp="1"/>
          </p:cNvSpPr>
          <p:nvPr>
            <p:ph type="sldNum" sz="quarter" idx="2"/>
          </p:nvPr>
        </p:nvSpPr>
        <p:spPr>
          <a:xfrm>
            <a:off x="22812204" y="12813338"/>
            <a:ext cx="969406" cy="902662"/>
          </a:xfrm>
          <a:prstGeom prst="rect">
            <a:avLst/>
          </a:prstGeom>
        </p:spPr>
        <p:txBody>
          <a:bodyPr lIns="78283" tIns="78283" rIns="78283" bIns="78283" anchor="t"/>
          <a:lstStyle>
            <a:lvl1pPr algn="ctr">
              <a:spcBef>
                <a:spcPts val="600"/>
              </a:spcBef>
              <a:defRPr sz="3000" b="1">
                <a:solidFill>
                  <a:srgbClr val="535353"/>
                </a:solidFill>
                <a:latin typeface="Open Sans"/>
                <a:ea typeface="Open Sans"/>
                <a:cs typeface="Open Sans"/>
                <a:sym typeface="Open Sans"/>
              </a:defRPr>
            </a:lvl1pPr>
          </a:lstStyle>
          <a:p>
            <a:fld id="{86CB4B4D-7CA3-9044-876B-883B54F8677D}" type="slidenum">
              <a:rPr/>
              <a:pPr/>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Default 03">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24F2B74D-F11E-A5DB-5043-8BE355B57385}"/>
              </a:ext>
            </a:extLst>
          </p:cNvPr>
          <p:cNvSpPr txBox="1">
            <a:spLocks/>
          </p:cNvSpPr>
          <p:nvPr userDrawn="1"/>
        </p:nvSpPr>
        <p:spPr>
          <a:xfrm>
            <a:off x="22812204" y="12813339"/>
            <a:ext cx="905046" cy="502612"/>
          </a:xfrm>
          <a:prstGeom prst="rect">
            <a:avLst/>
          </a:prstGeom>
        </p:spPr>
        <p:txBody>
          <a:bodyPr lIns="78283" tIns="78283" rIns="78283" bIns="78283" anchor="t"/>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662545" rtl="0" fontAlgn="auto" latinLnBrk="0" hangingPunct="0">
              <a:lnSpc>
                <a:spcPct val="100000"/>
              </a:lnSpc>
              <a:spcBef>
                <a:spcPts val="600"/>
              </a:spcBef>
              <a:spcAft>
                <a:spcPts val="0"/>
              </a:spcAft>
              <a:buClrTx/>
              <a:buSzTx/>
              <a:buFontTx/>
              <a:buNone/>
              <a:tabLst/>
              <a:defRPr kumimoji="0" sz="3000" b="1" i="0" u="none" strike="noStrike" cap="none" spc="0" normalizeH="0" baseline="0">
                <a:ln>
                  <a:noFill/>
                </a:ln>
                <a:solidFill>
                  <a:srgbClr val="535353"/>
                </a:solidFill>
                <a:effectLst/>
                <a:uFillTx/>
                <a:latin typeface="Open Sans"/>
                <a:ea typeface="Open Sans"/>
                <a:cs typeface="Open Sans"/>
                <a:sym typeface="Open Sans"/>
              </a:defRPr>
            </a:lvl1pPr>
            <a:lvl2pPr marL="0" marR="0" indent="4572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5pPr>
            <a:lvl6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6pPr>
            <a:lvl7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7pPr>
            <a:lvl8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8pPr>
            <a:lvl9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en-IN" smtClean="0"/>
              <a:pPr/>
              <a:t>‹#›</a:t>
            </a:fld>
            <a:endParaRPr lang="en-IN" dirty="0"/>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able with Caption">
    <p:spTree>
      <p:nvGrpSpPr>
        <p:cNvPr id="1" name=""/>
        <p:cNvGrpSpPr/>
        <p:nvPr/>
      </p:nvGrpSpPr>
      <p:grpSpPr>
        <a:xfrm>
          <a:off x="0" y="0"/>
          <a:ext cx="0" cy="0"/>
          <a:chOff x="0" y="0"/>
          <a:chExt cx="0" cy="0"/>
        </a:xfrm>
      </p:grpSpPr>
      <p:sp>
        <p:nvSpPr>
          <p:cNvPr id="42" name="Body Level One…"/>
          <p:cNvSpPr txBox="1">
            <a:spLocks noGrp="1"/>
          </p:cNvSpPr>
          <p:nvPr>
            <p:ph type="body" sz="quarter" idx="1"/>
          </p:nvPr>
        </p:nvSpPr>
        <p:spPr>
          <a:xfrm>
            <a:off x="16416469" y="3401615"/>
            <a:ext cx="7298268" cy="574940"/>
          </a:xfrm>
          <a:prstGeom prst="rect">
            <a:avLst/>
          </a:prstGeom>
        </p:spPr>
        <p:txBody>
          <a:bodyPr/>
          <a:lstStyle>
            <a:lvl1pPr>
              <a:spcBef>
                <a:spcPts val="1000"/>
              </a:spcBef>
              <a:defRPr sz="4200" b="1" i="0">
                <a:solidFill>
                  <a:srgbClr val="C00000"/>
                </a:solidFill>
              </a:defRPr>
            </a:lvl1pPr>
            <a:lvl2pPr marL="1057275" indent="-600075">
              <a:spcBef>
                <a:spcPts val="1000"/>
              </a:spcBef>
              <a:buSzPct val="100000"/>
              <a:buChar char="–"/>
              <a:defRPr sz="4200" b="1" i="0">
                <a:solidFill>
                  <a:srgbClr val="C00000"/>
                </a:solidFill>
              </a:defRPr>
            </a:lvl2pPr>
            <a:lvl3pPr marL="1447800" indent="-533400">
              <a:spcBef>
                <a:spcPts val="1000"/>
              </a:spcBef>
              <a:buSzPct val="100000"/>
              <a:buChar char="•"/>
              <a:defRPr sz="4200" b="1" i="0">
                <a:solidFill>
                  <a:srgbClr val="C00000"/>
                </a:solidFill>
              </a:defRPr>
            </a:lvl3pPr>
            <a:lvl4pPr marL="1971675" indent="-600075">
              <a:spcBef>
                <a:spcPts val="1000"/>
              </a:spcBef>
              <a:buSzPct val="100000"/>
              <a:buChar char="–"/>
              <a:defRPr sz="4200" b="1" i="0">
                <a:solidFill>
                  <a:srgbClr val="C00000"/>
                </a:solidFill>
              </a:defRPr>
            </a:lvl4pPr>
            <a:lvl5pPr marL="2428875" indent="-600075">
              <a:spcBef>
                <a:spcPts val="1000"/>
              </a:spcBef>
              <a:buSzPct val="100000"/>
              <a:buChar char="»"/>
              <a:defRPr sz="4200" b="1" i="0">
                <a:solidFill>
                  <a:srgbClr val="C00000"/>
                </a:solidFill>
              </a:defRPr>
            </a:lvl5pPr>
          </a:lstStyle>
          <a:p>
            <a:r>
              <a:t>Body Level One</a:t>
            </a:r>
          </a:p>
          <a:p>
            <a:pPr lvl="1"/>
            <a:r>
              <a:t>Body Level Two</a:t>
            </a:r>
          </a:p>
          <a:p>
            <a:pPr lvl="2"/>
            <a:r>
              <a:t>Body Level Three</a:t>
            </a:r>
          </a:p>
          <a:p>
            <a:pPr lvl="3"/>
            <a:r>
              <a:t>Body Level Four</a:t>
            </a:r>
          </a:p>
          <a:p>
            <a:pPr lvl="4"/>
            <a:r>
              <a:t>Body Level Five</a:t>
            </a:r>
          </a:p>
        </p:txBody>
      </p:sp>
      <p:sp>
        <p:nvSpPr>
          <p:cNvPr id="43" name="Text Placeholder 11"/>
          <p:cNvSpPr>
            <a:spLocks noGrp="1"/>
          </p:cNvSpPr>
          <p:nvPr>
            <p:ph type="body" sz="quarter" idx="13"/>
          </p:nvPr>
        </p:nvSpPr>
        <p:spPr>
          <a:xfrm>
            <a:off x="16416469" y="4169701"/>
            <a:ext cx="7296414" cy="1726209"/>
          </a:xfrm>
          <a:prstGeom prst="rect">
            <a:avLst/>
          </a:prstGeom>
        </p:spPr>
        <p:txBody>
          <a:bodyPr anchor="t"/>
          <a:lstStyle/>
          <a:p>
            <a:pPr>
              <a:spcBef>
                <a:spcPts val="600"/>
              </a:spcBef>
              <a:defRPr sz="2600" i="0">
                <a:solidFill>
                  <a:srgbClr val="000000"/>
                </a:solidFill>
              </a:defRPr>
            </a:pPr>
            <a:endParaRPr/>
          </a:p>
        </p:txBody>
      </p:sp>
      <p:sp>
        <p:nvSpPr>
          <p:cNvPr id="44" name="Text Placeholder 8"/>
          <p:cNvSpPr>
            <a:spLocks noGrp="1"/>
          </p:cNvSpPr>
          <p:nvPr>
            <p:ph type="body" sz="quarter" idx="14"/>
          </p:nvPr>
        </p:nvSpPr>
        <p:spPr>
          <a:xfrm>
            <a:off x="863599" y="905338"/>
            <a:ext cx="22851535" cy="960969"/>
          </a:xfrm>
          <a:prstGeom prst="rect">
            <a:avLst/>
          </a:prstGeom>
        </p:spPr>
        <p:txBody>
          <a:bodyPr/>
          <a:lstStyle/>
          <a:p>
            <a:pPr>
              <a:spcBef>
                <a:spcPts val="1700"/>
              </a:spcBef>
              <a:defRPr sz="7400" b="1" i="0">
                <a:solidFill>
                  <a:srgbClr val="C00000"/>
                </a:solidFill>
              </a:defRPr>
            </a:pPr>
            <a:endParaRPr/>
          </a:p>
        </p:txBody>
      </p:sp>
      <p:sp>
        <p:nvSpPr>
          <p:cNvPr id="45" name="Text Placeholder 10"/>
          <p:cNvSpPr>
            <a:spLocks noGrp="1"/>
          </p:cNvSpPr>
          <p:nvPr>
            <p:ph type="body" sz="quarter" idx="15"/>
          </p:nvPr>
        </p:nvSpPr>
        <p:spPr>
          <a:xfrm>
            <a:off x="863599" y="2060773"/>
            <a:ext cx="22851535" cy="766233"/>
          </a:xfrm>
          <a:prstGeom prst="rect">
            <a:avLst/>
          </a:prstGeom>
        </p:spPr>
        <p:txBody>
          <a:bodyPr/>
          <a:lstStyle/>
          <a:p>
            <a:pPr>
              <a:spcBef>
                <a:spcPts val="1200"/>
              </a:spcBef>
              <a:defRPr sz="5200">
                <a:solidFill>
                  <a:srgbClr val="000000"/>
                </a:solidFill>
              </a:defRPr>
            </a:pPr>
            <a:endParaRPr/>
          </a:p>
        </p:txBody>
      </p:sp>
      <p:sp>
        <p:nvSpPr>
          <p:cNvPr id="2" name="Slide Number">
            <a:extLst>
              <a:ext uri="{FF2B5EF4-FFF2-40B4-BE49-F238E27FC236}">
                <a16:creationId xmlns:a16="http://schemas.microsoft.com/office/drawing/2014/main" id="{5E2FD404-044F-4320-5F92-72E92DB0DDD7}"/>
              </a:ext>
            </a:extLst>
          </p:cNvPr>
          <p:cNvSpPr txBox="1">
            <a:spLocks/>
          </p:cNvSpPr>
          <p:nvPr userDrawn="1"/>
        </p:nvSpPr>
        <p:spPr>
          <a:xfrm>
            <a:off x="22812204" y="12813338"/>
            <a:ext cx="969406" cy="902662"/>
          </a:xfrm>
          <a:prstGeom prst="rect">
            <a:avLst/>
          </a:prstGeom>
        </p:spPr>
        <p:txBody>
          <a:bodyPr lIns="78283" tIns="78283" rIns="78283" bIns="78283" anchor="t"/>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662545" rtl="0" fontAlgn="auto" latinLnBrk="0" hangingPunct="0">
              <a:lnSpc>
                <a:spcPct val="100000"/>
              </a:lnSpc>
              <a:spcBef>
                <a:spcPts val="600"/>
              </a:spcBef>
              <a:spcAft>
                <a:spcPts val="0"/>
              </a:spcAft>
              <a:buClrTx/>
              <a:buSzTx/>
              <a:buFontTx/>
              <a:buNone/>
              <a:tabLst/>
              <a:defRPr kumimoji="0" sz="3000" b="1" i="0" u="none" strike="noStrike" cap="none" spc="0" normalizeH="0" baseline="0">
                <a:ln>
                  <a:noFill/>
                </a:ln>
                <a:solidFill>
                  <a:srgbClr val="535353"/>
                </a:solidFill>
                <a:effectLst/>
                <a:uFillTx/>
                <a:latin typeface="Open Sans"/>
                <a:ea typeface="Open Sans"/>
                <a:cs typeface="Open Sans"/>
                <a:sym typeface="Open Sans"/>
              </a:defRPr>
            </a:lvl1pPr>
            <a:lvl2pPr marL="0" marR="0" indent="4572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5pPr>
            <a:lvl6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6pPr>
            <a:lvl7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7pPr>
            <a:lvl8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8pPr>
            <a:lvl9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en-IN" smtClean="0"/>
              <a:pPr/>
              <a:t>‹#›</a:t>
            </a:fld>
            <a:endParaRPr lang="en-IN"/>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1_Red Section Header">
    <p:spTree>
      <p:nvGrpSpPr>
        <p:cNvPr id="1" name=""/>
        <p:cNvGrpSpPr/>
        <p:nvPr/>
      </p:nvGrpSpPr>
      <p:grpSpPr>
        <a:xfrm>
          <a:off x="0" y="0"/>
          <a:ext cx="0" cy="0"/>
          <a:chOff x="0" y="0"/>
          <a:chExt cx="0" cy="0"/>
        </a:xfrm>
      </p:grpSpPr>
      <p:pic>
        <p:nvPicPr>
          <p:cNvPr id="53" name="Picture 1" descr="Picture 1"/>
          <p:cNvPicPr>
            <a:picLocks noChangeAspect="1"/>
          </p:cNvPicPr>
          <p:nvPr/>
        </p:nvPicPr>
        <p:blipFill>
          <a:blip r:embed="rId2" cstate="print"/>
          <a:stretch>
            <a:fillRect/>
          </a:stretch>
        </p:blipFill>
        <p:spPr>
          <a:xfrm>
            <a:off x="8543594" y="2825551"/>
            <a:ext cx="3793068" cy="2698047"/>
          </a:xfrm>
          <a:prstGeom prst="rect">
            <a:avLst/>
          </a:prstGeom>
          <a:ln w="12700">
            <a:miter lim="400000"/>
          </a:ln>
        </p:spPr>
      </p:pic>
      <p:pic>
        <p:nvPicPr>
          <p:cNvPr id="54" name="Picture 2" descr="Picture 2"/>
          <p:cNvPicPr>
            <a:picLocks noChangeAspect="1"/>
          </p:cNvPicPr>
          <p:nvPr/>
        </p:nvPicPr>
        <p:blipFill>
          <a:blip r:embed="rId3" cstate="print"/>
          <a:stretch>
            <a:fillRect/>
          </a:stretch>
        </p:blipFill>
        <p:spPr>
          <a:xfrm>
            <a:off x="1822847" y="8184445"/>
            <a:ext cx="3781780" cy="3341513"/>
          </a:xfrm>
          <a:prstGeom prst="rect">
            <a:avLst/>
          </a:prstGeom>
          <a:ln w="12700">
            <a:miter lim="400000"/>
          </a:ln>
        </p:spPr>
      </p:pic>
      <p:sp>
        <p:nvSpPr>
          <p:cNvPr id="55" name="Body Level One…"/>
          <p:cNvSpPr txBox="1">
            <a:spLocks noGrp="1"/>
          </p:cNvSpPr>
          <p:nvPr>
            <p:ph type="body" sz="quarter" idx="1"/>
          </p:nvPr>
        </p:nvSpPr>
        <p:spPr>
          <a:xfrm>
            <a:off x="2782954" y="3593637"/>
            <a:ext cx="8640961" cy="6528726"/>
          </a:xfrm>
          <a:prstGeom prst="rect">
            <a:avLst/>
          </a:prstGeom>
        </p:spPr>
        <p:txBody>
          <a:bodyPr/>
          <a:lstStyle>
            <a:lvl1pPr>
              <a:spcBef>
                <a:spcPts val="1500"/>
              </a:spcBef>
              <a:defRPr sz="6400" i="0"/>
            </a:lvl1pPr>
            <a:lvl2pPr marL="1371600" indent="-914400">
              <a:spcBef>
                <a:spcPts val="1500"/>
              </a:spcBef>
              <a:buSzPct val="100000"/>
              <a:buChar char="–"/>
              <a:defRPr sz="6400" i="0"/>
            </a:lvl2pPr>
            <a:lvl3pPr marL="1727200" indent="-812800">
              <a:spcBef>
                <a:spcPts val="1500"/>
              </a:spcBef>
              <a:buSzPct val="100000"/>
              <a:buChar char="•"/>
              <a:defRPr sz="6400" i="0"/>
            </a:lvl3pPr>
            <a:lvl4pPr marL="2286000" indent="-914400">
              <a:spcBef>
                <a:spcPts val="1500"/>
              </a:spcBef>
              <a:buSzPct val="100000"/>
              <a:buChar char="–"/>
              <a:defRPr sz="6400" i="0"/>
            </a:lvl4pPr>
            <a:lvl5pPr marL="2743200" indent="-914400">
              <a:spcBef>
                <a:spcPts val="1500"/>
              </a:spcBef>
              <a:buSzPct val="100000"/>
              <a:buChar char="»"/>
              <a:defRPr sz="6400" i="0"/>
            </a:lvl5pPr>
          </a:lstStyle>
          <a:p>
            <a:r>
              <a:t>Body Level One</a:t>
            </a:r>
          </a:p>
          <a:p>
            <a:pPr lvl="1"/>
            <a:r>
              <a:t>Body Level Two</a:t>
            </a:r>
          </a:p>
          <a:p>
            <a:pPr lvl="2"/>
            <a:r>
              <a:t>Body Level Three</a:t>
            </a:r>
          </a:p>
          <a:p>
            <a:pPr lvl="3"/>
            <a:r>
              <a:t>Body Level Four</a:t>
            </a:r>
          </a:p>
          <a:p>
            <a:pPr lvl="4"/>
            <a:r>
              <a:t>Body Level Five</a:t>
            </a:r>
          </a:p>
        </p:txBody>
      </p:sp>
      <p:sp>
        <p:nvSpPr>
          <p:cNvPr id="56" name="Text Placeholder 10"/>
          <p:cNvSpPr>
            <a:spLocks noGrp="1"/>
          </p:cNvSpPr>
          <p:nvPr>
            <p:ph type="body" sz="quarter" idx="13"/>
          </p:nvPr>
        </p:nvSpPr>
        <p:spPr>
          <a:xfrm>
            <a:off x="6047316" y="10314384"/>
            <a:ext cx="6528727" cy="576065"/>
          </a:xfrm>
          <a:prstGeom prst="rect">
            <a:avLst/>
          </a:prstGeom>
        </p:spPr>
        <p:txBody>
          <a:bodyPr/>
          <a:lstStyle/>
          <a:p>
            <a:pPr algn="r">
              <a:lnSpc>
                <a:spcPct val="90000"/>
              </a:lnSpc>
              <a:spcBef>
                <a:spcPts val="800"/>
              </a:spcBef>
              <a:defRPr sz="3600" b="1" i="0"/>
            </a:pPr>
            <a:endParaRPr/>
          </a:p>
        </p:txBody>
      </p:sp>
      <p:sp>
        <p:nvSpPr>
          <p:cNvPr id="57" name="Text Placeholder 10"/>
          <p:cNvSpPr>
            <a:spLocks noGrp="1"/>
          </p:cNvSpPr>
          <p:nvPr>
            <p:ph type="body" sz="quarter" idx="14"/>
          </p:nvPr>
        </p:nvSpPr>
        <p:spPr>
          <a:xfrm>
            <a:off x="6047316" y="11082470"/>
            <a:ext cx="6528727" cy="576065"/>
          </a:xfrm>
          <a:prstGeom prst="rect">
            <a:avLst/>
          </a:prstGeom>
        </p:spPr>
        <p:txBody>
          <a:bodyPr/>
          <a:lstStyle/>
          <a:p>
            <a:pPr algn="r">
              <a:lnSpc>
                <a:spcPct val="90000"/>
              </a:lnSpc>
              <a:spcBef>
                <a:spcPts val="600"/>
              </a:spcBef>
              <a:defRPr sz="2600" i="0"/>
            </a:pPr>
            <a:endParaRPr/>
          </a:p>
        </p:txBody>
      </p:sp>
      <p:sp>
        <p:nvSpPr>
          <p:cNvPr id="2" name="Slide Number">
            <a:extLst>
              <a:ext uri="{FF2B5EF4-FFF2-40B4-BE49-F238E27FC236}">
                <a16:creationId xmlns:a16="http://schemas.microsoft.com/office/drawing/2014/main" id="{92B3DFEB-AD9F-FE6C-361E-0205A8A5B25B}"/>
              </a:ext>
            </a:extLst>
          </p:cNvPr>
          <p:cNvSpPr txBox="1">
            <a:spLocks noGrp="1"/>
          </p:cNvSpPr>
          <p:nvPr>
            <p:ph type="sldNum" sz="quarter" idx="4"/>
          </p:nvPr>
        </p:nvSpPr>
        <p:spPr>
          <a:xfrm>
            <a:off x="22812204" y="12813338"/>
            <a:ext cx="969406" cy="902662"/>
          </a:xfrm>
          <a:prstGeom prst="rect">
            <a:avLst/>
          </a:prstGeom>
        </p:spPr>
        <p:txBody>
          <a:bodyPr lIns="78283" tIns="78283" rIns="78283" bIns="78283" anchor="t"/>
          <a:lstStyle>
            <a:lvl1pPr algn="ctr">
              <a:spcBef>
                <a:spcPts val="600"/>
              </a:spcBef>
              <a:defRPr sz="3000" b="1">
                <a:solidFill>
                  <a:srgbClr val="535353"/>
                </a:solidFill>
                <a:latin typeface="Open Sans"/>
                <a:ea typeface="Open Sans"/>
                <a:cs typeface="Open Sans"/>
                <a:sym typeface="Open Sans"/>
              </a:defRPr>
            </a:lvl1pPr>
          </a:lstStyle>
          <a:p>
            <a:fld id="{86CB4B4D-7CA3-9044-876B-883B54F8677D}" type="slidenum">
              <a:rPr/>
              <a:pPr/>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ver Slide - Urban Resilence">
    <p:spTree>
      <p:nvGrpSpPr>
        <p:cNvPr id="1" name=""/>
        <p:cNvGrpSpPr/>
        <p:nvPr/>
      </p:nvGrpSpPr>
      <p:grpSpPr>
        <a:xfrm>
          <a:off x="0" y="0"/>
          <a:ext cx="0" cy="0"/>
          <a:chOff x="0" y="0"/>
          <a:chExt cx="0" cy="0"/>
        </a:xfrm>
      </p:grpSpPr>
      <p:sp>
        <p:nvSpPr>
          <p:cNvPr id="65" name="Title Text"/>
          <p:cNvSpPr txBox="1">
            <a:spLocks noGrp="1"/>
          </p:cNvSpPr>
          <p:nvPr>
            <p:ph type="title"/>
          </p:nvPr>
        </p:nvSpPr>
        <p:spPr>
          <a:xfrm>
            <a:off x="2218794" y="10698426"/>
            <a:ext cx="20726401" cy="768087"/>
          </a:xfrm>
          <a:prstGeom prst="rect">
            <a:avLst/>
          </a:prstGeom>
        </p:spPr>
        <p:txBody>
          <a:bodyPr/>
          <a:lstStyle/>
          <a:p>
            <a:r>
              <a:t>Title Text</a:t>
            </a:r>
          </a:p>
        </p:txBody>
      </p:sp>
      <p:sp>
        <p:nvSpPr>
          <p:cNvPr id="66" name="Body Level One…"/>
          <p:cNvSpPr txBox="1">
            <a:spLocks noGrp="1"/>
          </p:cNvSpPr>
          <p:nvPr>
            <p:ph type="body" sz="quarter" idx="1"/>
          </p:nvPr>
        </p:nvSpPr>
        <p:spPr>
          <a:xfrm>
            <a:off x="2206890" y="11658533"/>
            <a:ext cx="20738305" cy="76808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 name="Slide Number">
            <a:extLst>
              <a:ext uri="{FF2B5EF4-FFF2-40B4-BE49-F238E27FC236}">
                <a16:creationId xmlns:a16="http://schemas.microsoft.com/office/drawing/2014/main" id="{DB766189-80CE-A703-E292-9366EB64CAE0}"/>
              </a:ext>
            </a:extLst>
          </p:cNvPr>
          <p:cNvSpPr txBox="1">
            <a:spLocks noGrp="1"/>
          </p:cNvSpPr>
          <p:nvPr>
            <p:ph type="sldNum" sz="quarter" idx="4"/>
          </p:nvPr>
        </p:nvSpPr>
        <p:spPr>
          <a:xfrm>
            <a:off x="22812204" y="12813338"/>
            <a:ext cx="969406" cy="902662"/>
          </a:xfrm>
          <a:prstGeom prst="rect">
            <a:avLst/>
          </a:prstGeom>
        </p:spPr>
        <p:txBody>
          <a:bodyPr lIns="78283" tIns="78283" rIns="78283" bIns="78283" anchor="t"/>
          <a:lstStyle>
            <a:lvl1pPr algn="ctr">
              <a:spcBef>
                <a:spcPts val="600"/>
              </a:spcBef>
              <a:defRPr sz="3000" b="1">
                <a:solidFill>
                  <a:srgbClr val="535353"/>
                </a:solidFill>
                <a:latin typeface="Open Sans"/>
                <a:ea typeface="Open Sans"/>
                <a:cs typeface="Open Sans"/>
                <a:sym typeface="Open Sans"/>
              </a:defRPr>
            </a:lvl1pPr>
          </a:lstStyle>
          <a:p>
            <a:fld id="{86CB4B4D-7CA3-9044-876B-883B54F8677D}" type="slidenum">
              <a:rPr/>
              <a:pPr/>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694890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3200403"/>
            <a:ext cx="10769600" cy="9051926"/>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95200" y="3200403"/>
            <a:ext cx="10769600" cy="9051926"/>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642725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2A9E7F-ED96-1630-5F44-F7F1631848AF}"/>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1952137" y="38720"/>
            <a:ext cx="2231142" cy="2428598"/>
          </a:xfrm>
          <a:prstGeom prst="rect">
            <a:avLst/>
          </a:prstGeom>
        </p:spPr>
      </p:pic>
      <p:pic>
        <p:nvPicPr>
          <p:cNvPr id="6" name="Picture 5" descr="A logo with text on it&#10;&#10;AI-generated content may be incorrect.">
            <a:extLst>
              <a:ext uri="{FF2B5EF4-FFF2-40B4-BE49-F238E27FC236}">
                <a16:creationId xmlns:a16="http://schemas.microsoft.com/office/drawing/2014/main" id="{D5626698-A73A-12E1-1740-8A5598514734}"/>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2" name="PEER | MFR | INDIA">
            <a:extLst>
              <a:ext uri="{FF2B5EF4-FFF2-40B4-BE49-F238E27FC236}">
                <a16:creationId xmlns:a16="http://schemas.microsoft.com/office/drawing/2014/main" id="{5756C156-BAFF-F354-1A4C-767C3126B277}"/>
              </a:ext>
            </a:extLst>
          </p:cNvPr>
          <p:cNvSpPr txBox="1"/>
          <p:nvPr userDrawn="1"/>
        </p:nvSpPr>
        <p:spPr>
          <a:xfrm>
            <a:off x="602390" y="12876838"/>
            <a:ext cx="4642558" cy="5274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rPr lang="en-US" dirty="0"/>
              <a:t>CAPF | </a:t>
            </a:r>
            <a:r>
              <a:rPr dirty="0"/>
              <a:t>MFR | INDIA</a:t>
            </a:r>
          </a:p>
        </p:txBody>
      </p:sp>
      <p:sp>
        <p:nvSpPr>
          <p:cNvPr id="3" name="Rectangle">
            <a:extLst>
              <a:ext uri="{FF2B5EF4-FFF2-40B4-BE49-F238E27FC236}">
                <a16:creationId xmlns:a16="http://schemas.microsoft.com/office/drawing/2014/main" id="{68B22D2E-D8EC-4A98-23F7-488A6E15488E}"/>
              </a:ext>
            </a:extLst>
          </p:cNvPr>
          <p:cNvSpPr/>
          <p:nvPr userDrawn="1"/>
        </p:nvSpPr>
        <p:spPr>
          <a:xfrm>
            <a:off x="1016000" y="13512800"/>
            <a:ext cx="3815338" cy="203200"/>
          </a:xfrm>
          <a:prstGeom prst="rect">
            <a:avLst/>
          </a:prstGeom>
          <a:solidFill>
            <a:srgbClr val="585756"/>
          </a:solidFill>
          <a:ln w="12700">
            <a:miter lim="400000"/>
          </a:ln>
        </p:spPr>
        <p:txBody>
          <a:bodyPr lIns="78283" tIns="78283" rIns="78283" bIns="78283"/>
          <a:lstStyle/>
          <a:p>
            <a:endParaRPr/>
          </a:p>
        </p:txBody>
      </p:sp>
      <p:sp>
        <p:nvSpPr>
          <p:cNvPr id="4" name="PPT 2 -">
            <a:extLst>
              <a:ext uri="{FF2B5EF4-FFF2-40B4-BE49-F238E27FC236}">
                <a16:creationId xmlns:a16="http://schemas.microsoft.com/office/drawing/2014/main" id="{8B0424C2-D99E-7E04-A2DF-88986D9AF56C}"/>
              </a:ext>
            </a:extLst>
          </p:cNvPr>
          <p:cNvSpPr txBox="1"/>
          <p:nvPr userDrawn="1"/>
        </p:nvSpPr>
        <p:spPr>
          <a:xfrm>
            <a:off x="21546983" y="12813338"/>
            <a:ext cx="1406835" cy="619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b="1" dirty="0"/>
              <a:t>PPT </a:t>
            </a:r>
            <a:r>
              <a:rPr lang="en-US" b="1" dirty="0"/>
              <a:t>4</a:t>
            </a:r>
            <a:r>
              <a:rPr b="1" dirty="0"/>
              <a:t> -</a:t>
            </a:r>
          </a:p>
        </p:txBody>
      </p:sp>
      <p:sp>
        <p:nvSpPr>
          <p:cNvPr id="7" name="Rectangle">
            <a:extLst>
              <a:ext uri="{FF2B5EF4-FFF2-40B4-BE49-F238E27FC236}">
                <a16:creationId xmlns:a16="http://schemas.microsoft.com/office/drawing/2014/main" id="{96D4E023-009E-D84A-59B6-CFE974A124D7}"/>
              </a:ext>
            </a:extLst>
          </p:cNvPr>
          <p:cNvSpPr/>
          <p:nvPr userDrawn="1"/>
        </p:nvSpPr>
        <p:spPr>
          <a:xfrm>
            <a:off x="21539200" y="13512800"/>
            <a:ext cx="1879600" cy="203200"/>
          </a:xfrm>
          <a:prstGeom prst="rect">
            <a:avLst/>
          </a:prstGeom>
          <a:solidFill>
            <a:srgbClr val="585756"/>
          </a:solidFill>
          <a:ln w="12700">
            <a:miter lim="400000"/>
          </a:ln>
        </p:spPr>
        <p:txBody>
          <a:bodyPr lIns="78283" tIns="78283" rIns="78283" bIns="78283"/>
          <a:lstStyle/>
          <a:p>
            <a:endParaRPr/>
          </a:p>
        </p:txBody>
      </p:sp>
      <p:sp>
        <p:nvSpPr>
          <p:cNvPr id="8" name="Slide Number">
            <a:extLst>
              <a:ext uri="{FF2B5EF4-FFF2-40B4-BE49-F238E27FC236}">
                <a16:creationId xmlns:a16="http://schemas.microsoft.com/office/drawing/2014/main" id="{AE68C5C7-2EFC-EA6F-F155-AFCE48EDDBA0}"/>
              </a:ext>
            </a:extLst>
          </p:cNvPr>
          <p:cNvSpPr txBox="1">
            <a:spLocks noGrp="1"/>
          </p:cNvSpPr>
          <p:nvPr>
            <p:ph type="sldNum" sz="quarter" idx="4"/>
          </p:nvPr>
        </p:nvSpPr>
        <p:spPr>
          <a:xfrm>
            <a:off x="22812204" y="12813338"/>
            <a:ext cx="969406" cy="902662"/>
          </a:xfrm>
          <a:prstGeom prst="rect">
            <a:avLst/>
          </a:prstGeom>
        </p:spPr>
        <p:txBody>
          <a:bodyPr lIns="78283" tIns="78283" rIns="78283" bIns="78283" anchor="t"/>
          <a:lstStyle>
            <a:lvl1pPr algn="ctr">
              <a:spcBef>
                <a:spcPts val="600"/>
              </a:spcBef>
              <a:defRPr sz="3000" b="1">
                <a:solidFill>
                  <a:srgbClr val="535353"/>
                </a:solidFill>
                <a:latin typeface="Open Sans"/>
                <a:ea typeface="Open Sans"/>
                <a:cs typeface="Open Sans"/>
                <a:sym typeface="Open Sans"/>
              </a:defRPr>
            </a:lvl1pPr>
          </a:lstStyle>
          <a:p>
            <a:fld id="{86CB4B4D-7CA3-9044-876B-883B54F8677D}" type="slidenum">
              <a:rPr/>
              <a:pPr/>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Lst>
  <p:transition spd="med"/>
  <p:hf hdr="0" dt="0"/>
  <p:txStyles>
    <p:titleStyle>
      <a:lvl1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1pPr>
      <a:lvl2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2pPr>
      <a:lvl3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3pPr>
      <a:lvl4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4pPr>
      <a:lvl5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5pPr>
      <a:lvl6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6pPr>
      <a:lvl7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7pPr>
      <a:lvl8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8pPr>
      <a:lvl9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9pPr>
    </p:titleStyle>
    <p:bodyStyle>
      <a:lvl1pPr marL="0" marR="0" indent="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1pPr>
      <a:lvl2pPr marL="0" marR="0" indent="457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2pPr>
      <a:lvl3pPr marL="0" marR="0" indent="914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3pPr>
      <a:lvl4pPr marL="0" marR="0" indent="1371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4pPr>
      <a:lvl5pPr marL="0" marR="0" indent="18288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5pPr>
      <a:lvl6pPr marL="0" marR="0" indent="22860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6pPr>
      <a:lvl7pPr marL="0" marR="0" indent="2743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7pPr>
      <a:lvl8pPr marL="0" marR="0" indent="3200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8pPr>
      <a:lvl9pPr marL="0" marR="0" indent="3657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9pPr>
    </p:bodyStyle>
    <p:otherStyle>
      <a:lvl1pPr marL="0" marR="0" indent="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1pPr>
      <a:lvl2pPr marL="0" marR="0" indent="4572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2pPr>
      <a:lvl3pPr marL="0" marR="0" indent="9144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3pPr>
      <a:lvl4pPr marL="0" marR="0" indent="13716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4pPr>
      <a:lvl5pPr marL="0" marR="0" indent="18288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5pPr>
      <a:lvl6pPr marL="0" marR="0" indent="22860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6pPr>
      <a:lvl7pPr marL="0" marR="0" indent="27432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7pPr>
      <a:lvl8pPr marL="0" marR="0" indent="32004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8pPr>
      <a:lvl9pPr marL="0" marR="0" indent="36576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png"/><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png"/><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png"/><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png"/><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eg"/><Relationship Id="rId1" Type="http://schemas.openxmlformats.org/officeDocument/2006/relationships/slideLayout" Target="../slideLayouts/slideLayout6.xml"/><Relationship Id="rId5" Type="http://schemas.openxmlformats.org/officeDocument/2006/relationships/image" Target="../media/image10.jpeg"/><Relationship Id="rId4" Type="http://schemas.openxmlformats.org/officeDocument/2006/relationships/image" Target="../media/image9.jpe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6.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jpeg"/><Relationship Id="rId1" Type="http://schemas.openxmlformats.org/officeDocument/2006/relationships/slideLayout" Target="../slideLayouts/slideLayout6.xml"/><Relationship Id="rId5" Type="http://schemas.openxmlformats.org/officeDocument/2006/relationships/image" Target="../media/image10.jpeg"/><Relationship Id="rId4" Type="http://schemas.openxmlformats.org/officeDocument/2006/relationships/image" Target="../media/image9.jpe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10.jpeg"/><Relationship Id="rId2" Type="http://schemas.openxmlformats.org/officeDocument/2006/relationships/image" Target="../media/image19.jpeg"/><Relationship Id="rId1" Type="http://schemas.openxmlformats.org/officeDocument/2006/relationships/slideLayout" Target="../slideLayouts/slideLayout6.xml"/><Relationship Id="rId6" Type="http://schemas.openxmlformats.org/officeDocument/2006/relationships/image" Target="../media/image9.jpeg"/><Relationship Id="rId5" Type="http://schemas.openxmlformats.org/officeDocument/2006/relationships/image" Target="../media/image5.png"/><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22.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10.jpeg"/><Relationship Id="rId3" Type="http://schemas.openxmlformats.org/officeDocument/2006/relationships/image" Target="../media/image23.jpeg"/><Relationship Id="rId7" Type="http://schemas.openxmlformats.org/officeDocument/2006/relationships/image" Target="../media/image27.png"/><Relationship Id="rId12" Type="http://schemas.openxmlformats.org/officeDocument/2006/relationships/image" Target="../media/image9.jpe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5.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png"/><Relationship Id="rId10" Type="http://schemas.openxmlformats.org/officeDocument/2006/relationships/image" Target="../media/image10.jpeg"/><Relationship Id="rId4" Type="http://schemas.openxmlformats.org/officeDocument/2006/relationships/image" Target="../media/image33.png"/><Relationship Id="rId9" Type="http://schemas.openxmlformats.org/officeDocument/2006/relationships/image" Target="../media/image9.jpeg"/></Relationships>
</file>

<file path=ppt/slides/_rels/slide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2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2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7.jpeg"/><Relationship Id="rId1" Type="http://schemas.openxmlformats.org/officeDocument/2006/relationships/slideLayout" Target="../slideLayouts/slideLayout1.xml"/><Relationship Id="rId5" Type="http://schemas.openxmlformats.org/officeDocument/2006/relationships/image" Target="../media/image38.jpeg"/><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F27801-618A-FC75-6F7A-FEC92A17FDC2}"/>
              </a:ext>
            </a:extLst>
          </p:cNvPr>
          <p:cNvPicPr>
            <a:picLocks noChangeAspect="1"/>
          </p:cNvPicPr>
          <p:nvPr/>
        </p:nvPicPr>
        <p:blipFill>
          <a:blip r:embed="rId2" cstate="print"/>
          <a:stretch>
            <a:fillRect/>
          </a:stretch>
        </p:blipFill>
        <p:spPr>
          <a:xfrm>
            <a:off x="16969100" y="12835531"/>
            <a:ext cx="3686352" cy="677269"/>
          </a:xfrm>
          <a:prstGeom prst="rect">
            <a:avLst/>
          </a:prstGeom>
        </p:spPr>
      </p:pic>
      <p:pic>
        <p:nvPicPr>
          <p:cNvPr id="5" name="Picture 4">
            <a:extLst>
              <a:ext uri="{FF2B5EF4-FFF2-40B4-BE49-F238E27FC236}">
                <a16:creationId xmlns:a16="http://schemas.microsoft.com/office/drawing/2014/main" id="{00210A39-9C63-BE0C-A2C5-60F7D0285E14}"/>
              </a:ext>
            </a:extLst>
          </p:cNvPr>
          <p:cNvPicPr>
            <a:picLocks noChangeAspect="1"/>
          </p:cNvPicPr>
          <p:nvPr/>
        </p:nvPicPr>
        <p:blipFill>
          <a:blip r:embed="rId2" cstate="print"/>
          <a:stretch>
            <a:fillRect/>
          </a:stretch>
        </p:blipFill>
        <p:spPr>
          <a:xfrm>
            <a:off x="1016000" y="12813338"/>
            <a:ext cx="3686352" cy="677269"/>
          </a:xfrm>
          <a:prstGeom prst="rect">
            <a:avLst/>
          </a:prstGeom>
        </p:spPr>
      </p:pic>
      <p:sp>
        <p:nvSpPr>
          <p:cNvPr id="78" name="Rectangle"/>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79" name="PPT 2 -"/>
          <p:cNvSpPr txBox="1"/>
          <p:nvPr/>
        </p:nvSpPr>
        <p:spPr>
          <a:xfrm>
            <a:off x="22010250" y="12813338"/>
            <a:ext cx="480298" cy="6197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b="1" dirty="0"/>
              <a:t>  -</a:t>
            </a:r>
          </a:p>
        </p:txBody>
      </p:sp>
      <p:sp>
        <p:nvSpPr>
          <p:cNvPr id="80" name="Rectangle"/>
          <p:cNvSpPr/>
          <p:nvPr/>
        </p:nvSpPr>
        <p:spPr>
          <a:xfrm>
            <a:off x="21539200" y="13512800"/>
            <a:ext cx="1879600" cy="203200"/>
          </a:xfrm>
          <a:prstGeom prst="rect">
            <a:avLst/>
          </a:prstGeom>
          <a:solidFill>
            <a:srgbClr val="585756"/>
          </a:solidFill>
          <a:ln w="12700">
            <a:miter lim="400000"/>
          </a:ln>
        </p:spPr>
        <p:txBody>
          <a:bodyPr lIns="78283" tIns="78283" rIns="78283" bIns="78283"/>
          <a:lstStyle/>
          <a:p>
            <a:pPr algn="l" rtl="0"/>
            <a:endParaRPr/>
          </a:p>
        </p:txBody>
      </p:sp>
      <p:sp>
        <p:nvSpPr>
          <p:cNvPr id="81" name="Slide Number"/>
          <p:cNvSpPr txBox="1">
            <a:spLocks noGrp="1"/>
          </p:cNvSpPr>
          <p:nvPr>
            <p:ph type="sldNum" sz="quarter" idx="2"/>
          </p:nvPr>
        </p:nvSpPr>
        <p:spPr>
          <a:xfrm>
            <a:off x="22920941" y="12813338"/>
            <a:ext cx="386744" cy="67726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lgn="l" rtl="0"/>
              <a:t>1</a:t>
            </a:fld>
            <a:endParaRPr/>
          </a:p>
        </p:txBody>
      </p:sp>
      <p:sp>
        <p:nvSpPr>
          <p:cNvPr id="83" name="Shape"/>
          <p:cNvSpPr/>
          <p:nvPr/>
        </p:nvSpPr>
        <p:spPr>
          <a:xfrm>
            <a:off x="0" y="3880188"/>
            <a:ext cx="13669107" cy="3214257"/>
          </a:xfrm>
          <a:custGeom>
            <a:avLst/>
            <a:gdLst/>
            <a:ahLst/>
            <a:cxnLst>
              <a:cxn ang="0">
                <a:pos x="wd2" y="hd2"/>
              </a:cxn>
              <a:cxn ang="5400000">
                <a:pos x="wd2" y="hd2"/>
              </a:cxn>
              <a:cxn ang="10800000">
                <a:pos x="wd2" y="hd2"/>
              </a:cxn>
              <a:cxn ang="16200000">
                <a:pos x="wd2" y="hd2"/>
              </a:cxn>
            </a:cxnLst>
            <a:rect l="0" t="0" r="r" b="b"/>
            <a:pathLst>
              <a:path w="21600" h="21600" extrusionOk="0">
                <a:moveTo>
                  <a:pt x="3" y="0"/>
                </a:moveTo>
                <a:lnTo>
                  <a:pt x="21600" y="0"/>
                </a:lnTo>
                <a:lnTo>
                  <a:pt x="19937" y="21600"/>
                </a:lnTo>
                <a:lnTo>
                  <a:pt x="0" y="21600"/>
                </a:lnTo>
                <a:lnTo>
                  <a:pt x="3" y="0"/>
                </a:lnTo>
                <a:close/>
              </a:path>
            </a:pathLst>
          </a:custGeom>
          <a:solidFill>
            <a:srgbClr val="E46C0A">
              <a:alpha val="90000"/>
            </a:srgbClr>
          </a:solidFill>
          <a:ln w="12700">
            <a:miter lim="400000"/>
          </a:ln>
        </p:spPr>
        <p:txBody>
          <a:bodyPr lIns="78283" tIns="78283" rIns="78283" bIns="78283"/>
          <a:lstStyle/>
          <a:p>
            <a:pPr algn="l" rtl="0"/>
            <a:endParaRPr dirty="0"/>
          </a:p>
        </p:txBody>
      </p:sp>
      <p:sp>
        <p:nvSpPr>
          <p:cNvPr id="84" name="LESSON 2…"/>
          <p:cNvSpPr txBox="1"/>
          <p:nvPr/>
        </p:nvSpPr>
        <p:spPr>
          <a:xfrm>
            <a:off x="1200259" y="4083124"/>
            <a:ext cx="9740888" cy="29912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p>
            <a:pPr algn="ctr" defTabSz="2438400" rtl="0">
              <a:lnSpc>
                <a:spcPct val="80000"/>
              </a:lnSpc>
              <a:defRPr sz="6400" b="1">
                <a:solidFill>
                  <a:srgbClr val="FFFFFF"/>
                </a:solidFill>
                <a:latin typeface="Open Sans"/>
                <a:ea typeface="Open Sans"/>
                <a:cs typeface="Open Sans"/>
                <a:sym typeface="Open Sans"/>
              </a:defRPr>
            </a:pPr>
            <a:r>
              <a:rPr lang="en-IN" dirty="0" err="1"/>
              <a:t>पाठ</a:t>
            </a:r>
            <a:r>
              <a:rPr lang="en-IN" dirty="0"/>
              <a:t> 4-</a:t>
            </a:r>
          </a:p>
          <a:p>
            <a:pPr defTabSz="2438400" rtl="0">
              <a:lnSpc>
                <a:spcPct val="80000"/>
              </a:lnSpc>
              <a:defRPr sz="6400" b="1">
                <a:solidFill>
                  <a:srgbClr val="FFFFFF"/>
                </a:solidFill>
                <a:latin typeface="Open Sans"/>
                <a:ea typeface="Open Sans"/>
                <a:cs typeface="Open Sans"/>
                <a:sym typeface="Open Sans"/>
              </a:defRPr>
            </a:pPr>
            <a:endParaRPr lang="en-IN" sz="4400" dirty="0"/>
          </a:p>
          <a:p>
            <a:pPr defTabSz="2438400" rtl="0">
              <a:lnSpc>
                <a:spcPct val="80000"/>
              </a:lnSpc>
              <a:defRPr sz="6400" b="1">
                <a:solidFill>
                  <a:srgbClr val="FFFFFF"/>
                </a:solidFill>
                <a:latin typeface="Open Sans"/>
                <a:ea typeface="Open Sans"/>
                <a:cs typeface="Open Sans"/>
                <a:sym typeface="Open Sans"/>
              </a:defRPr>
            </a:pPr>
            <a:r>
              <a:rPr lang="en-US" dirty="0"/>
              <a:t>	</a:t>
            </a:r>
            <a:r>
              <a:rPr lang="en-US" sz="11500" dirty="0" err="1"/>
              <a:t>घटना</a:t>
            </a:r>
            <a:endParaRPr lang="en-US" sz="11500" dirty="0"/>
          </a:p>
        </p:txBody>
      </p:sp>
      <p:sp>
        <p:nvSpPr>
          <p:cNvPr id="85" name="Shape"/>
          <p:cNvSpPr/>
          <p:nvPr/>
        </p:nvSpPr>
        <p:spPr>
          <a:xfrm flipH="1">
            <a:off x="-87200" y="2457"/>
            <a:ext cx="24497477" cy="252214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19934" y="0"/>
                </a:lnTo>
                <a:lnTo>
                  <a:pt x="19328" y="7094"/>
                </a:lnTo>
                <a:lnTo>
                  <a:pt x="18721" y="0"/>
                </a:lnTo>
                <a:lnTo>
                  <a:pt x="0" y="0"/>
                </a:lnTo>
                <a:close/>
              </a:path>
            </a:pathLst>
          </a:custGeom>
          <a:solidFill>
            <a:schemeClr val="accent6">
              <a:lumMod val="40000"/>
              <a:lumOff val="60000"/>
            </a:schemeClr>
          </a:solidFill>
          <a:ln w="12700" cap="flat">
            <a:noFill/>
            <a:miter lim="400000"/>
          </a:ln>
          <a:effectLst/>
        </p:spPr>
        <p:txBody>
          <a:bodyPr wrap="square" lIns="78283" tIns="78283" rIns="78283" bIns="78283" numCol="1" anchor="t">
            <a:noAutofit/>
          </a:bodyPr>
          <a:lstStyle/>
          <a:p>
            <a:pPr algn="l" rtl="0"/>
            <a:endParaRPr/>
          </a:p>
        </p:txBody>
      </p:sp>
      <p:pic>
        <p:nvPicPr>
          <p:cNvPr id="95" name="MFR-logo-02.png" descr="MFR-logo-02.png"/>
          <p:cNvPicPr>
            <a:picLocks noChangeAspect="1"/>
          </p:cNvPicPr>
          <p:nvPr/>
        </p:nvPicPr>
        <p:blipFill>
          <a:blip r:embed="rId3" cstate="print"/>
          <a:srcRect t="12599" b="19178"/>
          <a:stretch>
            <a:fillRect/>
          </a:stretch>
        </p:blipFill>
        <p:spPr>
          <a:xfrm>
            <a:off x="16316126" y="7112432"/>
            <a:ext cx="7102674" cy="3425646"/>
          </a:xfrm>
          <a:prstGeom prst="rect">
            <a:avLst/>
          </a:prstGeom>
          <a:ln w="12700">
            <a:miter lim="400000"/>
          </a:ln>
        </p:spPr>
      </p:pic>
      <p:sp>
        <p:nvSpPr>
          <p:cNvPr id="4" name="Rectangle: Rounded Corners 3">
            <a:extLst>
              <a:ext uri="{FF2B5EF4-FFF2-40B4-BE49-F238E27FC236}">
                <a16:creationId xmlns:a16="http://schemas.microsoft.com/office/drawing/2014/main" id="{2E9EC43E-C7B1-EF48-5F3B-E2AF3723BE8A}"/>
              </a:ext>
            </a:extLst>
          </p:cNvPr>
          <p:cNvSpPr/>
          <p:nvPr/>
        </p:nvSpPr>
        <p:spPr>
          <a:xfrm>
            <a:off x="4831337" y="354061"/>
            <a:ext cx="15335737" cy="992159"/>
          </a:xfrm>
          <a:prstGeom prst="roundRect">
            <a:avLst/>
          </a:prstGeom>
          <a:solidFill>
            <a:srgbClr val="FFFFFF"/>
          </a:solidFill>
          <a:ln w="25400" cap="flat">
            <a:solidFill>
              <a:schemeClr val="accent1"/>
            </a:solidFill>
            <a:prstDash val="solid"/>
            <a:round/>
          </a:ln>
          <a:effectLst>
            <a:outerShdw blurRad="101600" dist="12700" dir="2700000" rotWithShape="0">
              <a:srgbClr val="000000"/>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8283" tIns="78283" rIns="78283" bIns="78283" numCol="1" spcCol="38100" rtlCol="0" anchor="t">
            <a:spAutoFit/>
          </a:bodyPr>
          <a:lstStyle/>
          <a:p>
            <a:pPr marL="0" marR="0" indent="0" algn="l" defTabSz="1662545" rtl="0" fontAlgn="auto" latinLnBrk="0" hangingPunct="0">
              <a:lnSpc>
                <a:spcPct val="100000"/>
              </a:lnSpc>
              <a:spcBef>
                <a:spcPts val="0"/>
              </a:spcBef>
              <a:spcAft>
                <a:spcPts val="0"/>
              </a:spcAft>
              <a:buClrTx/>
              <a:buSzTx/>
              <a:buFontTx/>
              <a:buNone/>
              <a:tabLst/>
            </a:pPr>
            <a:r>
              <a:rPr kumimoji="0" lang="en-US" sz="4800" b="0" i="0" u="none" strike="noStrike" cap="none" spc="0" normalizeH="0" baseline="0" dirty="0">
                <a:ln>
                  <a:noFill/>
                </a:ln>
                <a:solidFill>
                  <a:srgbClr val="000000"/>
                </a:solidFill>
                <a:effectLst/>
                <a:uFillTx/>
                <a:latin typeface="Arial Black" panose="020B0A04020102020204" pitchFamily="34" charset="0"/>
                <a:sym typeface="Arial"/>
              </a:rPr>
              <a:t>              मेडिकल फर्स्ट रिस्पॉन्डर</a:t>
            </a:r>
            <a:endParaRPr kumimoji="0" lang="en-IN" sz="4800" b="0" i="0" u="none" strike="noStrike" cap="none" spc="0" normalizeH="0" baseline="0" dirty="0">
              <a:ln>
                <a:noFill/>
              </a:ln>
              <a:solidFill>
                <a:srgbClr val="000000"/>
              </a:solidFill>
              <a:effectLst/>
              <a:uFillTx/>
              <a:latin typeface="Arial Black" panose="020B0A04020102020204" pitchFamily="34" charset="0"/>
              <a:sym typeface="Arial"/>
            </a:endParaRPr>
          </a:p>
        </p:txBody>
      </p:sp>
      <p:sp>
        <p:nvSpPr>
          <p:cNvPr id="8" name="PEER | CSSR | INDIA">
            <a:extLst>
              <a:ext uri="{FF2B5EF4-FFF2-40B4-BE49-F238E27FC236}">
                <a16:creationId xmlns:a16="http://schemas.microsoft.com/office/drawing/2014/main" id="{FEF0CCE6-B2AE-9EAB-6B3B-5FA5D2198DCB}"/>
              </a:ext>
            </a:extLst>
          </p:cNvPr>
          <p:cNvSpPr txBox="1"/>
          <p:nvPr/>
        </p:nvSpPr>
        <p:spPr>
          <a:xfrm>
            <a:off x="1076315" y="12377621"/>
            <a:ext cx="4642558" cy="5274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pPr algn="l" rtl="0"/>
            <a:endParaRPr dirty="0">
              <a:solidFill>
                <a:srgbClr val="FF0000"/>
              </a:solidFill>
            </a:endParaRPr>
          </a:p>
        </p:txBody>
      </p:sp>
      <p:pic>
        <p:nvPicPr>
          <p:cNvPr id="10" name="Picture 9">
            <a:extLst>
              <a:ext uri="{FF2B5EF4-FFF2-40B4-BE49-F238E27FC236}">
                <a16:creationId xmlns:a16="http://schemas.microsoft.com/office/drawing/2014/main" id="{8A4880A2-A3EA-53AF-C0CD-BB4BF3790D7D}"/>
              </a:ext>
            </a:extLst>
          </p:cNvPr>
          <p:cNvPicPr>
            <a:picLocks noChangeAspect="1"/>
          </p:cNvPicPr>
          <p:nvPr/>
        </p:nvPicPr>
        <p:blipFill>
          <a:blip r:embed="rId4"/>
          <a:stretch>
            <a:fillRect/>
          </a:stretch>
        </p:blipFill>
        <p:spPr>
          <a:xfrm>
            <a:off x="14110486" y="3431176"/>
            <a:ext cx="8810455" cy="8810455"/>
          </a:xfrm>
          <a:prstGeom prst="rect">
            <a:avLst/>
          </a:prstGeom>
        </p:spPr>
      </p:pic>
      <p:pic>
        <p:nvPicPr>
          <p:cNvPr id="1000100002" name="ODT_ATTR_LBL_LOGO">
            <a:extLst>
              <a:ext uri="{FF2B5EF4-FFF2-40B4-BE49-F238E27FC236}">
                <a16:creationId xmlns:a16="http://schemas.microsoft.com/office/drawing/2014/main" id="{B066AC4A-9A1C-4C10-800A-DAF9F2764385}"/>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0" y="36000"/>
            <a:ext cx="316230" cy="179705"/>
          </a:xfrm>
          <a:prstGeom prst="rect">
            <a:avLst/>
          </a:prstGeom>
        </p:spPr>
      </p:pic>
      <p:pic>
        <p:nvPicPr>
          <p:cNvPr id="18" name="Picture 17">
            <a:extLst>
              <a:ext uri="{FF2B5EF4-FFF2-40B4-BE49-F238E27FC236}">
                <a16:creationId xmlns:a16="http://schemas.microsoft.com/office/drawing/2014/main" id="{00210A39-9C63-BE0C-A2C5-60F7D0285E14}"/>
              </a:ext>
            </a:extLst>
          </p:cNvPr>
          <p:cNvPicPr>
            <a:picLocks noChangeAspect="1"/>
          </p:cNvPicPr>
          <p:nvPr/>
        </p:nvPicPr>
        <p:blipFill>
          <a:blip r:embed="rId2" cstate="print"/>
          <a:stretch>
            <a:fillRect/>
          </a:stretch>
        </p:blipFill>
        <p:spPr>
          <a:xfrm>
            <a:off x="20167074" y="12681477"/>
            <a:ext cx="3686352" cy="677269"/>
          </a:xfrm>
          <a:prstGeom prst="rect">
            <a:avLst/>
          </a:prstGeom>
        </p:spPr>
      </p:pic>
      <p:sp>
        <p:nvSpPr>
          <p:cNvPr id="19" name="Rectangle 18"/>
          <p:cNvSpPr/>
          <p:nvPr/>
        </p:nvSpPr>
        <p:spPr>
          <a:xfrm>
            <a:off x="191605" y="11144122"/>
            <a:ext cx="9638620" cy="1850733"/>
          </a:xfrm>
          <a:prstGeom prst="rect">
            <a:avLst/>
          </a:prstGeom>
          <a:solidFill>
            <a:schemeClr val="accent1"/>
          </a:solidFill>
          <a:ln>
            <a:solidFill>
              <a:schemeClr val="accent6">
                <a:lumMod val="60000"/>
                <a:lumOff val="40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002060"/>
                </a:solidFill>
                <a:latin typeface="Book Antiqua" panose="02040602050305030304" pitchFamily="18" charset="0"/>
              </a:rPr>
              <a:t>Vetted  BY :- </a:t>
            </a:r>
          </a:p>
          <a:p>
            <a:pPr algn="ctr">
              <a:defRPr/>
            </a:pPr>
            <a:r>
              <a:rPr lang="en-US" b="1" dirty="0">
                <a:solidFill>
                  <a:srgbClr val="002060"/>
                </a:solidFill>
                <a:latin typeface="Book Antiqua" panose="02040602050305030304" pitchFamily="18" charset="0"/>
              </a:rPr>
              <a:t>INSP - SUSANT KUMAR SETHI</a:t>
            </a:r>
          </a:p>
          <a:p>
            <a:pPr algn="ctr">
              <a:defRPr/>
            </a:pPr>
            <a:r>
              <a:rPr lang="en-US" b="1" dirty="0">
                <a:solidFill>
                  <a:srgbClr val="002060"/>
                </a:solidFill>
                <a:latin typeface="Book Antiqua" panose="02040602050305030304" pitchFamily="18" charset="0"/>
              </a:rPr>
              <a:t> 5</a:t>
            </a:r>
            <a:r>
              <a:rPr lang="en-US" b="1" baseline="30000" dirty="0">
                <a:solidFill>
                  <a:srgbClr val="002060"/>
                </a:solidFill>
                <a:latin typeface="Book Antiqua" panose="02040602050305030304" pitchFamily="18" charset="0"/>
              </a:rPr>
              <a:t>TH</a:t>
            </a:r>
            <a:r>
              <a:rPr lang="en-US" b="1" dirty="0">
                <a:solidFill>
                  <a:srgbClr val="002060"/>
                </a:solidFill>
                <a:latin typeface="Book Antiqua" panose="02040602050305030304" pitchFamily="18" charset="0"/>
              </a:rPr>
              <a:t> BN NDRF</a:t>
            </a:r>
          </a:p>
        </p:txBody>
      </p:sp>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655452" y="-34941"/>
            <a:ext cx="3754825" cy="2559540"/>
          </a:xfrm>
          <a:prstGeom prst="rect">
            <a:avLst/>
          </a:prstGeom>
        </p:spPr>
      </p:pic>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3517"/>
            <a:ext cx="4725567" cy="2559540"/>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F5A061-1A5E-52D3-696B-686F3485B2A1}"/>
            </a:ext>
          </a:extLst>
        </p:cNvPr>
        <p:cNvGrpSpPr/>
        <p:nvPr/>
      </p:nvGrpSpPr>
      <p:grpSpPr>
        <a:xfrm>
          <a:off x="0" y="0"/>
          <a:ext cx="0" cy="0"/>
          <a:chOff x="0" y="0"/>
          <a:chExt cx="0" cy="0"/>
        </a:xfrm>
      </p:grpSpPr>
      <p:sp>
        <p:nvSpPr>
          <p:cNvPr id="3" name="Emergency Medical Services System (EMS)">
            <a:extLst>
              <a:ext uri="{FF2B5EF4-FFF2-40B4-BE49-F238E27FC236}">
                <a16:creationId xmlns:a16="http://schemas.microsoft.com/office/drawing/2014/main" id="{2DE256DA-1548-B5F4-8075-B2DC7DF6DE7F}"/>
              </a:ext>
            </a:extLst>
          </p:cNvPr>
          <p:cNvSpPr txBox="1"/>
          <p:nvPr/>
        </p:nvSpPr>
        <p:spPr>
          <a:xfrm>
            <a:off x="891834" y="5215187"/>
            <a:ext cx="7113118" cy="19476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l" rtl="0"/>
            <a:r>
              <a:rPr lang="en-IN" dirty="0" err="1"/>
              <a:t>रिपोर्टिंग</a:t>
            </a:r>
            <a:br>
              <a:rPr lang="en-IN" dirty="0"/>
            </a:br>
            <a:r>
              <a:rPr lang="en-IN" dirty="0"/>
              <a:t>(</a:t>
            </a:r>
            <a:r>
              <a:rPr lang="en-IN" dirty="0" err="1"/>
              <a:t>प्रारंभिक</a:t>
            </a:r>
            <a:r>
              <a:rPr lang="en-IN" dirty="0"/>
              <a:t>)</a:t>
            </a:r>
          </a:p>
        </p:txBody>
      </p:sp>
      <p:sp>
        <p:nvSpPr>
          <p:cNvPr id="4" name="Rectangle 2">
            <a:extLst>
              <a:ext uri="{FF2B5EF4-FFF2-40B4-BE49-F238E27FC236}">
                <a16:creationId xmlns:a16="http://schemas.microsoft.com/office/drawing/2014/main" id="{782556C0-A74A-F242-2EC3-27D759C239CD}"/>
              </a:ext>
            </a:extLst>
          </p:cNvPr>
          <p:cNvSpPr txBox="1">
            <a:spLocks noChangeArrowheads="1"/>
          </p:cNvSpPr>
          <p:nvPr/>
        </p:nvSpPr>
        <p:spPr>
          <a:xfrm>
            <a:off x="8342940" y="4072187"/>
            <a:ext cx="12459660" cy="1143000"/>
          </a:xfrm>
          <a:prstGeom prst="rect">
            <a:avLst/>
          </a:prstGeom>
        </p:spPr>
        <p:txBody>
          <a:bodyPr/>
          <a:lstStyle>
            <a:lvl1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1pPr>
            <a:lvl2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2pPr>
            <a:lvl3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3pPr>
            <a:lvl4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4pPr>
            <a:lvl5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5pPr>
            <a:lvl6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6pPr>
            <a:lvl7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7pPr>
            <a:lvl8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8pPr>
            <a:lvl9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9pPr>
          </a:lstStyle>
          <a:p>
            <a:pPr algn="l" rtl="0" hangingPunct="1"/>
            <a:endParaRPr lang="en-US" dirty="0">
              <a:solidFill>
                <a:schemeClr val="bg2"/>
              </a:solidFill>
              <a:latin typeface="Cambria" pitchFamily="18" charset="0"/>
            </a:endParaRPr>
          </a:p>
        </p:txBody>
      </p:sp>
      <p:pic>
        <p:nvPicPr>
          <p:cNvPr id="2" name="Picture 1">
            <a:extLst>
              <a:ext uri="{FF2B5EF4-FFF2-40B4-BE49-F238E27FC236}">
                <a16:creationId xmlns:a16="http://schemas.microsoft.com/office/drawing/2014/main" id="{3313ADFB-3AD9-ACB6-6C9D-C8B2B5EDBB9C}"/>
              </a:ext>
            </a:extLst>
          </p:cNvPr>
          <p:cNvPicPr>
            <a:picLocks noChangeAspect="1"/>
          </p:cNvPicPr>
          <p:nvPr/>
        </p:nvPicPr>
        <p:blipFill>
          <a:blip r:embed="rId2"/>
          <a:stretch>
            <a:fillRect/>
          </a:stretch>
        </p:blipFill>
        <p:spPr>
          <a:xfrm>
            <a:off x="6543361" y="3933441"/>
            <a:ext cx="1231499" cy="1420491"/>
          </a:xfrm>
          <a:prstGeom prst="rect">
            <a:avLst/>
          </a:prstGeom>
        </p:spPr>
      </p:pic>
      <p:sp>
        <p:nvSpPr>
          <p:cNvPr id="8" name="Rectangle 3">
            <a:extLst>
              <a:ext uri="{FF2B5EF4-FFF2-40B4-BE49-F238E27FC236}">
                <a16:creationId xmlns:a16="http://schemas.microsoft.com/office/drawing/2014/main" id="{DFAA9802-19C7-4246-E415-80A09B4A2739}"/>
              </a:ext>
            </a:extLst>
          </p:cNvPr>
          <p:cNvSpPr txBox="1">
            <a:spLocks noChangeArrowheads="1"/>
          </p:cNvSpPr>
          <p:nvPr/>
        </p:nvSpPr>
        <p:spPr>
          <a:xfrm>
            <a:off x="9018917" y="3605463"/>
            <a:ext cx="8229600" cy="4525963"/>
          </a:xfrm>
          <a:prstGeom prst="rect">
            <a:avLst/>
          </a:prstGeom>
        </p:spPr>
        <p:txBody>
          <a:bodyPr/>
          <a:lstStyle>
            <a:lvl1pPr marL="0" marR="0" indent="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1pPr>
            <a:lvl2pPr marL="0" marR="0" indent="457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2pPr>
            <a:lvl3pPr marL="0" marR="0" indent="914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3pPr>
            <a:lvl4pPr marL="0" marR="0" indent="1371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4pPr>
            <a:lvl5pPr marL="0" marR="0" indent="18288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5pPr>
            <a:lvl6pPr marL="0" marR="0" indent="22860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6pPr>
            <a:lvl7pPr marL="0" marR="0" indent="2743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7pPr>
            <a:lvl8pPr marL="0" marR="0" indent="3200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8pPr>
            <a:lvl9pPr marL="0" marR="0" indent="3657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9pPr>
          </a:lstStyle>
          <a:p>
            <a:pPr marL="685800" indent="-685800" algn="l" rtl="0" hangingPunct="1">
              <a:lnSpc>
                <a:spcPct val="150000"/>
              </a:lnSpc>
              <a:buFont typeface="Arial" panose="020B0604020202020204" pitchFamily="34" charset="0"/>
              <a:buChar char="•"/>
            </a:pPr>
            <a:r>
              <a:rPr lang="en-US"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पता</a:t>
            </a: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r>
              <a:rPr lang="en-US"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स्थान</a:t>
            </a:r>
            <a:endPar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685800" indent="-685800" algn="l" rtl="0" hangingPunct="1">
              <a:lnSpc>
                <a:spcPct val="150000"/>
              </a:lnSpc>
              <a:buFont typeface="Arial" panose="020B0604020202020204" pitchFamily="34" charset="0"/>
              <a:buChar char="•"/>
            </a:pPr>
            <a:r>
              <a:rPr lang="en-US"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घटना</a:t>
            </a: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का</a:t>
            </a: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प्रकार</a:t>
            </a:r>
            <a:endPar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685800" indent="-685800" algn="l" rtl="0" hangingPunct="1">
              <a:lnSpc>
                <a:spcPct val="150000"/>
              </a:lnSpc>
              <a:buFont typeface="Arial" panose="020B0604020202020204" pitchFamily="34" charset="0"/>
              <a:buChar char="•"/>
            </a:pPr>
            <a:r>
              <a:rPr lang="en-US"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पर्यावरण</a:t>
            </a: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की</a:t>
            </a: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स्थिति</a:t>
            </a:r>
            <a:endPar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685800" indent="-685800" algn="l" rtl="0" hangingPunct="1">
              <a:lnSpc>
                <a:spcPct val="150000"/>
              </a:lnSpc>
              <a:buFont typeface="Arial" panose="020B0604020202020204" pitchFamily="34" charset="0"/>
              <a:buChar char="•"/>
            </a:pPr>
            <a:r>
              <a:rPr lang="en-US"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वर्तमान</a:t>
            </a: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स्थिति</a:t>
            </a:r>
            <a:endPar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685800" indent="-685800" algn="l" rtl="0" hangingPunct="1">
              <a:lnSpc>
                <a:spcPct val="150000"/>
              </a:lnSpc>
              <a:buFont typeface="Arial" panose="020B0604020202020204" pitchFamily="34" charset="0"/>
              <a:buChar char="•"/>
            </a:pPr>
            <a:r>
              <a:rPr lang="en-US"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पीड़ितों</a:t>
            </a: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की</a:t>
            </a: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संख्या</a:t>
            </a:r>
            <a:endPar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685800" indent="-685800" algn="l" rtl="0" hangingPunct="1">
              <a:lnSpc>
                <a:spcPct val="150000"/>
              </a:lnSpc>
              <a:buFont typeface="Arial" panose="020B0604020202020204" pitchFamily="34" charset="0"/>
              <a:buChar char="•"/>
            </a:pPr>
            <a:r>
              <a:rPr lang="en-US"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आवश्यक</a:t>
            </a: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संसाधन</a:t>
            </a:r>
            <a:endPar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a:extLst>
              <a:ext uri="{FF2B5EF4-FFF2-40B4-BE49-F238E27FC236}">
                <a16:creationId xmlns:a16="http://schemas.microsoft.com/office/drawing/2014/main" id="{0480EB4A-DB44-F049-581A-3A6C3D83C4CF}"/>
              </a:ext>
            </a:extLst>
          </p:cNvPr>
          <p:cNvPicPr>
            <a:picLocks noChangeAspect="1"/>
          </p:cNvPicPr>
          <p:nvPr/>
        </p:nvPicPr>
        <p:blipFill>
          <a:blip r:embed="rId3"/>
          <a:stretch>
            <a:fillRect/>
          </a:stretch>
        </p:blipFill>
        <p:spPr>
          <a:xfrm>
            <a:off x="16687443" y="3524973"/>
            <a:ext cx="4115157" cy="1828959"/>
          </a:xfrm>
          <a:prstGeom prst="rect">
            <a:avLst/>
          </a:prstGeom>
        </p:spPr>
      </p:pic>
      <p:pic>
        <p:nvPicPr>
          <p:cNvPr id="7" name="Picture 6">
            <a:extLst>
              <a:ext uri="{FF2B5EF4-FFF2-40B4-BE49-F238E27FC236}">
                <a16:creationId xmlns:a16="http://schemas.microsoft.com/office/drawing/2014/main" id="{00210A39-9C63-BE0C-A2C5-60F7D0285E14}"/>
              </a:ext>
            </a:extLst>
          </p:cNvPr>
          <p:cNvPicPr>
            <a:picLocks noChangeAspect="1"/>
          </p:cNvPicPr>
          <p:nvPr/>
        </p:nvPicPr>
        <p:blipFill>
          <a:blip r:embed="rId4" cstate="print"/>
          <a:stretch>
            <a:fillRect/>
          </a:stretch>
        </p:blipFill>
        <p:spPr>
          <a:xfrm>
            <a:off x="1016000" y="12813338"/>
            <a:ext cx="3686352" cy="677269"/>
          </a:xfrm>
          <a:prstGeom prst="rect">
            <a:avLst/>
          </a:prstGeom>
        </p:spPr>
      </p:pic>
      <p:pic>
        <p:nvPicPr>
          <p:cNvPr id="10" name="Picture 9">
            <a:extLst>
              <a:ext uri="{FF2B5EF4-FFF2-40B4-BE49-F238E27FC236}">
                <a16:creationId xmlns:a16="http://schemas.microsoft.com/office/drawing/2014/main" id="{00210A39-9C63-BE0C-A2C5-60F7D0285E14}"/>
              </a:ext>
            </a:extLst>
          </p:cNvPr>
          <p:cNvPicPr>
            <a:picLocks noChangeAspect="1"/>
          </p:cNvPicPr>
          <p:nvPr/>
        </p:nvPicPr>
        <p:blipFill>
          <a:blip r:embed="rId4" cstate="print"/>
          <a:stretch>
            <a:fillRect/>
          </a:stretch>
        </p:blipFill>
        <p:spPr>
          <a:xfrm>
            <a:off x="20294600" y="12923469"/>
            <a:ext cx="3686352" cy="677269"/>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55452" y="-34941"/>
            <a:ext cx="3754825" cy="2559540"/>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3517"/>
            <a:ext cx="4725567" cy="2559540"/>
          </a:xfrm>
          <a:prstGeom prst="rect">
            <a:avLst/>
          </a:prstGeom>
        </p:spPr>
      </p:pic>
    </p:spTree>
    <p:extLst>
      <p:ext uri="{BB962C8B-B14F-4D97-AF65-F5344CB8AC3E}">
        <p14:creationId xmlns:p14="http://schemas.microsoft.com/office/powerpoint/2010/main" val="4004428558"/>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algn="l" rtl="0"/>
            <a:br>
              <a:rPr lang="en-US" dirty="0">
                <a:solidFill>
                  <a:schemeClr val="bg2"/>
                </a:solidFill>
              </a:rPr>
            </a:br>
            <a:br>
              <a:rPr lang="en-US" dirty="0">
                <a:solidFill>
                  <a:schemeClr val="bg2"/>
                </a:solidFill>
              </a:rPr>
            </a:br>
            <a:br>
              <a:rPr lang="en-US" dirty="0">
                <a:solidFill>
                  <a:schemeClr val="bg2"/>
                </a:solidFill>
              </a:rPr>
            </a:br>
            <a:br>
              <a:rPr lang="en-US" dirty="0">
                <a:solidFill>
                  <a:schemeClr val="bg2"/>
                </a:solidFill>
              </a:rPr>
            </a:br>
            <a:br>
              <a:rPr lang="en-US" dirty="0">
                <a:solidFill>
                  <a:schemeClr val="bg2"/>
                </a:solidFill>
              </a:rPr>
            </a:br>
            <a:r>
              <a:rPr lang="en-US" dirty="0">
                <a:solidFill>
                  <a:schemeClr val="bg2"/>
                </a:solidFill>
              </a:rPr>
              <a:t>   </a:t>
            </a:r>
            <a:r>
              <a:rPr lang="en-US" dirty="0">
                <a:solidFill>
                  <a:srgbClr val="FF0000"/>
                </a:solidFill>
                <a:latin typeface="Open Sans" panose="020B0606030504020204" pitchFamily="34" charset="0"/>
                <a:ea typeface="Open Sans" panose="020B0606030504020204" pitchFamily="34" charset="0"/>
                <a:cs typeface="Open Sans" panose="020B0606030504020204" pitchFamily="34" charset="0"/>
              </a:rPr>
              <a:t>दृश्य </a:t>
            </a:r>
            <a:r>
              <a:rPr lang="en-US"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का</a:t>
            </a:r>
            <a:r>
              <a:rPr lang="en-US"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आकार</a:t>
            </a:r>
            <a:br>
              <a:rPr lang="en-US" dirty="0">
                <a:solidFill>
                  <a:srgbClr val="FF0000"/>
                </a:solidFill>
                <a:latin typeface="Open Sans" panose="020B0606030504020204" pitchFamily="34" charset="0"/>
                <a:ea typeface="Open Sans" panose="020B0606030504020204" pitchFamily="34" charset="0"/>
                <a:cs typeface="Open Sans" panose="020B0606030504020204" pitchFamily="34" charset="0"/>
              </a:rPr>
            </a:br>
            <a:r>
              <a:rPr lang="en-US" dirty="0">
                <a:solidFill>
                  <a:srgbClr val="FF0000"/>
                </a:solidFill>
                <a:latin typeface="Open Sans" panose="020B0606030504020204" pitchFamily="34" charset="0"/>
                <a:ea typeface="Open Sans" panose="020B0606030504020204" pitchFamily="34" charset="0"/>
                <a:cs typeface="Open Sans" panose="020B0606030504020204" pitchFamily="34" charset="0"/>
              </a:rPr>
              <a:t>    बढ़ाना</a:t>
            </a:r>
          </a:p>
        </p:txBody>
      </p:sp>
      <p:sp>
        <p:nvSpPr>
          <p:cNvPr id="32771" name="Rectangle 3"/>
          <p:cNvSpPr>
            <a:spLocks noGrp="1" noChangeArrowheads="1"/>
          </p:cNvSpPr>
          <p:nvPr>
            <p:ph type="body" idx="1"/>
          </p:nvPr>
        </p:nvSpPr>
        <p:spPr>
          <a:xfrm>
            <a:off x="8135816" y="2166256"/>
            <a:ext cx="13875100" cy="10424329"/>
          </a:xfrm>
        </p:spPr>
        <p:txBody>
          <a:bodyPr/>
          <a:lstStyle/>
          <a:p>
            <a:pPr algn="just" rtl="0">
              <a:lnSpc>
                <a:spcPct val="150000"/>
              </a:lnSpc>
            </a:pPr>
            <a:r>
              <a:rPr lang="hi-IN" sz="5600" i="0" dirty="0">
                <a:solidFill>
                  <a:schemeClr val="tx1"/>
                </a:solidFill>
                <a:latin typeface="Open Sans" panose="020B0606030504020204" pitchFamily="34" charset="0"/>
                <a:ea typeface="Open Sans" panose="020B0606030504020204" pitchFamily="34" charset="0"/>
                <a:cs typeface="Open Sans" panose="020B0606030504020204" pitchFamily="34" charset="0"/>
              </a:rPr>
              <a:t>किसी विशेष घटना में उपयोग की जाने वाली रणनीति और युक्तियों को निर्धारित करने के लिए निर्णय लेने की प्रक्रिया में उपयोग किए जाने वाले कारकों का मूल्यांकन</a:t>
            </a:r>
            <a:r>
              <a:rPr lang="en-US" sz="5600" i="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p>
          <a:p>
            <a:pPr algn="just" rtl="0">
              <a:lnSpc>
                <a:spcPct val="150000"/>
              </a:lnSpc>
            </a:pPr>
            <a:r>
              <a:rPr lang="en-US" sz="5600" i="0" dirty="0">
                <a:solidFill>
                  <a:schemeClr val="tx1"/>
                </a:solidFill>
                <a:latin typeface="Open Sans" panose="020B0606030504020204" pitchFamily="34" charset="0"/>
                <a:ea typeface="Open Sans" panose="020B0606030504020204" pitchFamily="34" charset="0"/>
                <a:cs typeface="Open Sans" panose="020B0606030504020204" pitchFamily="34" charset="0"/>
              </a:rPr>
              <a:t>घटना का सतत मूल्यांकन तब शुरू होता </a:t>
            </a:r>
            <a:r>
              <a:rPr lang="en-US" sz="5600" i="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है</a:t>
            </a:r>
            <a:r>
              <a:rPr lang="en-US" sz="5600" i="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5600" i="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जब</a:t>
            </a:r>
            <a:r>
              <a:rPr lang="en-US" sz="5600" i="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5600" i="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कॉल</a:t>
            </a:r>
            <a:r>
              <a:rPr lang="en-US" sz="5600" i="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5600" i="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प्राप्त</a:t>
            </a:r>
            <a:r>
              <a:rPr lang="en-US" sz="5600" i="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5600" i="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हुआ</a:t>
            </a:r>
            <a:r>
              <a:rPr lang="en-US" sz="5600" i="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5600" i="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और</a:t>
            </a:r>
            <a:r>
              <a:rPr lang="en-US" sz="5600" i="0" dirty="0">
                <a:solidFill>
                  <a:schemeClr val="tx1"/>
                </a:solidFill>
                <a:latin typeface="Open Sans" panose="020B0606030504020204" pitchFamily="34" charset="0"/>
                <a:ea typeface="Open Sans" panose="020B0606030504020204" pitchFamily="34" charset="0"/>
                <a:cs typeface="Open Sans" panose="020B0606030504020204" pitchFamily="34" charset="0"/>
              </a:rPr>
              <a:t> तब तक जारी रहता है </a:t>
            </a:r>
            <a:r>
              <a:rPr lang="en-US" sz="5600" i="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जब</a:t>
            </a:r>
            <a:r>
              <a:rPr lang="en-US" sz="5600" i="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5600" i="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तक</a:t>
            </a:r>
            <a:r>
              <a:rPr lang="en-US" sz="5600" i="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5600" i="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घटना</a:t>
            </a:r>
            <a:r>
              <a:rPr lang="en-US" sz="5600" i="0" dirty="0">
                <a:solidFill>
                  <a:schemeClr val="tx1"/>
                </a:solidFill>
                <a:latin typeface="Open Sans" panose="020B0606030504020204" pitchFamily="34" charset="0"/>
                <a:ea typeface="Open Sans" panose="020B0606030504020204" pitchFamily="34" charset="0"/>
                <a:cs typeface="Open Sans" panose="020B0606030504020204" pitchFamily="34" charset="0"/>
              </a:rPr>
              <a:t> को सफलतापूर्वक कम किया </a:t>
            </a:r>
            <a:r>
              <a:rPr lang="en-US" sz="5600" i="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गया</a:t>
            </a:r>
            <a:r>
              <a:rPr lang="en-US" sz="5600" i="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5600" i="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है</a:t>
            </a:r>
            <a:r>
              <a:rPr lang="en-US" sz="5600" i="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pPr algn="l" rtl="0"/>
            <a:endParaRPr lang="en-US"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a:p>
            <a:pPr algn="l" rtl="0"/>
            <a:endParaRPr lang="en-US"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00210A39-9C63-BE0C-A2C5-60F7D0285E14}"/>
              </a:ext>
            </a:extLst>
          </p:cNvPr>
          <p:cNvPicPr>
            <a:picLocks noChangeAspect="1"/>
          </p:cNvPicPr>
          <p:nvPr/>
        </p:nvPicPr>
        <p:blipFill>
          <a:blip r:embed="rId2" cstate="print"/>
          <a:stretch>
            <a:fillRect/>
          </a:stretch>
        </p:blipFill>
        <p:spPr>
          <a:xfrm>
            <a:off x="1016000" y="12813338"/>
            <a:ext cx="3686352" cy="677269"/>
          </a:xfrm>
          <a:prstGeom prst="rect">
            <a:avLst/>
          </a:prstGeom>
        </p:spPr>
      </p:pic>
      <p:pic>
        <p:nvPicPr>
          <p:cNvPr id="5" name="Picture 4">
            <a:extLst>
              <a:ext uri="{FF2B5EF4-FFF2-40B4-BE49-F238E27FC236}">
                <a16:creationId xmlns:a16="http://schemas.microsoft.com/office/drawing/2014/main" id="{00210A39-9C63-BE0C-A2C5-60F7D0285E14}"/>
              </a:ext>
            </a:extLst>
          </p:cNvPr>
          <p:cNvPicPr>
            <a:picLocks noChangeAspect="1"/>
          </p:cNvPicPr>
          <p:nvPr/>
        </p:nvPicPr>
        <p:blipFill>
          <a:blip r:embed="rId2" cstate="print"/>
          <a:stretch>
            <a:fillRect/>
          </a:stretch>
        </p:blipFill>
        <p:spPr>
          <a:xfrm>
            <a:off x="20167740" y="12813337"/>
            <a:ext cx="3686352" cy="67726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55452" y="-34941"/>
            <a:ext cx="3754825" cy="255954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3517"/>
            <a:ext cx="4725567" cy="2559540"/>
          </a:xfrm>
          <a:prstGeom prst="rect">
            <a:avLst/>
          </a:prstGeom>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ED9644-03D0-660C-1C23-18A9E44ABE6E}"/>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B45B7776-BF56-47B5-3F39-522C75A7797E}"/>
              </a:ext>
            </a:extLst>
          </p:cNvPr>
          <p:cNvSpPr/>
          <p:nvPr/>
        </p:nvSpPr>
        <p:spPr>
          <a:xfrm>
            <a:off x="8167732" y="1"/>
            <a:ext cx="16216268" cy="11988800"/>
          </a:xfrm>
          <a:prstGeom prst="rect">
            <a:avLst/>
          </a:prstGeom>
          <a:solidFill>
            <a:srgbClr val="E46C0A"/>
          </a:solidFill>
          <a:ln w="12700">
            <a:miter lim="400000"/>
          </a:ln>
        </p:spPr>
        <p:txBody>
          <a:bodyPr lIns="78283" tIns="78283" rIns="78283" bIns="78283"/>
          <a:lstStyle/>
          <a:p>
            <a:pPr algn="l" rtl="0"/>
            <a:endParaRPr/>
          </a:p>
        </p:txBody>
      </p:sp>
      <p:sp>
        <p:nvSpPr>
          <p:cNvPr id="8" name="Rectangle">
            <a:extLst>
              <a:ext uri="{FF2B5EF4-FFF2-40B4-BE49-F238E27FC236}">
                <a16:creationId xmlns:a16="http://schemas.microsoft.com/office/drawing/2014/main" id="{4A164F9A-AFEC-4FBE-8285-8C6DB8A17B94}"/>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CA917402-CAEA-6BBB-B11A-4150CFF4A432}"/>
              </a:ext>
            </a:extLst>
          </p:cNvPr>
          <p:cNvSpPr txBox="1"/>
          <p:nvPr/>
        </p:nvSpPr>
        <p:spPr>
          <a:xfrm>
            <a:off x="8564880" y="3888736"/>
            <a:ext cx="15076257" cy="45761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1016000" indent="-1016000" algn="l" rtl="0">
              <a:spcBef>
                <a:spcPts val="5000"/>
              </a:spcBef>
              <a:buSzPct val="100000"/>
              <a:buAutoNum type="arabicParenR"/>
              <a:defRPr sz="6400">
                <a:latin typeface="Open Sans"/>
                <a:ea typeface="Open Sans"/>
                <a:cs typeface="Open Sans"/>
                <a:sym typeface="Open Sans"/>
              </a:defRPr>
            </a:pPr>
            <a:r>
              <a:rPr lang="en-US" dirty="0">
                <a:solidFill>
                  <a:schemeClr val="tx1"/>
                </a:solidFill>
              </a:rPr>
              <a:t>वाहन को उचित स्थान पर रखें</a:t>
            </a:r>
          </a:p>
          <a:p>
            <a:pPr marL="1016000" indent="-1016000" algn="l" rtl="0">
              <a:spcBef>
                <a:spcPts val="5000"/>
              </a:spcBef>
              <a:buSzPct val="100000"/>
              <a:buAutoNum type="arabicParenR"/>
              <a:defRPr sz="6400">
                <a:latin typeface="Open Sans"/>
                <a:ea typeface="Open Sans"/>
                <a:cs typeface="Open Sans"/>
                <a:sym typeface="Open Sans"/>
              </a:defRPr>
            </a:pPr>
            <a:r>
              <a:rPr lang="en-US" dirty="0">
                <a:solidFill>
                  <a:schemeClr val="tx1"/>
                </a:solidFill>
              </a:rPr>
              <a:t>दृश्य को अलग करें और चिह्नित करें</a:t>
            </a:r>
          </a:p>
          <a:p>
            <a:pPr marL="1016000" indent="-1016000" algn="l" rtl="0">
              <a:spcBef>
                <a:spcPts val="5000"/>
              </a:spcBef>
              <a:buSzPct val="100000"/>
              <a:buAutoNum type="arabicParenR"/>
              <a:defRPr sz="6400">
                <a:latin typeface="Open Sans"/>
                <a:ea typeface="Open Sans"/>
                <a:cs typeface="Open Sans"/>
                <a:sym typeface="Open Sans"/>
              </a:defRPr>
            </a:pPr>
            <a:r>
              <a:rPr lang="en-US" dirty="0">
                <a:solidFill>
                  <a:schemeClr val="tx1"/>
                </a:solidFill>
              </a:rPr>
              <a:t>जोखिम कम करें</a:t>
            </a:r>
          </a:p>
        </p:txBody>
      </p:sp>
      <p:sp>
        <p:nvSpPr>
          <p:cNvPr id="11" name="Line">
            <a:extLst>
              <a:ext uri="{FF2B5EF4-FFF2-40B4-BE49-F238E27FC236}">
                <a16:creationId xmlns:a16="http://schemas.microsoft.com/office/drawing/2014/main" id="{C3459670-4721-B6AC-B12B-483B27D48323}"/>
              </a:ext>
            </a:extLst>
          </p:cNvPr>
          <p:cNvSpPr/>
          <p:nvPr/>
        </p:nvSpPr>
        <p:spPr>
          <a:xfrm>
            <a:off x="7597415" y="2784342"/>
            <a:ext cx="17011186" cy="782540"/>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78283" tIns="78283" rIns="78283" bIns="78283"/>
          <a:lstStyle/>
          <a:p>
            <a:pPr algn="l" rtl="0"/>
            <a:endParaRPr/>
          </a:p>
        </p:txBody>
      </p:sp>
      <p:sp>
        <p:nvSpPr>
          <p:cNvPr id="113" name="Rectangle">
            <a:extLst>
              <a:ext uri="{FF2B5EF4-FFF2-40B4-BE49-F238E27FC236}">
                <a16:creationId xmlns:a16="http://schemas.microsoft.com/office/drawing/2014/main" id="{D300455C-95A5-27AC-A8C3-49090D4AD1BA}"/>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14" name="PPT 2 -">
            <a:extLst>
              <a:ext uri="{FF2B5EF4-FFF2-40B4-BE49-F238E27FC236}">
                <a16:creationId xmlns:a16="http://schemas.microsoft.com/office/drawing/2014/main" id="{878B733C-8A5E-45A6-4A2C-412E27E71CF7}"/>
              </a:ext>
            </a:extLst>
          </p:cNvPr>
          <p:cNvSpPr txBox="1"/>
          <p:nvPr/>
        </p:nvSpPr>
        <p:spPr>
          <a:xfrm>
            <a:off x="21546983" y="12813338"/>
            <a:ext cx="1406835" cy="6197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b="1" dirty="0"/>
              <a:t>पीपीटी</a:t>
            </a:r>
            <a:r>
              <a:rPr lang="en-US" b="1" dirty="0"/>
              <a:t>4</a:t>
            </a:r>
            <a:r>
              <a:rPr b="1" dirty="0"/>
              <a:t>-</a:t>
            </a:r>
          </a:p>
        </p:txBody>
      </p:sp>
      <p:sp>
        <p:nvSpPr>
          <p:cNvPr id="115" name="Rectangle">
            <a:extLst>
              <a:ext uri="{FF2B5EF4-FFF2-40B4-BE49-F238E27FC236}">
                <a16:creationId xmlns:a16="http://schemas.microsoft.com/office/drawing/2014/main" id="{A1EE3036-E949-78FA-B04A-72181406E0B7}"/>
              </a:ext>
            </a:extLst>
          </p:cNvPr>
          <p:cNvSpPr/>
          <p:nvPr/>
        </p:nvSpPr>
        <p:spPr>
          <a:xfrm>
            <a:off x="21539200" y="13512800"/>
            <a:ext cx="1879600" cy="203200"/>
          </a:xfrm>
          <a:prstGeom prst="rect">
            <a:avLst/>
          </a:prstGeom>
          <a:solidFill>
            <a:srgbClr val="585756"/>
          </a:solidFill>
          <a:ln w="12700">
            <a:miter lim="400000"/>
          </a:ln>
        </p:spPr>
        <p:txBody>
          <a:bodyPr lIns="78283" tIns="78283" rIns="78283" bIns="78283"/>
          <a:lstStyle/>
          <a:p>
            <a:pPr algn="l" rtl="0"/>
            <a:endParaRPr/>
          </a:p>
        </p:txBody>
      </p:sp>
      <p:sp>
        <p:nvSpPr>
          <p:cNvPr id="116" name="Slide Number">
            <a:extLst>
              <a:ext uri="{FF2B5EF4-FFF2-40B4-BE49-F238E27FC236}">
                <a16:creationId xmlns:a16="http://schemas.microsoft.com/office/drawing/2014/main" id="{A95F01AD-52F3-095D-AE70-F8907528C5A9}"/>
              </a:ext>
            </a:extLst>
          </p:cNvPr>
          <p:cNvSpPr txBox="1">
            <a:spLocks noGrp="1"/>
          </p:cNvSpPr>
          <p:nvPr>
            <p:ph type="sldNum" sz="quarter" idx="2"/>
          </p:nvPr>
        </p:nvSpPr>
        <p:spPr>
          <a:xfrm>
            <a:off x="22920941" y="12813338"/>
            <a:ext cx="386744" cy="67726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lgn="l" rtl="0"/>
              <a:t>12</a:t>
            </a:fld>
            <a:endParaRPr/>
          </a:p>
        </p:txBody>
      </p:sp>
      <p:pic>
        <p:nvPicPr>
          <p:cNvPr id="5" name="Picture 4">
            <a:extLst>
              <a:ext uri="{FF2B5EF4-FFF2-40B4-BE49-F238E27FC236}">
                <a16:creationId xmlns:a16="http://schemas.microsoft.com/office/drawing/2014/main" id="{3A146E71-3358-C3F5-525E-6DE99A6818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  AI-generated content may be incorrect.">
            <a:extLst>
              <a:ext uri="{FF2B5EF4-FFF2-40B4-BE49-F238E27FC236}">
                <a16:creationId xmlns:a16="http://schemas.microsoft.com/office/drawing/2014/main" id="{30993EF3-9FCD-A434-4B58-0768715CC3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1C2881F9-9ED3-D02B-F79B-A32E442D649B}"/>
              </a:ext>
            </a:extLst>
          </p:cNvPr>
          <p:cNvSpPr txBox="1"/>
          <p:nvPr/>
        </p:nvSpPr>
        <p:spPr>
          <a:xfrm>
            <a:off x="742863" y="2812493"/>
            <a:ext cx="7113118" cy="21524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l" rtl="0">
              <a:lnSpc>
                <a:spcPct val="90000"/>
              </a:lnSpc>
              <a:defRPr sz="7200" b="1" cap="all">
                <a:solidFill>
                  <a:srgbClr val="C00000"/>
                </a:solidFill>
                <a:latin typeface="Open Sans"/>
                <a:ea typeface="Open Sans"/>
                <a:cs typeface="Open Sans"/>
                <a:sym typeface="Open Sans"/>
              </a:defRPr>
            </a:pPr>
            <a:r>
              <a:rPr lang="en-IN" dirty="0"/>
              <a:t>हासिल करने</a:t>
            </a:r>
          </a:p>
          <a:p>
            <a:pPr algn="l" rtl="0">
              <a:lnSpc>
                <a:spcPct val="90000"/>
              </a:lnSpc>
              <a:defRPr sz="7200" b="1" cap="all">
                <a:solidFill>
                  <a:srgbClr val="C00000"/>
                </a:solidFill>
                <a:latin typeface="Open Sans"/>
                <a:ea typeface="Open Sans"/>
                <a:cs typeface="Open Sans"/>
                <a:sym typeface="Open Sans"/>
              </a:defRPr>
            </a:pPr>
            <a:r>
              <a:rPr lang="en-IN" dirty="0"/>
              <a:t>दृश्य</a:t>
            </a:r>
          </a:p>
        </p:txBody>
      </p:sp>
      <p:pic>
        <p:nvPicPr>
          <p:cNvPr id="13" name="Picture 12">
            <a:extLst>
              <a:ext uri="{FF2B5EF4-FFF2-40B4-BE49-F238E27FC236}">
                <a16:creationId xmlns:a16="http://schemas.microsoft.com/office/drawing/2014/main" id="{00210A39-9C63-BE0C-A2C5-60F7D0285E14}"/>
              </a:ext>
            </a:extLst>
          </p:cNvPr>
          <p:cNvPicPr>
            <a:picLocks noChangeAspect="1"/>
          </p:cNvPicPr>
          <p:nvPr/>
        </p:nvPicPr>
        <p:blipFill>
          <a:blip r:embed="rId4" cstate="print"/>
          <a:stretch>
            <a:fillRect/>
          </a:stretch>
        </p:blipFill>
        <p:spPr>
          <a:xfrm>
            <a:off x="1016000" y="12813338"/>
            <a:ext cx="3686352" cy="677269"/>
          </a:xfrm>
          <a:prstGeom prst="rect">
            <a:avLst/>
          </a:prstGeom>
        </p:spPr>
      </p:pic>
      <p:pic>
        <p:nvPicPr>
          <p:cNvPr id="14" name="Picture 13">
            <a:extLst>
              <a:ext uri="{FF2B5EF4-FFF2-40B4-BE49-F238E27FC236}">
                <a16:creationId xmlns:a16="http://schemas.microsoft.com/office/drawing/2014/main" id="{00210A39-9C63-BE0C-A2C5-60F7D0285E14}"/>
              </a:ext>
            </a:extLst>
          </p:cNvPr>
          <p:cNvPicPr>
            <a:picLocks noChangeAspect="1"/>
          </p:cNvPicPr>
          <p:nvPr/>
        </p:nvPicPr>
        <p:blipFill>
          <a:blip r:embed="rId4" cstate="print"/>
          <a:stretch>
            <a:fillRect/>
          </a:stretch>
        </p:blipFill>
        <p:spPr>
          <a:xfrm>
            <a:off x="19954785" y="12734867"/>
            <a:ext cx="3686352" cy="677269"/>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55452" y="-34941"/>
            <a:ext cx="3754825" cy="2559540"/>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3517"/>
            <a:ext cx="4725567" cy="2559540"/>
          </a:xfrm>
          <a:prstGeom prst="rect">
            <a:avLst/>
          </a:prstGeom>
        </p:spPr>
      </p:pic>
    </p:spTree>
    <p:extLst>
      <p:ext uri="{BB962C8B-B14F-4D97-AF65-F5344CB8AC3E}">
        <p14:creationId xmlns:p14="http://schemas.microsoft.com/office/powerpoint/2010/main" val="1435362416"/>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631371" y="5645100"/>
            <a:ext cx="7696200" cy="2286000"/>
          </a:xfrm>
        </p:spPr>
        <p:txBody>
          <a:bodyPr/>
          <a:lstStyle/>
          <a:p>
            <a:pPr algn="l" rtl="0"/>
            <a:r>
              <a:rPr lang="hi-IN">
                <a:solidFill>
                  <a:srgbClr val="FF0000"/>
                </a:solidFill>
                <a:latin typeface="Open Sans" panose="020B0606030504020204" pitchFamily="34" charset="0"/>
                <a:ea typeface="Open Sans" panose="020B0606030504020204" pitchFamily="34" charset="0"/>
                <a:cs typeface="Open Sans" panose="020B0606030504020204" pitchFamily="34" charset="0"/>
              </a:rPr>
              <a:t>मरीज तक पहंच बनाना!</a:t>
            </a:r>
            <a:endParaRPr lang="en-US"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867" name="Rectangle 3"/>
          <p:cNvSpPr>
            <a:spLocks noGrp="1" noChangeArrowheads="1"/>
          </p:cNvSpPr>
          <p:nvPr>
            <p:ph type="body" idx="1"/>
          </p:nvPr>
        </p:nvSpPr>
        <p:spPr>
          <a:xfrm>
            <a:off x="7543800" y="3435300"/>
            <a:ext cx="15849600" cy="8991600"/>
          </a:xfrm>
        </p:spPr>
        <p:txBody>
          <a:bodyPr/>
          <a:lstStyle/>
          <a:p>
            <a:pPr marL="685800" indent="-685800" algn="just" rtl="0">
              <a:buFont typeface="Arial" panose="020B0604020202020204" pitchFamily="34" charset="0"/>
              <a:buChar char="•"/>
            </a:pPr>
            <a:r>
              <a:rPr lang="hi-IN" sz="5600" i="0" dirty="0">
                <a:solidFill>
                  <a:schemeClr val="tx1"/>
                </a:solidFill>
                <a:latin typeface="Open Sans" panose="020B0606030504020204" pitchFamily="34" charset="0"/>
                <a:ea typeface="Open Sans" panose="020B0606030504020204" pitchFamily="34" charset="0"/>
                <a:cs typeface="Open Sans" panose="020B0606030504020204" pitchFamily="34" charset="0"/>
              </a:rPr>
              <a:t>एमएफआर को हमेशा किसी मरीज तक पहुंचने का प्रयास करने से पहले व्यक्तिगत सुरक्षा की आवश्यकता का विश्लेषण करना चाहिए, जैसे कि हेलमेट, आंखों की सुरक्षा, मास्क, स्व-निहित श्वास उपकरण, दस्ताने आदि। </a:t>
            </a:r>
            <a:endParaRPr lang="en-US" sz="5600" i="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685800" indent="-685800" algn="just" rtl="0">
              <a:buFont typeface="Arial" panose="020B0604020202020204" pitchFamily="34" charset="0"/>
              <a:buChar char="•"/>
            </a:pPr>
            <a:endParaRPr lang="en-US" sz="5600" i="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685800" indent="-685800" algn="just" rtl="0">
              <a:buFont typeface="Arial" panose="020B0604020202020204" pitchFamily="34" charset="0"/>
              <a:buChar char="•"/>
            </a:pPr>
            <a:r>
              <a:rPr lang="en-US" sz="5600" i="0" dirty="0">
                <a:solidFill>
                  <a:schemeClr val="tx1"/>
                </a:solidFill>
                <a:latin typeface="Open Sans" panose="020B0606030504020204" pitchFamily="34" charset="0"/>
                <a:ea typeface="Open Sans" panose="020B0606030504020204" pitchFamily="34" charset="0"/>
                <a:cs typeface="Open Sans" panose="020B0606030504020204" pitchFamily="34" charset="0"/>
              </a:rPr>
              <a:t>यदि घटना पानी, चट्टानों आदि में घटित होती है, तो एमएफआर को विशेष रूप से प्रशिक्षित कर्मियों से सहायता का अनुरोध करना चाहिए।</a:t>
            </a:r>
          </a:p>
          <a:p>
            <a:pPr marL="685800" indent="-685800" algn="l" rtl="0">
              <a:buFont typeface="Arial" panose="020B0604020202020204" pitchFamily="34" charset="0"/>
              <a:buChar char="•"/>
            </a:pPr>
            <a:endParaRPr lang="en-US"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00210A39-9C63-BE0C-A2C5-60F7D0285E14}"/>
              </a:ext>
            </a:extLst>
          </p:cNvPr>
          <p:cNvPicPr>
            <a:picLocks noChangeAspect="1"/>
          </p:cNvPicPr>
          <p:nvPr/>
        </p:nvPicPr>
        <p:blipFill>
          <a:blip r:embed="rId2" cstate="print"/>
          <a:stretch>
            <a:fillRect/>
          </a:stretch>
        </p:blipFill>
        <p:spPr>
          <a:xfrm>
            <a:off x="1016000" y="12813338"/>
            <a:ext cx="3686352" cy="677269"/>
          </a:xfrm>
          <a:prstGeom prst="rect">
            <a:avLst/>
          </a:prstGeom>
        </p:spPr>
      </p:pic>
      <p:pic>
        <p:nvPicPr>
          <p:cNvPr id="5" name="Picture 4">
            <a:extLst>
              <a:ext uri="{FF2B5EF4-FFF2-40B4-BE49-F238E27FC236}">
                <a16:creationId xmlns:a16="http://schemas.microsoft.com/office/drawing/2014/main" id="{00210A39-9C63-BE0C-A2C5-60F7D0285E14}"/>
              </a:ext>
            </a:extLst>
          </p:cNvPr>
          <p:cNvPicPr>
            <a:picLocks noChangeAspect="1"/>
          </p:cNvPicPr>
          <p:nvPr/>
        </p:nvPicPr>
        <p:blipFill>
          <a:blip r:embed="rId2" cstate="print"/>
          <a:stretch>
            <a:fillRect/>
          </a:stretch>
        </p:blipFill>
        <p:spPr>
          <a:xfrm>
            <a:off x="20142200" y="12813338"/>
            <a:ext cx="3686352" cy="67726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55452" y="-34941"/>
            <a:ext cx="3754825" cy="255954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3517"/>
            <a:ext cx="4725567" cy="2559540"/>
          </a:xfrm>
          <a:prstGeom prst="rect">
            <a:avLst/>
          </a:prstGeom>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1774371" y="3704492"/>
            <a:ext cx="7346183" cy="4296508"/>
          </a:xfrm>
        </p:spPr>
        <p:txBody>
          <a:bodyPr/>
          <a:lstStyle/>
          <a:p>
            <a:pPr algn="l" rtl="0"/>
            <a:r>
              <a:rPr lang="en-US" b="1" dirty="0">
                <a:solidFill>
                  <a:srgbClr val="FF0000"/>
                </a:solidFill>
                <a:latin typeface="Open Sans" panose="020B0606030504020204" pitchFamily="34" charset="0"/>
                <a:ea typeface="Open Sans" panose="020B0606030504020204" pitchFamily="34" charset="0"/>
                <a:cs typeface="Open Sans" panose="020B0606030504020204" pitchFamily="34" charset="0"/>
              </a:rPr>
              <a:t>इमारतों तक </a:t>
            </a:r>
            <a:r>
              <a:rPr lang="en-US"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पहुँच</a:t>
            </a:r>
            <a:r>
              <a:rPr lang="en-US"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br>
              <a:rPr lang="en-US" b="1" dirty="0">
                <a:solidFill>
                  <a:srgbClr val="FF0000"/>
                </a:solidFill>
                <a:latin typeface="Open Sans" panose="020B0606030504020204" pitchFamily="34" charset="0"/>
                <a:ea typeface="Open Sans" panose="020B0606030504020204" pitchFamily="34" charset="0"/>
                <a:cs typeface="Open Sans" panose="020B0606030504020204" pitchFamily="34" charset="0"/>
              </a:rPr>
            </a:br>
            <a:r>
              <a:rPr lang="en-US"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प्राप्त</a:t>
            </a:r>
            <a:r>
              <a:rPr lang="en-US" b="1" dirty="0">
                <a:solidFill>
                  <a:srgbClr val="FF0000"/>
                </a:solidFill>
                <a:latin typeface="Open Sans" panose="020B0606030504020204" pitchFamily="34" charset="0"/>
                <a:ea typeface="Open Sans" panose="020B0606030504020204" pitchFamily="34" charset="0"/>
                <a:cs typeface="Open Sans" panose="020B0606030504020204" pitchFamily="34" charset="0"/>
              </a:rPr>
              <a:t> करना</a:t>
            </a:r>
            <a:endParaRPr lang="en-US"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939" name="Rectangle 3"/>
          <p:cNvSpPr>
            <a:spLocks noGrp="1" noChangeArrowheads="1"/>
          </p:cNvSpPr>
          <p:nvPr>
            <p:ph type="body" idx="1"/>
          </p:nvPr>
        </p:nvSpPr>
        <p:spPr>
          <a:xfrm>
            <a:off x="9868877" y="3126930"/>
            <a:ext cx="12345237" cy="5943616"/>
          </a:xfrm>
        </p:spPr>
        <p:txBody>
          <a:bodyPr/>
          <a:lstStyle/>
          <a:p>
            <a:pPr algn="just" rtl="0">
              <a:lnSpc>
                <a:spcPct val="150000"/>
              </a:lnSpc>
            </a:pPr>
            <a:r>
              <a:rPr lang="en-US" sz="5600" i="0" dirty="0">
                <a:solidFill>
                  <a:schemeClr val="tx1"/>
                </a:solidFill>
                <a:latin typeface="Open Sans" panose="020B0606030504020204" pitchFamily="34" charset="0"/>
                <a:ea typeface="Open Sans" panose="020B0606030504020204" pitchFamily="34" charset="0"/>
                <a:cs typeface="Open Sans" panose="020B0606030504020204" pitchFamily="34" charset="0"/>
              </a:rPr>
              <a:t>हमेशा प्रवेश के वैकल्पिक साधनों की तलाश करें। स्थिति और मरीज़ की ज़रूरतों के आधार पर प्रवेश और निकास के लिए सबसे आसान रास्ते पर </a:t>
            </a:r>
            <a:r>
              <a:rPr lang="en-US" sz="5600" i="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विचार</a:t>
            </a:r>
            <a:r>
              <a:rPr lang="en-US" sz="5600" i="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5600" i="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करें</a:t>
            </a:r>
            <a:r>
              <a:rPr lang="en-US" sz="5600" i="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endParaRPr lang="en-US" sz="56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l" rtl="0"/>
            <a:endParaRPr lang="en-US"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00210A39-9C63-BE0C-A2C5-60F7D0285E14}"/>
              </a:ext>
            </a:extLst>
          </p:cNvPr>
          <p:cNvPicPr>
            <a:picLocks noChangeAspect="1"/>
          </p:cNvPicPr>
          <p:nvPr/>
        </p:nvPicPr>
        <p:blipFill>
          <a:blip r:embed="rId2" cstate="print"/>
          <a:stretch>
            <a:fillRect/>
          </a:stretch>
        </p:blipFill>
        <p:spPr>
          <a:xfrm>
            <a:off x="1016000" y="12813338"/>
            <a:ext cx="3686352" cy="677269"/>
          </a:xfrm>
          <a:prstGeom prst="rect">
            <a:avLst/>
          </a:prstGeom>
        </p:spPr>
      </p:pic>
      <p:pic>
        <p:nvPicPr>
          <p:cNvPr id="5" name="Picture 4">
            <a:extLst>
              <a:ext uri="{FF2B5EF4-FFF2-40B4-BE49-F238E27FC236}">
                <a16:creationId xmlns:a16="http://schemas.microsoft.com/office/drawing/2014/main" id="{00210A39-9C63-BE0C-A2C5-60F7D0285E14}"/>
              </a:ext>
            </a:extLst>
          </p:cNvPr>
          <p:cNvPicPr>
            <a:picLocks noChangeAspect="1"/>
          </p:cNvPicPr>
          <p:nvPr/>
        </p:nvPicPr>
        <p:blipFill>
          <a:blip r:embed="rId2" cstate="print"/>
          <a:stretch>
            <a:fillRect/>
          </a:stretch>
        </p:blipFill>
        <p:spPr>
          <a:xfrm>
            <a:off x="20370938" y="12813338"/>
            <a:ext cx="3686352" cy="67726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55452" y="-34941"/>
            <a:ext cx="3754825" cy="255954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3517"/>
            <a:ext cx="4725567" cy="2559540"/>
          </a:xfrm>
          <a:prstGeom prst="rect">
            <a:avLst/>
          </a:prstGeom>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2360526" y="3229708"/>
            <a:ext cx="3758920" cy="2286000"/>
          </a:xfrm>
        </p:spPr>
        <p:txBody>
          <a:bodyPr/>
          <a:lstStyle/>
          <a:p>
            <a:pPr algn="l" rtl="0"/>
            <a:r>
              <a:rPr lang="en-US" b="1" dirty="0">
                <a:solidFill>
                  <a:srgbClr val="FF0000"/>
                </a:solidFill>
                <a:latin typeface="Open Sans" panose="020B0606030504020204" pitchFamily="34" charset="0"/>
                <a:ea typeface="Open Sans" panose="020B0606030504020204" pitchFamily="34" charset="0"/>
                <a:cs typeface="Open Sans" panose="020B0606030504020204" pitchFamily="34" charset="0"/>
              </a:rPr>
              <a:t>दरवाजे</a:t>
            </a:r>
            <a:endParaRPr lang="en-US"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0963" name="Rectangle 3"/>
          <p:cNvSpPr>
            <a:spLocks noGrp="1" noChangeArrowheads="1"/>
          </p:cNvSpPr>
          <p:nvPr>
            <p:ph type="body" idx="1"/>
          </p:nvPr>
        </p:nvSpPr>
        <p:spPr>
          <a:xfrm>
            <a:off x="7479323" y="2332037"/>
            <a:ext cx="15391563" cy="9051926"/>
          </a:xfrm>
        </p:spPr>
        <p:txBody>
          <a:bodyPr/>
          <a:lstStyle/>
          <a:p>
            <a:pPr algn="just" rtl="0">
              <a:buNone/>
            </a:pPr>
            <a:endParaRPr lang="en-US" sz="5600" b="1" i="0"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a:p>
            <a:pPr marL="685800" indent="-685800" algn="just" rtl="0">
              <a:buFont typeface="Arial" panose="020B0604020202020204" pitchFamily="34" charset="0"/>
              <a:buChar char="•"/>
            </a:pPr>
            <a:r>
              <a:rPr lang="en-US" sz="5600" b="1" i="0" dirty="0">
                <a:solidFill>
                  <a:schemeClr val="tx1"/>
                </a:solidFill>
                <a:latin typeface="Open Sans" panose="020B0606030504020204" pitchFamily="34" charset="0"/>
                <a:ea typeface="Open Sans" panose="020B0606030504020204" pitchFamily="34" charset="0"/>
                <a:cs typeface="Open Sans" panose="020B0606030504020204" pitchFamily="34" charset="0"/>
              </a:rPr>
              <a:t>ताला लगा </a:t>
            </a:r>
            <a:r>
              <a:rPr lang="en-US" sz="5600" b="1" i="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हुआ</a:t>
            </a:r>
            <a:r>
              <a:rPr lang="en-US" sz="5600" b="1" i="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5600" i="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केली</a:t>
            </a:r>
            <a:r>
              <a:rPr lang="en-US" sz="5600" i="0" dirty="0">
                <a:solidFill>
                  <a:schemeClr val="tx1"/>
                </a:solidFill>
                <a:latin typeface="Open Sans" panose="020B0606030504020204" pitchFamily="34" charset="0"/>
                <a:ea typeface="Open Sans" panose="020B0606030504020204" pitchFamily="34" charset="0"/>
                <a:cs typeface="Open Sans" panose="020B0606030504020204" pitchFamily="34" charset="0"/>
              </a:rPr>
              <a:t> टूल की नोक को पैडलॉक बोल्ट की आंख में डालें और पैडलॉक खोलने के लिए इसे लीवर के रूप में उपयोग करें।</a:t>
            </a:r>
          </a:p>
          <a:p>
            <a:pPr algn="just" rtl="0">
              <a:buNone/>
            </a:pPr>
            <a:endParaRPr lang="en-US" sz="5600" i="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just" rtl="0">
              <a:buFontTx/>
              <a:buNone/>
            </a:pPr>
            <a:r>
              <a:rPr lang="en-US" sz="5600" i="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r>
              <a:rPr lang="en-US" sz="5600" b="1" i="0" dirty="0">
                <a:solidFill>
                  <a:schemeClr val="tx1"/>
                </a:solidFill>
                <a:latin typeface="Open Sans" panose="020B0606030504020204" pitchFamily="34" charset="0"/>
                <a:ea typeface="Open Sans" panose="020B0606030504020204" pitchFamily="34" charset="0"/>
                <a:cs typeface="Open Sans" panose="020B0606030504020204" pitchFamily="34" charset="0"/>
              </a:rPr>
              <a:t>ठोस </a:t>
            </a:r>
            <a:r>
              <a:rPr lang="en-US" sz="5600" b="1" i="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दरवाजा</a:t>
            </a:r>
            <a:r>
              <a:rPr lang="en-US" sz="5600" b="1" i="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5600" i="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बल</a:t>
            </a:r>
            <a:r>
              <a:rPr lang="en-US" sz="5600" i="0" dirty="0">
                <a:solidFill>
                  <a:schemeClr val="tx1"/>
                </a:solidFill>
                <a:latin typeface="Open Sans" panose="020B0606030504020204" pitchFamily="34" charset="0"/>
                <a:ea typeface="Open Sans" panose="020B0606030504020204" pitchFamily="34" charset="0"/>
                <a:cs typeface="Open Sans" panose="020B0606030504020204" pitchFamily="34" charset="0"/>
              </a:rPr>
              <a:t> प्रयोग करने से पहले, ध्यान दें कि दरवाज़ा अंदर की ओर खुलता है या बाहर की ओर। अगर वह बाहर की ओर खुलता है, तो कब्ज़े हटाना संभव हो सकता है।</a:t>
            </a:r>
          </a:p>
          <a:p>
            <a:pPr algn="l" rtl="0"/>
            <a:endParaRPr lang="en-US"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00210A39-9C63-BE0C-A2C5-60F7D0285E14}"/>
              </a:ext>
            </a:extLst>
          </p:cNvPr>
          <p:cNvPicPr>
            <a:picLocks noChangeAspect="1"/>
          </p:cNvPicPr>
          <p:nvPr/>
        </p:nvPicPr>
        <p:blipFill>
          <a:blip r:embed="rId2" cstate="print"/>
          <a:stretch>
            <a:fillRect/>
          </a:stretch>
        </p:blipFill>
        <p:spPr>
          <a:xfrm>
            <a:off x="1016000" y="12813338"/>
            <a:ext cx="3686352" cy="677269"/>
          </a:xfrm>
          <a:prstGeom prst="rect">
            <a:avLst/>
          </a:prstGeom>
        </p:spPr>
      </p:pic>
      <p:pic>
        <p:nvPicPr>
          <p:cNvPr id="5" name="Picture 4">
            <a:extLst>
              <a:ext uri="{FF2B5EF4-FFF2-40B4-BE49-F238E27FC236}">
                <a16:creationId xmlns:a16="http://schemas.microsoft.com/office/drawing/2014/main" id="{00210A39-9C63-BE0C-A2C5-60F7D0285E14}"/>
              </a:ext>
            </a:extLst>
          </p:cNvPr>
          <p:cNvPicPr>
            <a:picLocks noChangeAspect="1"/>
          </p:cNvPicPr>
          <p:nvPr/>
        </p:nvPicPr>
        <p:blipFill>
          <a:blip r:embed="rId2" cstate="print"/>
          <a:stretch>
            <a:fillRect/>
          </a:stretch>
        </p:blipFill>
        <p:spPr>
          <a:xfrm>
            <a:off x="19710400" y="12813337"/>
            <a:ext cx="3686352" cy="67726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55452" y="-34941"/>
            <a:ext cx="3754825" cy="255954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3517"/>
            <a:ext cx="4725567" cy="2559540"/>
          </a:xfrm>
          <a:prstGeom prst="rect">
            <a:avLst/>
          </a:prstGeom>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5019740" y="233264"/>
            <a:ext cx="16459200" cy="2286000"/>
          </a:xfrm>
        </p:spPr>
        <p:txBody>
          <a:bodyPr/>
          <a:lstStyle/>
          <a:p>
            <a:pPr algn="l" rtl="0"/>
            <a:r>
              <a:rPr lang="en-US" b="1" dirty="0">
                <a:solidFill>
                  <a:schemeClr val="bg1"/>
                </a:solidFill>
                <a:latin typeface="Cambria" pitchFamily="18" charset="0"/>
              </a:rPr>
              <a:t>विंडोज़</a:t>
            </a:r>
            <a:endParaRPr lang="en-US" dirty="0">
              <a:solidFill>
                <a:schemeClr val="bg1"/>
              </a:solidFill>
              <a:latin typeface="Cambria" pitchFamily="18" charset="0"/>
            </a:endParaRPr>
          </a:p>
        </p:txBody>
      </p:sp>
      <p:sp>
        <p:nvSpPr>
          <p:cNvPr id="41987" name="Rectangle 3"/>
          <p:cNvSpPr>
            <a:spLocks noGrp="1" noChangeArrowheads="1"/>
          </p:cNvSpPr>
          <p:nvPr>
            <p:ph type="body" idx="1"/>
          </p:nvPr>
        </p:nvSpPr>
        <p:spPr>
          <a:xfrm>
            <a:off x="3962400" y="2897157"/>
            <a:ext cx="17003486" cy="9051926"/>
          </a:xfrm>
        </p:spPr>
        <p:txBody>
          <a:bodyPr>
            <a:normAutofit/>
          </a:bodyPr>
          <a:lstStyle/>
          <a:p>
            <a:pPr algn="l" rtl="0">
              <a:lnSpc>
                <a:spcPct val="150000"/>
              </a:lnSpc>
            </a:pPr>
            <a:endParaRPr lang="en-US" dirty="0">
              <a:solidFill>
                <a:schemeClr val="tx1"/>
              </a:solidFill>
              <a:latin typeface="Calibri" pitchFamily="34" charset="0"/>
              <a:cs typeface="Calibri" pitchFamily="34" charset="0"/>
            </a:endParaRPr>
          </a:p>
          <a:p>
            <a:pPr algn="l" rtl="0">
              <a:lnSpc>
                <a:spcPct val="150000"/>
              </a:lnSpc>
            </a:pPr>
            <a:endParaRPr lang="en-US" dirty="0">
              <a:solidFill>
                <a:schemeClr val="tx1"/>
              </a:solidFill>
              <a:latin typeface="Calibri" pitchFamily="34" charset="0"/>
              <a:cs typeface="Calibri" pitchFamily="34" charset="0"/>
            </a:endParaRPr>
          </a:p>
          <a:p>
            <a:pPr algn="l" rtl="0">
              <a:lnSpc>
                <a:spcPct val="150000"/>
              </a:lnSpc>
              <a:buNone/>
            </a:pPr>
            <a:endParaRPr lang="en-US" dirty="0">
              <a:solidFill>
                <a:schemeClr val="tx1"/>
              </a:solidFill>
              <a:latin typeface="Calibri" pitchFamily="34" charset="0"/>
              <a:cs typeface="Calibri" pitchFamily="34" charset="0"/>
            </a:endParaRPr>
          </a:p>
          <a:p>
            <a:pPr algn="l" rtl="0">
              <a:lnSpc>
                <a:spcPct val="150000"/>
              </a:lnSpc>
              <a:buNone/>
            </a:pPr>
            <a:endParaRPr lang="en-US" dirty="0">
              <a:solidFill>
                <a:schemeClr val="tx1"/>
              </a:solidFill>
              <a:latin typeface="Calibri" pitchFamily="34" charset="0"/>
              <a:cs typeface="Calibri" pitchFamily="34" charset="0"/>
            </a:endParaRPr>
          </a:p>
          <a:p>
            <a:pPr algn="just" rtl="0">
              <a:lnSpc>
                <a:spcPct val="150000"/>
              </a:lnSpc>
            </a:pPr>
            <a:r>
              <a:rPr lang="en-US" i="0" dirty="0">
                <a:solidFill>
                  <a:schemeClr val="tx1"/>
                </a:solidFill>
                <a:latin typeface="Calibri" pitchFamily="34" charset="0"/>
                <a:cs typeface="Calibri" pitchFamily="34" charset="0"/>
              </a:rPr>
              <a:t>कांच की खिड़की को केवल अंतिम उपाय के रूप में ही खोला जाना चाहिए।</a:t>
            </a:r>
          </a:p>
          <a:p>
            <a:pPr algn="just" rtl="0">
              <a:lnSpc>
                <a:spcPct val="150000"/>
              </a:lnSpc>
              <a:buFontTx/>
              <a:buNone/>
            </a:pPr>
            <a:r>
              <a:rPr lang="en-US" i="0" dirty="0" err="1">
                <a:solidFill>
                  <a:schemeClr val="tx1"/>
                </a:solidFill>
                <a:latin typeface="Calibri" pitchFamily="34" charset="0"/>
                <a:cs typeface="Calibri" pitchFamily="34" charset="0"/>
              </a:rPr>
              <a:t>यदि</a:t>
            </a:r>
            <a:r>
              <a:rPr lang="en-US" i="0" dirty="0">
                <a:solidFill>
                  <a:schemeClr val="tx1"/>
                </a:solidFill>
                <a:latin typeface="Calibri" pitchFamily="34" charset="0"/>
                <a:cs typeface="Calibri" pitchFamily="34" charset="0"/>
              </a:rPr>
              <a:t> आपको खिड़की तोड़नी हो तो अपनी सुरक्षा ठीक से करें और नुकीले औजार का प्रयोग करें।</a:t>
            </a:r>
          </a:p>
          <a:p>
            <a:pPr algn="l" rtl="0"/>
            <a:endParaRPr lang="en-US" sz="4000" dirty="0">
              <a:solidFill>
                <a:schemeClr val="tx1"/>
              </a:solidFill>
            </a:endParaRPr>
          </a:p>
        </p:txBody>
      </p:sp>
      <p:pic>
        <p:nvPicPr>
          <p:cNvPr id="20482" name="Picture 2" descr="D:\ndrf\PPT COLLECTION\Chapter 4-the incident\photo\broken_window_repair.jpg"/>
          <p:cNvPicPr>
            <a:picLocks noChangeAspect="1" noChangeArrowheads="1"/>
          </p:cNvPicPr>
          <p:nvPr/>
        </p:nvPicPr>
        <p:blipFill>
          <a:blip r:embed="rId2"/>
          <a:srcRect/>
          <a:stretch>
            <a:fillRect/>
          </a:stretch>
        </p:blipFill>
        <p:spPr bwMode="auto">
          <a:xfrm>
            <a:off x="6406961" y="1766917"/>
            <a:ext cx="11570078" cy="5334002"/>
          </a:xfrm>
          <a:prstGeom prst="rect">
            <a:avLst/>
          </a:prstGeom>
          <a:noFill/>
          <a:ln w="25400" cmpd="sng">
            <a:solidFill>
              <a:schemeClr val="tx1">
                <a:lumMod val="95000"/>
                <a:lumOff val="5000"/>
              </a:schemeClr>
            </a:solidFill>
          </a:ln>
        </p:spPr>
      </p:pic>
      <p:pic>
        <p:nvPicPr>
          <p:cNvPr id="5" name="Picture 4">
            <a:extLst>
              <a:ext uri="{FF2B5EF4-FFF2-40B4-BE49-F238E27FC236}">
                <a16:creationId xmlns:a16="http://schemas.microsoft.com/office/drawing/2014/main" id="{00210A39-9C63-BE0C-A2C5-60F7D0285E14}"/>
              </a:ext>
            </a:extLst>
          </p:cNvPr>
          <p:cNvPicPr>
            <a:picLocks noChangeAspect="1"/>
          </p:cNvPicPr>
          <p:nvPr/>
        </p:nvPicPr>
        <p:blipFill>
          <a:blip r:embed="rId3" cstate="print"/>
          <a:stretch>
            <a:fillRect/>
          </a:stretch>
        </p:blipFill>
        <p:spPr>
          <a:xfrm>
            <a:off x="1016000" y="12813338"/>
            <a:ext cx="3686352" cy="677269"/>
          </a:xfrm>
          <a:prstGeom prst="rect">
            <a:avLst/>
          </a:prstGeom>
        </p:spPr>
      </p:pic>
      <p:pic>
        <p:nvPicPr>
          <p:cNvPr id="6" name="Picture 5">
            <a:extLst>
              <a:ext uri="{FF2B5EF4-FFF2-40B4-BE49-F238E27FC236}">
                <a16:creationId xmlns:a16="http://schemas.microsoft.com/office/drawing/2014/main" id="{00210A39-9C63-BE0C-A2C5-60F7D0285E14}"/>
              </a:ext>
            </a:extLst>
          </p:cNvPr>
          <p:cNvPicPr>
            <a:picLocks noChangeAspect="1"/>
          </p:cNvPicPr>
          <p:nvPr/>
        </p:nvPicPr>
        <p:blipFill>
          <a:blip r:embed="rId3" cstate="print"/>
          <a:stretch>
            <a:fillRect/>
          </a:stretch>
        </p:blipFill>
        <p:spPr>
          <a:xfrm>
            <a:off x="20040600" y="12813338"/>
            <a:ext cx="3686352" cy="67726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55452" y="-34941"/>
            <a:ext cx="3754825" cy="255954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3517"/>
            <a:ext cx="4725567" cy="2559540"/>
          </a:xfrm>
          <a:prstGeom prst="rect">
            <a:avLst/>
          </a:prstGeom>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ar-crash.jpg"/>
          <p:cNvPicPr>
            <a:picLocks noGrp="1" noChangeAspect="1"/>
          </p:cNvPicPr>
          <p:nvPr>
            <p:ph idx="1"/>
          </p:nvPr>
        </p:nvPicPr>
        <p:blipFill>
          <a:blip r:embed="rId2" cstate="print"/>
          <a:stretch>
            <a:fillRect/>
          </a:stretch>
        </p:blipFill>
        <p:spPr>
          <a:xfrm>
            <a:off x="4847185" y="3284912"/>
            <a:ext cx="16184014" cy="8998892"/>
          </a:xfrm>
        </p:spPr>
      </p:pic>
      <p:sp>
        <p:nvSpPr>
          <p:cNvPr id="5" name="TextBox 4"/>
          <p:cNvSpPr txBox="1"/>
          <p:nvPr/>
        </p:nvSpPr>
        <p:spPr>
          <a:xfrm>
            <a:off x="5181598" y="652387"/>
            <a:ext cx="15849600" cy="2308324"/>
          </a:xfrm>
          <a:prstGeom prst="rect">
            <a:avLst/>
          </a:prstGeom>
          <a:noFill/>
        </p:spPr>
        <p:txBody>
          <a:bodyPr wrap="square" rtlCol="0">
            <a:spAutoFit/>
          </a:bodyPr>
          <a:lstStyle/>
          <a:p>
            <a:pPr algn="just" rtl="0"/>
            <a:r>
              <a:rPr lang="en-US" sz="72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बुनियादी उपकरणों का उपयोग करके वाहन तक पहुँच प्राप्त करना</a:t>
            </a:r>
          </a:p>
        </p:txBody>
      </p:sp>
      <p:pic>
        <p:nvPicPr>
          <p:cNvPr id="2" name="Picture 1">
            <a:extLst>
              <a:ext uri="{FF2B5EF4-FFF2-40B4-BE49-F238E27FC236}">
                <a16:creationId xmlns:a16="http://schemas.microsoft.com/office/drawing/2014/main" id="{ABE2F88A-E079-16E1-29EB-105AB17C889A}"/>
              </a:ext>
            </a:extLst>
          </p:cNvPr>
          <p:cNvPicPr>
            <a:picLocks noChangeAspect="1"/>
          </p:cNvPicPr>
          <p:nvPr/>
        </p:nvPicPr>
        <p:blipFill>
          <a:blip r:embed="rId3"/>
          <a:stretch>
            <a:fillRect/>
          </a:stretch>
        </p:blipFill>
        <p:spPr>
          <a:xfrm>
            <a:off x="5617029" y="4605332"/>
            <a:ext cx="14401800" cy="7678471"/>
          </a:xfrm>
          <a:prstGeom prst="rect">
            <a:avLst/>
          </a:prstGeom>
        </p:spPr>
      </p:pic>
      <p:pic>
        <p:nvPicPr>
          <p:cNvPr id="6" name="Picture 5">
            <a:extLst>
              <a:ext uri="{FF2B5EF4-FFF2-40B4-BE49-F238E27FC236}">
                <a16:creationId xmlns:a16="http://schemas.microsoft.com/office/drawing/2014/main" id="{00210A39-9C63-BE0C-A2C5-60F7D0285E14}"/>
              </a:ext>
            </a:extLst>
          </p:cNvPr>
          <p:cNvPicPr>
            <a:picLocks noChangeAspect="1"/>
          </p:cNvPicPr>
          <p:nvPr/>
        </p:nvPicPr>
        <p:blipFill>
          <a:blip r:embed="rId4" cstate="print"/>
          <a:stretch>
            <a:fillRect/>
          </a:stretch>
        </p:blipFill>
        <p:spPr>
          <a:xfrm>
            <a:off x="1016000" y="12813338"/>
            <a:ext cx="3686352" cy="677269"/>
          </a:xfrm>
          <a:prstGeom prst="rect">
            <a:avLst/>
          </a:prstGeom>
        </p:spPr>
      </p:pic>
      <p:pic>
        <p:nvPicPr>
          <p:cNvPr id="7" name="Picture 6">
            <a:extLst>
              <a:ext uri="{FF2B5EF4-FFF2-40B4-BE49-F238E27FC236}">
                <a16:creationId xmlns:a16="http://schemas.microsoft.com/office/drawing/2014/main" id="{00210A39-9C63-BE0C-A2C5-60F7D0285E14}"/>
              </a:ext>
            </a:extLst>
          </p:cNvPr>
          <p:cNvPicPr>
            <a:picLocks noChangeAspect="1"/>
          </p:cNvPicPr>
          <p:nvPr/>
        </p:nvPicPr>
        <p:blipFill>
          <a:blip r:embed="rId4" cstate="print"/>
          <a:stretch>
            <a:fillRect/>
          </a:stretch>
        </p:blipFill>
        <p:spPr>
          <a:xfrm>
            <a:off x="20697648" y="12608005"/>
            <a:ext cx="3686352" cy="677269"/>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55452" y="-34941"/>
            <a:ext cx="3754825" cy="255954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3517"/>
            <a:ext cx="4725567" cy="255954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4353430-Fire-brigade-rescues-accident-Victim-of-a-car-using-a-hydraulic-rescue-tool-Stock-Photo.jpg"/>
          <p:cNvPicPr>
            <a:picLocks noGrp="1" noChangeAspect="1"/>
          </p:cNvPicPr>
          <p:nvPr>
            <p:ph sz="half" idx="1"/>
          </p:nvPr>
        </p:nvPicPr>
        <p:blipFill>
          <a:blip r:embed="rId2"/>
          <a:srcRect r="12987"/>
          <a:stretch>
            <a:fillRect/>
          </a:stretch>
        </p:blipFill>
        <p:spPr>
          <a:xfrm>
            <a:off x="8839200" y="5759648"/>
            <a:ext cx="12192000" cy="6553200"/>
          </a:xfrm>
        </p:spPr>
      </p:pic>
      <p:sp>
        <p:nvSpPr>
          <p:cNvPr id="6" name="Content Placeholder 5"/>
          <p:cNvSpPr>
            <a:spLocks noGrp="1"/>
          </p:cNvSpPr>
          <p:nvPr>
            <p:ph sz="half" idx="2"/>
          </p:nvPr>
        </p:nvSpPr>
        <p:spPr>
          <a:xfrm>
            <a:off x="4180114" y="7207449"/>
            <a:ext cx="16851086" cy="3657598"/>
          </a:xfrm>
        </p:spPr>
        <p:txBody>
          <a:bodyPr/>
          <a:lstStyle/>
          <a:p>
            <a:pPr algn="just" rtl="0"/>
            <a:r>
              <a:rPr lang="en-US" i="0" dirty="0">
                <a:solidFill>
                  <a:schemeClr val="tx1"/>
                </a:solidFill>
                <a:latin typeface="Open Sans" panose="020B0606030504020204" pitchFamily="34" charset="0"/>
                <a:ea typeface="Open Sans" panose="020B0606030504020204" pitchFamily="34" charset="0"/>
                <a:cs typeface="Open Sans" panose="020B0606030504020204" pitchFamily="34" charset="0"/>
              </a:rPr>
              <a:t>सामान्यतः, </a:t>
            </a:r>
            <a:r>
              <a:rPr lang="hi-IN" i="0" dirty="0">
                <a:solidFill>
                  <a:schemeClr val="tx1"/>
                </a:solidFill>
                <a:latin typeface="Open Sans" panose="020B0606030504020204" pitchFamily="34" charset="0"/>
                <a:ea typeface="Open Sans" panose="020B0606030504020204" pitchFamily="34" charset="0"/>
                <a:cs typeface="Open Sans" panose="020B0606030504020204" pitchFamily="34" charset="0"/>
              </a:rPr>
              <a:t>यदि संभव हो तो मरीज़ को निकालने से पहले उसे चिकित्सीय उपचार दिया जाना चाहिए। मरीज़ को इस तरह से निकाला जाना चाहिए कि आगे की चोट कम से कम हो।</a:t>
            </a:r>
            <a:endPar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a:extLst>
              <a:ext uri="{FF2B5EF4-FFF2-40B4-BE49-F238E27FC236}">
                <a16:creationId xmlns:a16="http://schemas.microsoft.com/office/drawing/2014/main" id="{CF1202BB-9D4B-7608-AB29-19DC2EEF1A01}"/>
              </a:ext>
            </a:extLst>
          </p:cNvPr>
          <p:cNvPicPr>
            <a:picLocks noChangeAspect="1"/>
          </p:cNvPicPr>
          <p:nvPr/>
        </p:nvPicPr>
        <p:blipFill>
          <a:blip r:embed="rId3"/>
          <a:stretch>
            <a:fillRect/>
          </a:stretch>
        </p:blipFill>
        <p:spPr>
          <a:xfrm>
            <a:off x="6858000" y="1488009"/>
            <a:ext cx="11495314" cy="5020542"/>
          </a:xfrm>
          <a:prstGeom prst="rect">
            <a:avLst/>
          </a:prstGeom>
        </p:spPr>
      </p:pic>
      <p:pic>
        <p:nvPicPr>
          <p:cNvPr id="5" name="Picture 4">
            <a:extLst>
              <a:ext uri="{FF2B5EF4-FFF2-40B4-BE49-F238E27FC236}">
                <a16:creationId xmlns:a16="http://schemas.microsoft.com/office/drawing/2014/main" id="{00210A39-9C63-BE0C-A2C5-60F7D0285E14}"/>
              </a:ext>
            </a:extLst>
          </p:cNvPr>
          <p:cNvPicPr>
            <a:picLocks noChangeAspect="1"/>
          </p:cNvPicPr>
          <p:nvPr/>
        </p:nvPicPr>
        <p:blipFill>
          <a:blip r:embed="rId4" cstate="print"/>
          <a:stretch>
            <a:fillRect/>
          </a:stretch>
        </p:blipFill>
        <p:spPr>
          <a:xfrm>
            <a:off x="1016000" y="12813338"/>
            <a:ext cx="3686352" cy="677269"/>
          </a:xfrm>
          <a:prstGeom prst="rect">
            <a:avLst/>
          </a:prstGeom>
        </p:spPr>
      </p:pic>
      <p:pic>
        <p:nvPicPr>
          <p:cNvPr id="7" name="Picture 6">
            <a:extLst>
              <a:ext uri="{FF2B5EF4-FFF2-40B4-BE49-F238E27FC236}">
                <a16:creationId xmlns:a16="http://schemas.microsoft.com/office/drawing/2014/main" id="{00210A39-9C63-BE0C-A2C5-60F7D0285E14}"/>
              </a:ext>
            </a:extLst>
          </p:cNvPr>
          <p:cNvPicPr>
            <a:picLocks noChangeAspect="1"/>
          </p:cNvPicPr>
          <p:nvPr/>
        </p:nvPicPr>
        <p:blipFill>
          <a:blip r:embed="rId4" cstate="print"/>
          <a:stretch>
            <a:fillRect/>
          </a:stretch>
        </p:blipFill>
        <p:spPr>
          <a:xfrm>
            <a:off x="19837400" y="12698114"/>
            <a:ext cx="3686352" cy="677269"/>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55452" y="-34941"/>
            <a:ext cx="3754825" cy="255954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3517"/>
            <a:ext cx="4725567" cy="25595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8236" y="1529408"/>
            <a:ext cx="16459200" cy="1524000"/>
          </a:xfrm>
        </p:spPr>
        <p:txBody>
          <a:bodyPr>
            <a:normAutofit/>
          </a:bodyPr>
          <a:lstStyle/>
          <a:p>
            <a:pPr algn="l" rtl="0"/>
            <a:r>
              <a:rPr lang="en-US" b="1" dirty="0">
                <a:solidFill>
                  <a:schemeClr val="bg1"/>
                </a:solidFill>
                <a:latin typeface="Cambria" pitchFamily="18" charset="0"/>
              </a:rPr>
              <a:t>डब्ल्यू</a:t>
            </a:r>
            <a:r>
              <a:rPr lang="en-US" sz="7200" dirty="0">
                <a:solidFill>
                  <a:schemeClr val="bg1"/>
                </a:solidFill>
                <a:latin typeface="Cambria" pitchFamily="18" charset="0"/>
              </a:rPr>
              <a:t>इंडोज़</a:t>
            </a:r>
          </a:p>
        </p:txBody>
      </p:sp>
      <p:sp>
        <p:nvSpPr>
          <p:cNvPr id="3" name="Content Placeholder 2"/>
          <p:cNvSpPr>
            <a:spLocks noGrp="1"/>
          </p:cNvSpPr>
          <p:nvPr>
            <p:ph idx="1"/>
          </p:nvPr>
        </p:nvSpPr>
        <p:spPr>
          <a:xfrm>
            <a:off x="3962400" y="1834208"/>
            <a:ext cx="16459200" cy="1219200"/>
          </a:xfrm>
        </p:spPr>
        <p:txBody>
          <a:bodyPr>
            <a:normAutofit/>
          </a:bodyPr>
          <a:lstStyle/>
          <a:p>
            <a:pPr algn="l" rtl="0">
              <a:buFont typeface="Wingdings" pitchFamily="2" charset="2"/>
              <a:buChar char="v"/>
            </a:pPr>
            <a:r>
              <a:rPr lang="en-US" sz="5600" dirty="0">
                <a:solidFill>
                  <a:schemeClr val="tx1"/>
                </a:solidFill>
                <a:latin typeface="Cambria" pitchFamily="18" charset="0"/>
              </a:rPr>
              <a:t>सुनिश्चित करें कि मरीज़ कांच के कणों से सुरक्षित रहें</a:t>
            </a:r>
            <a:r>
              <a:rPr lang="en-US" sz="5600" dirty="0">
                <a:solidFill>
                  <a:schemeClr val="tx1"/>
                </a:solidFill>
              </a:rPr>
              <a:t>.</a:t>
            </a:r>
          </a:p>
        </p:txBody>
      </p:sp>
      <p:pic>
        <p:nvPicPr>
          <p:cNvPr id="4098" name="Picture 2" descr="D:\ndrf\PPT COLLECTION\Chapter 4-the incident\photo\car\4224334-Close-up-at-broken-car-windshield-Tint-blue-Stock-Photo.jpg"/>
          <p:cNvPicPr>
            <a:picLocks noChangeAspect="1" noChangeArrowheads="1"/>
          </p:cNvPicPr>
          <p:nvPr/>
        </p:nvPicPr>
        <p:blipFill>
          <a:blip r:embed="rId2"/>
          <a:srcRect/>
          <a:stretch>
            <a:fillRect/>
          </a:stretch>
        </p:blipFill>
        <p:spPr bwMode="auto">
          <a:xfrm>
            <a:off x="4876800" y="3435152"/>
            <a:ext cx="14630400" cy="8267712"/>
          </a:xfrm>
          <a:prstGeom prst="rect">
            <a:avLst/>
          </a:prstGeom>
          <a:noFill/>
        </p:spPr>
      </p:pic>
      <p:pic>
        <p:nvPicPr>
          <p:cNvPr id="5" name="Picture 4">
            <a:extLst>
              <a:ext uri="{FF2B5EF4-FFF2-40B4-BE49-F238E27FC236}">
                <a16:creationId xmlns:a16="http://schemas.microsoft.com/office/drawing/2014/main" id="{00210A39-9C63-BE0C-A2C5-60F7D0285E14}"/>
              </a:ext>
            </a:extLst>
          </p:cNvPr>
          <p:cNvPicPr>
            <a:picLocks noChangeAspect="1"/>
          </p:cNvPicPr>
          <p:nvPr/>
        </p:nvPicPr>
        <p:blipFill>
          <a:blip r:embed="rId3" cstate="print"/>
          <a:stretch>
            <a:fillRect/>
          </a:stretch>
        </p:blipFill>
        <p:spPr>
          <a:xfrm>
            <a:off x="1016000" y="12813338"/>
            <a:ext cx="3686352" cy="677269"/>
          </a:xfrm>
          <a:prstGeom prst="rect">
            <a:avLst/>
          </a:prstGeom>
        </p:spPr>
      </p:pic>
      <p:pic>
        <p:nvPicPr>
          <p:cNvPr id="6" name="Picture 5">
            <a:extLst>
              <a:ext uri="{FF2B5EF4-FFF2-40B4-BE49-F238E27FC236}">
                <a16:creationId xmlns:a16="http://schemas.microsoft.com/office/drawing/2014/main" id="{00210A39-9C63-BE0C-A2C5-60F7D0285E14}"/>
              </a:ext>
            </a:extLst>
          </p:cNvPr>
          <p:cNvPicPr>
            <a:picLocks noChangeAspect="1"/>
          </p:cNvPicPr>
          <p:nvPr/>
        </p:nvPicPr>
        <p:blipFill>
          <a:blip r:embed="rId3" cstate="print"/>
          <a:stretch>
            <a:fillRect/>
          </a:stretch>
        </p:blipFill>
        <p:spPr>
          <a:xfrm>
            <a:off x="20015200" y="12813337"/>
            <a:ext cx="3686352" cy="67726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55452" y="-34941"/>
            <a:ext cx="3754825" cy="255954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3517"/>
            <a:ext cx="4725567" cy="255954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pon completing this lesson, you will be able to:">
            <a:extLst>
              <a:ext uri="{FF2B5EF4-FFF2-40B4-BE49-F238E27FC236}">
                <a16:creationId xmlns:a16="http://schemas.microsoft.com/office/drawing/2014/main" id="{C77F0D2F-63C2-DC7A-327A-7363CBB73A8D}"/>
              </a:ext>
            </a:extLst>
          </p:cNvPr>
          <p:cNvSpPr txBox="1">
            <a:spLocks/>
          </p:cNvSpPr>
          <p:nvPr/>
        </p:nvSpPr>
        <p:spPr>
          <a:xfrm>
            <a:off x="577892" y="2703577"/>
            <a:ext cx="7627938" cy="7756525"/>
          </a:xfrm>
          <a:prstGeom prst="rect">
            <a:avLst/>
          </a:prstGeom>
          <a:solidFill>
            <a:srgbClr val="E46C0A"/>
          </a:solidFill>
        </p:spPr>
        <p:txBody>
          <a:bodyPr lIns="89235" tIns="89235" rIns="89235" bIns="89235" anchor="t"/>
          <a:lstStyle>
            <a:lvl1pPr marL="0" marR="0" indent="0" algn="l" defTabSz="1896340" latinLnBrk="0">
              <a:lnSpc>
                <a:spcPct val="100000"/>
              </a:lnSpc>
              <a:spcBef>
                <a:spcPts val="2100"/>
              </a:spcBef>
              <a:spcAft>
                <a:spcPts val="0"/>
              </a:spcAft>
              <a:buClrTx/>
              <a:buSzTx/>
              <a:buFontTx/>
              <a:buNone/>
              <a:tabLst>
                <a:tab pos="2286000" algn="l"/>
                <a:tab pos="3644900" algn="l"/>
                <a:tab pos="5029200" algn="l"/>
                <a:tab pos="6388100" algn="l"/>
              </a:tabLst>
              <a:defRPr sz="4200" b="0" i="0" u="none" strike="noStrike" cap="none" spc="0" baseline="0">
                <a:solidFill>
                  <a:srgbClr val="000000"/>
                </a:solidFill>
                <a:uFillTx/>
                <a:latin typeface="Open Sans"/>
                <a:ea typeface="Open Sans"/>
                <a:cs typeface="Open Sans"/>
                <a:sym typeface="Open Sans"/>
              </a:defRPr>
            </a:lvl1pPr>
            <a:lvl2pPr marL="0" marR="0" indent="457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2pPr>
            <a:lvl3pPr marL="0" marR="0" indent="914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3pPr>
            <a:lvl4pPr marL="0" marR="0" indent="1371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4pPr>
            <a:lvl5pPr marL="0" marR="0" indent="18288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5pPr>
            <a:lvl6pPr marL="0" marR="0" indent="22860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6pPr>
            <a:lvl7pPr marL="0" marR="0" indent="2743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7pPr>
            <a:lvl8pPr marL="0" marR="0" indent="3200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8pPr>
            <a:lvl9pPr marL="0" marR="0" indent="3657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9pPr>
          </a:lstStyle>
          <a:p>
            <a:pPr algn="just" rtl="0">
              <a:lnSpc>
                <a:spcPct val="150000"/>
              </a:lnSpc>
            </a:pPr>
            <a:r>
              <a:rPr lang="en-US" sz="4800" dirty="0"/>
              <a:t>इस पाठ के पूरा होने पर आप निम्नलिखित कार्य करने में सक्षम होंगे:</a:t>
            </a:r>
          </a:p>
        </p:txBody>
      </p:sp>
      <p:sp>
        <p:nvSpPr>
          <p:cNvPr id="6" name="OBJECTIVES">
            <a:extLst>
              <a:ext uri="{FF2B5EF4-FFF2-40B4-BE49-F238E27FC236}">
                <a16:creationId xmlns:a16="http://schemas.microsoft.com/office/drawing/2014/main" id="{D3DB3725-B6EF-8DE8-0BDC-B71D6415B706}"/>
              </a:ext>
            </a:extLst>
          </p:cNvPr>
          <p:cNvSpPr txBox="1"/>
          <p:nvPr/>
        </p:nvSpPr>
        <p:spPr>
          <a:xfrm>
            <a:off x="8661373" y="787889"/>
            <a:ext cx="5351166" cy="140116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78283" tIns="78283" rIns="78283" bIns="78283">
            <a:spAutoFit/>
          </a:bodyPr>
          <a:lstStyle>
            <a:lvl1pPr defTabSz="1896340">
              <a:defRPr sz="7200" b="1">
                <a:solidFill>
                  <a:srgbClr val="C00000"/>
                </a:solidFill>
                <a:latin typeface="Open Sans"/>
                <a:ea typeface="Open Sans"/>
                <a:cs typeface="Open Sans"/>
                <a:sym typeface="Open Sans"/>
              </a:defRPr>
            </a:lvl1pPr>
          </a:lstStyle>
          <a:p>
            <a:pPr algn="l" rtl="0"/>
            <a:r>
              <a:rPr dirty="0"/>
              <a:t>उद्देश्य</a:t>
            </a:r>
          </a:p>
        </p:txBody>
      </p:sp>
      <p:sp>
        <p:nvSpPr>
          <p:cNvPr id="14" name="Slide Number">
            <a:extLst>
              <a:ext uri="{FF2B5EF4-FFF2-40B4-BE49-F238E27FC236}">
                <a16:creationId xmlns:a16="http://schemas.microsoft.com/office/drawing/2014/main" id="{83C7BAED-6F29-E142-C962-8C88F04D95BB}"/>
              </a:ext>
            </a:extLst>
          </p:cNvPr>
          <p:cNvSpPr txBox="1">
            <a:spLocks noGrp="1"/>
          </p:cNvSpPr>
          <p:nvPr>
            <p:ph type="sldNum" sz="quarter" idx="2"/>
          </p:nvPr>
        </p:nvSpPr>
        <p:spPr>
          <a:xfrm>
            <a:off x="22920941" y="12813338"/>
            <a:ext cx="386744" cy="67726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lgn="l" rtl="0"/>
            <a:fld id="{86CB4B4D-7CA3-9044-876B-883B54F8677D}" type="slidenum">
              <a:rPr/>
              <a:t>2</a:t>
            </a:fld>
            <a:endParaRPr/>
          </a:p>
        </p:txBody>
      </p:sp>
      <p:sp>
        <p:nvSpPr>
          <p:cNvPr id="2" name="Define infectious disease.…">
            <a:extLst>
              <a:ext uri="{FF2B5EF4-FFF2-40B4-BE49-F238E27FC236}">
                <a16:creationId xmlns:a16="http://schemas.microsoft.com/office/drawing/2014/main" id="{320D5963-5616-DE9C-DD87-2C9C0B0FB324}"/>
              </a:ext>
            </a:extLst>
          </p:cNvPr>
          <p:cNvSpPr txBox="1"/>
          <p:nvPr/>
        </p:nvSpPr>
        <p:spPr>
          <a:xfrm>
            <a:off x="11336956" y="4127419"/>
            <a:ext cx="12464338" cy="68060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a:spAutoFit/>
          </a:bodyPr>
          <a:lstStyle/>
          <a:p>
            <a:pPr lvl="1" indent="0" algn="just" defTabSz="1896340" rtl="0">
              <a:tabLst>
                <a:tab pos="2286000" algn="l"/>
                <a:tab pos="3644900" algn="l"/>
                <a:tab pos="5029200" algn="l"/>
                <a:tab pos="6388100" algn="l"/>
              </a:tabLst>
              <a:defRPr sz="4800">
                <a:latin typeface="Open Sans"/>
                <a:ea typeface="Open Sans"/>
                <a:cs typeface="Open Sans"/>
                <a:sym typeface="Open Sans"/>
              </a:defRPr>
            </a:pPr>
            <a:r>
              <a:rPr lang="en-US" dirty="0"/>
              <a:t>सहायता के लिए कॉल प्राप्त करते समय प्राप्त की जाने वाली पाँच जानकारियों की </a:t>
            </a:r>
            <a:r>
              <a:rPr lang="en-US" dirty="0" err="1"/>
              <a:t>सूची</a:t>
            </a:r>
            <a:r>
              <a:rPr lang="en-US" dirty="0"/>
              <a:t> ब</a:t>
            </a:r>
            <a:r>
              <a:rPr lang="hi-IN" dirty="0"/>
              <a:t>ना सकते है </a:t>
            </a:r>
            <a:r>
              <a:rPr lang="en-US" dirty="0"/>
              <a:t>।</a:t>
            </a:r>
          </a:p>
          <a:p>
            <a:pPr lvl="1" indent="0" algn="just" defTabSz="1896340" rtl="0">
              <a:tabLst>
                <a:tab pos="2286000" algn="l"/>
                <a:tab pos="3644900" algn="l"/>
                <a:tab pos="5029200" algn="l"/>
                <a:tab pos="6388100" algn="l"/>
              </a:tabLst>
              <a:defRPr sz="4800">
                <a:latin typeface="Open Sans"/>
                <a:ea typeface="Open Sans"/>
                <a:cs typeface="Open Sans"/>
                <a:sym typeface="Open Sans"/>
              </a:defRPr>
            </a:pPr>
            <a:endParaRPr lang="en-US" dirty="0"/>
          </a:p>
          <a:p>
            <a:pPr lvl="1" indent="0" algn="just" defTabSz="1896340" rtl="0">
              <a:tabLst>
                <a:tab pos="2286000" algn="l"/>
                <a:tab pos="3644900" algn="l"/>
                <a:tab pos="5029200" algn="l"/>
                <a:tab pos="6388100" algn="l"/>
              </a:tabLst>
              <a:defRPr sz="4800">
                <a:latin typeface="Open Sans"/>
                <a:ea typeface="Open Sans"/>
                <a:cs typeface="Open Sans"/>
                <a:sym typeface="Open Sans"/>
              </a:defRPr>
            </a:pPr>
            <a:endParaRPr lang="en-US" dirty="0"/>
          </a:p>
          <a:p>
            <a:pPr lvl="1" indent="0" algn="just" defTabSz="1896340" rtl="0">
              <a:tabLst>
                <a:tab pos="2286000" algn="l"/>
                <a:tab pos="3644900" algn="l"/>
                <a:tab pos="5029200" algn="l"/>
                <a:tab pos="6388100" algn="l"/>
              </a:tabLst>
              <a:defRPr sz="4800">
                <a:latin typeface="Open Sans"/>
                <a:ea typeface="Open Sans"/>
                <a:cs typeface="Open Sans"/>
                <a:sym typeface="Open Sans"/>
              </a:defRPr>
            </a:pPr>
            <a:r>
              <a:rPr lang="en-US" dirty="0" err="1"/>
              <a:t>किसी</a:t>
            </a:r>
            <a:r>
              <a:rPr lang="en-US" dirty="0"/>
              <a:t> कॉल का जवाब देते समय विचार करने योग्य पांच कारकों की </a:t>
            </a:r>
            <a:r>
              <a:rPr lang="en-US" dirty="0" err="1"/>
              <a:t>सूची</a:t>
            </a:r>
            <a:r>
              <a:rPr lang="en-US" dirty="0"/>
              <a:t> </a:t>
            </a:r>
            <a:r>
              <a:rPr lang="en-US" dirty="0" err="1"/>
              <a:t>बना</a:t>
            </a:r>
            <a:r>
              <a:rPr lang="hi-IN" dirty="0"/>
              <a:t>ने में </a:t>
            </a:r>
            <a:r>
              <a:rPr lang="en-US" dirty="0"/>
              <a:t>।</a:t>
            </a:r>
          </a:p>
          <a:p>
            <a:pPr lvl="1" indent="0" algn="just" defTabSz="1896340" rtl="0">
              <a:tabLst>
                <a:tab pos="2286000" algn="l"/>
                <a:tab pos="3644900" algn="l"/>
                <a:tab pos="5029200" algn="l"/>
                <a:tab pos="6388100" algn="l"/>
              </a:tabLst>
              <a:defRPr sz="4800">
                <a:latin typeface="Open Sans"/>
                <a:ea typeface="Open Sans"/>
                <a:cs typeface="Open Sans"/>
                <a:sym typeface="Open Sans"/>
              </a:defRPr>
            </a:pPr>
            <a:endParaRPr lang="en-US" dirty="0"/>
          </a:p>
          <a:p>
            <a:pPr lvl="1" indent="0" algn="just" defTabSz="1896340">
              <a:tabLst>
                <a:tab pos="2286000" algn="l"/>
                <a:tab pos="3644900" algn="l"/>
                <a:tab pos="5029200" algn="l"/>
                <a:tab pos="6388100" algn="l"/>
              </a:tabLst>
              <a:defRPr sz="4800">
                <a:latin typeface="Open Sans"/>
                <a:ea typeface="Open Sans"/>
                <a:cs typeface="Open Sans"/>
                <a:sym typeface="Open Sans"/>
              </a:defRPr>
            </a:pPr>
            <a:r>
              <a:rPr lang="en-US" dirty="0"/>
              <a:t>दृश्य आकार निर्धारण के लिए तीन चरणों </a:t>
            </a:r>
            <a:r>
              <a:rPr lang="en-US" dirty="0" err="1"/>
              <a:t>की</a:t>
            </a:r>
            <a:r>
              <a:rPr lang="en-US" dirty="0"/>
              <a:t> </a:t>
            </a:r>
            <a:r>
              <a:rPr lang="en-US" dirty="0" err="1"/>
              <a:t>सूची</a:t>
            </a:r>
            <a:r>
              <a:rPr lang="en-US" dirty="0"/>
              <a:t> </a:t>
            </a:r>
            <a:r>
              <a:rPr lang="en-US" dirty="0" err="1"/>
              <a:t>उचित</a:t>
            </a:r>
            <a:r>
              <a:rPr lang="en-US" dirty="0"/>
              <a:t> </a:t>
            </a:r>
            <a:r>
              <a:rPr lang="en-US" dirty="0" err="1"/>
              <a:t>क्रम</a:t>
            </a:r>
            <a:r>
              <a:rPr lang="en-US" dirty="0"/>
              <a:t> </a:t>
            </a:r>
            <a:r>
              <a:rPr lang="en-US" dirty="0" err="1"/>
              <a:t>में</a:t>
            </a:r>
            <a:r>
              <a:rPr lang="en-US" dirty="0"/>
              <a:t> </a:t>
            </a:r>
            <a:r>
              <a:rPr lang="en-US" dirty="0" err="1"/>
              <a:t>बना</a:t>
            </a:r>
            <a:r>
              <a:rPr lang="hi-IN" dirty="0"/>
              <a:t>ने में </a:t>
            </a:r>
            <a:r>
              <a:rPr lang="en-US" dirty="0"/>
              <a:t>।</a:t>
            </a:r>
          </a:p>
        </p:txBody>
      </p:sp>
      <p:grpSp>
        <p:nvGrpSpPr>
          <p:cNvPr id="3" name="Group">
            <a:extLst>
              <a:ext uri="{FF2B5EF4-FFF2-40B4-BE49-F238E27FC236}">
                <a16:creationId xmlns:a16="http://schemas.microsoft.com/office/drawing/2014/main" id="{525E3421-B770-D67B-B505-B634661B2501}"/>
              </a:ext>
            </a:extLst>
          </p:cNvPr>
          <p:cNvGrpSpPr/>
          <p:nvPr/>
        </p:nvGrpSpPr>
        <p:grpSpPr>
          <a:xfrm>
            <a:off x="9844663" y="4221679"/>
            <a:ext cx="1219201" cy="1681958"/>
            <a:chOff x="0" y="115975"/>
            <a:chExt cx="1219200" cy="1681957"/>
          </a:xfrm>
        </p:grpSpPr>
        <p:sp>
          <p:nvSpPr>
            <p:cNvPr id="5" name="Circle">
              <a:extLst>
                <a:ext uri="{FF2B5EF4-FFF2-40B4-BE49-F238E27FC236}">
                  <a16:creationId xmlns:a16="http://schemas.microsoft.com/office/drawing/2014/main" id="{53E608D0-447C-4381-4CFC-1FDF2EF8CD13}"/>
                </a:ext>
              </a:extLst>
            </p:cNvPr>
            <p:cNvSpPr/>
            <p:nvPr/>
          </p:nvSpPr>
          <p:spPr>
            <a:xfrm>
              <a:off x="0" y="265245"/>
              <a:ext cx="1219200" cy="1219201"/>
            </a:xfrm>
            <a:prstGeom prst="ellipse">
              <a:avLst/>
            </a:prstGeom>
            <a:solidFill>
              <a:srgbClr val="DDDDDD"/>
            </a:solidFill>
            <a:ln w="12700" cap="flat">
              <a:noFill/>
              <a:miter lim="400000"/>
            </a:ln>
            <a:effectLst/>
          </p:spPr>
          <p:txBody>
            <a:bodyPr wrap="square" lIns="78283" tIns="78283" rIns="78283" bIns="78283" numCol="1" anchor="t">
              <a:noAutofit/>
            </a:bodyPr>
            <a:lstStyle/>
            <a:p>
              <a:pPr algn="l" rtl="0"/>
              <a:endParaRPr/>
            </a:p>
          </p:txBody>
        </p:sp>
        <p:sp>
          <p:nvSpPr>
            <p:cNvPr id="15" name="1">
              <a:extLst>
                <a:ext uri="{FF2B5EF4-FFF2-40B4-BE49-F238E27FC236}">
                  <a16:creationId xmlns:a16="http://schemas.microsoft.com/office/drawing/2014/main" id="{A225B2EF-9644-3ECA-56A9-7EF72F66EF94}"/>
                </a:ext>
              </a:extLst>
            </p:cNvPr>
            <p:cNvSpPr txBox="1"/>
            <p:nvPr/>
          </p:nvSpPr>
          <p:spPr>
            <a:xfrm>
              <a:off x="261804" y="115975"/>
              <a:ext cx="822592" cy="16819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numCol="1" anchor="t">
              <a:noAutofit/>
            </a:bodyPr>
            <a:lstStyle>
              <a:lvl1pPr>
                <a:defRPr sz="7200" i="1">
                  <a:solidFill>
                    <a:srgbClr val="C00000"/>
                  </a:solidFill>
                  <a:latin typeface="Open Sans"/>
                  <a:ea typeface="Open Sans"/>
                  <a:cs typeface="Open Sans"/>
                  <a:sym typeface="Open Sans"/>
                </a:defRPr>
              </a:lvl1pPr>
            </a:lstStyle>
            <a:p>
              <a:pPr algn="l" rtl="0"/>
              <a:r>
                <a:t>1</a:t>
              </a:r>
            </a:p>
          </p:txBody>
        </p:sp>
      </p:grpSp>
      <p:grpSp>
        <p:nvGrpSpPr>
          <p:cNvPr id="16" name="Group">
            <a:extLst>
              <a:ext uri="{FF2B5EF4-FFF2-40B4-BE49-F238E27FC236}">
                <a16:creationId xmlns:a16="http://schemas.microsoft.com/office/drawing/2014/main" id="{50603F42-8AF4-8F82-B4E1-4F168675EEC2}"/>
              </a:ext>
            </a:extLst>
          </p:cNvPr>
          <p:cNvGrpSpPr/>
          <p:nvPr/>
        </p:nvGrpSpPr>
        <p:grpSpPr>
          <a:xfrm>
            <a:off x="9844663" y="7010423"/>
            <a:ext cx="1219201" cy="1681958"/>
            <a:chOff x="0" y="115975"/>
            <a:chExt cx="1219200" cy="1681957"/>
          </a:xfrm>
        </p:grpSpPr>
        <p:sp>
          <p:nvSpPr>
            <p:cNvPr id="17" name="Circle">
              <a:extLst>
                <a:ext uri="{FF2B5EF4-FFF2-40B4-BE49-F238E27FC236}">
                  <a16:creationId xmlns:a16="http://schemas.microsoft.com/office/drawing/2014/main" id="{2BC4D488-2B92-4391-3DF3-B93AE3690FB5}"/>
                </a:ext>
              </a:extLst>
            </p:cNvPr>
            <p:cNvSpPr/>
            <p:nvPr/>
          </p:nvSpPr>
          <p:spPr>
            <a:xfrm>
              <a:off x="0" y="265245"/>
              <a:ext cx="1219200" cy="1219201"/>
            </a:xfrm>
            <a:prstGeom prst="ellipse">
              <a:avLst/>
            </a:prstGeom>
            <a:solidFill>
              <a:srgbClr val="DDDDDD"/>
            </a:solidFill>
            <a:ln w="12700" cap="flat">
              <a:noFill/>
              <a:miter lim="400000"/>
            </a:ln>
            <a:effectLst/>
          </p:spPr>
          <p:txBody>
            <a:bodyPr wrap="square" lIns="78283" tIns="78283" rIns="78283" bIns="78283" numCol="1" anchor="t">
              <a:noAutofit/>
            </a:bodyPr>
            <a:lstStyle/>
            <a:p>
              <a:pPr algn="l" rtl="0"/>
              <a:endParaRPr/>
            </a:p>
          </p:txBody>
        </p:sp>
        <p:sp>
          <p:nvSpPr>
            <p:cNvPr id="18" name="2">
              <a:extLst>
                <a:ext uri="{FF2B5EF4-FFF2-40B4-BE49-F238E27FC236}">
                  <a16:creationId xmlns:a16="http://schemas.microsoft.com/office/drawing/2014/main" id="{E7F705C2-AA21-13A7-AE2A-B796DBB3E5EB}"/>
                </a:ext>
              </a:extLst>
            </p:cNvPr>
            <p:cNvSpPr txBox="1"/>
            <p:nvPr/>
          </p:nvSpPr>
          <p:spPr>
            <a:xfrm>
              <a:off x="261804" y="115975"/>
              <a:ext cx="822592" cy="16819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numCol="1" anchor="t">
              <a:noAutofit/>
            </a:bodyPr>
            <a:lstStyle>
              <a:lvl1pPr>
                <a:defRPr sz="7200" i="1">
                  <a:solidFill>
                    <a:srgbClr val="C00000"/>
                  </a:solidFill>
                  <a:latin typeface="Open Sans"/>
                  <a:ea typeface="Open Sans"/>
                  <a:cs typeface="Open Sans"/>
                  <a:sym typeface="Open Sans"/>
                </a:defRPr>
              </a:lvl1pPr>
            </a:lstStyle>
            <a:p>
              <a:pPr algn="l" rtl="0"/>
              <a:r>
                <a:rPr dirty="0"/>
                <a:t>2</a:t>
              </a:r>
            </a:p>
          </p:txBody>
        </p:sp>
      </p:grpSp>
      <p:grpSp>
        <p:nvGrpSpPr>
          <p:cNvPr id="19" name="Group">
            <a:extLst>
              <a:ext uri="{FF2B5EF4-FFF2-40B4-BE49-F238E27FC236}">
                <a16:creationId xmlns:a16="http://schemas.microsoft.com/office/drawing/2014/main" id="{EDBD89D4-DCBA-DB33-D63D-EFF81E524A11}"/>
              </a:ext>
            </a:extLst>
          </p:cNvPr>
          <p:cNvGrpSpPr/>
          <p:nvPr/>
        </p:nvGrpSpPr>
        <p:grpSpPr>
          <a:xfrm>
            <a:off x="9844663" y="9251530"/>
            <a:ext cx="1219201" cy="1681958"/>
            <a:chOff x="0" y="115975"/>
            <a:chExt cx="1219200" cy="1681957"/>
          </a:xfrm>
        </p:grpSpPr>
        <p:sp>
          <p:nvSpPr>
            <p:cNvPr id="20" name="Circle">
              <a:extLst>
                <a:ext uri="{FF2B5EF4-FFF2-40B4-BE49-F238E27FC236}">
                  <a16:creationId xmlns:a16="http://schemas.microsoft.com/office/drawing/2014/main" id="{0D544A6A-C9A8-0CF5-D680-5400A744C1B6}"/>
                </a:ext>
              </a:extLst>
            </p:cNvPr>
            <p:cNvSpPr/>
            <p:nvPr/>
          </p:nvSpPr>
          <p:spPr>
            <a:xfrm>
              <a:off x="0" y="265245"/>
              <a:ext cx="1219200" cy="1219201"/>
            </a:xfrm>
            <a:prstGeom prst="ellipse">
              <a:avLst/>
            </a:prstGeom>
            <a:solidFill>
              <a:srgbClr val="DDDDDD"/>
            </a:solidFill>
            <a:ln w="12700" cap="flat">
              <a:noFill/>
              <a:miter lim="400000"/>
            </a:ln>
            <a:effectLst/>
          </p:spPr>
          <p:txBody>
            <a:bodyPr wrap="square" lIns="78283" tIns="78283" rIns="78283" bIns="78283" numCol="1" anchor="t">
              <a:noAutofit/>
            </a:bodyPr>
            <a:lstStyle/>
            <a:p>
              <a:pPr algn="l" rtl="0"/>
              <a:endParaRPr/>
            </a:p>
          </p:txBody>
        </p:sp>
        <p:sp>
          <p:nvSpPr>
            <p:cNvPr id="21" name="3">
              <a:extLst>
                <a:ext uri="{FF2B5EF4-FFF2-40B4-BE49-F238E27FC236}">
                  <a16:creationId xmlns:a16="http://schemas.microsoft.com/office/drawing/2014/main" id="{7DA9F67D-45D5-9BA4-1F6F-49747E27A774}"/>
                </a:ext>
              </a:extLst>
            </p:cNvPr>
            <p:cNvSpPr txBox="1"/>
            <p:nvPr/>
          </p:nvSpPr>
          <p:spPr>
            <a:xfrm>
              <a:off x="261804" y="115975"/>
              <a:ext cx="822592" cy="16819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numCol="1" anchor="t">
              <a:noAutofit/>
            </a:bodyPr>
            <a:lstStyle>
              <a:lvl1pPr>
                <a:defRPr sz="7200" i="1">
                  <a:solidFill>
                    <a:srgbClr val="C00000"/>
                  </a:solidFill>
                  <a:latin typeface="Open Sans"/>
                  <a:ea typeface="Open Sans"/>
                  <a:cs typeface="Open Sans"/>
                  <a:sym typeface="Open Sans"/>
                </a:defRPr>
              </a:lvl1pPr>
            </a:lstStyle>
            <a:p>
              <a:pPr algn="l" rtl="0"/>
              <a:r>
                <a:t>3</a:t>
              </a:r>
            </a:p>
          </p:txBody>
        </p:sp>
      </p:grpSp>
      <p:pic>
        <p:nvPicPr>
          <p:cNvPr id="22" name="Picture 21">
            <a:extLst>
              <a:ext uri="{FF2B5EF4-FFF2-40B4-BE49-F238E27FC236}">
                <a16:creationId xmlns:a16="http://schemas.microsoft.com/office/drawing/2014/main" id="{00210A39-9C63-BE0C-A2C5-60F7D0285E14}"/>
              </a:ext>
            </a:extLst>
          </p:cNvPr>
          <p:cNvPicPr>
            <a:picLocks noChangeAspect="1"/>
          </p:cNvPicPr>
          <p:nvPr/>
        </p:nvPicPr>
        <p:blipFill>
          <a:blip r:embed="rId2" cstate="print"/>
          <a:stretch>
            <a:fillRect/>
          </a:stretch>
        </p:blipFill>
        <p:spPr>
          <a:xfrm>
            <a:off x="1016000" y="12813338"/>
            <a:ext cx="3686352" cy="677269"/>
          </a:xfrm>
          <a:prstGeom prst="rect">
            <a:avLst/>
          </a:prstGeom>
        </p:spPr>
      </p:pic>
      <p:pic>
        <p:nvPicPr>
          <p:cNvPr id="23" name="Picture 22">
            <a:extLst>
              <a:ext uri="{FF2B5EF4-FFF2-40B4-BE49-F238E27FC236}">
                <a16:creationId xmlns:a16="http://schemas.microsoft.com/office/drawing/2014/main" id="{00210A39-9C63-BE0C-A2C5-60F7D0285E14}"/>
              </a:ext>
            </a:extLst>
          </p:cNvPr>
          <p:cNvPicPr>
            <a:picLocks noChangeAspect="1"/>
          </p:cNvPicPr>
          <p:nvPr/>
        </p:nvPicPr>
        <p:blipFill>
          <a:blip r:embed="rId2" cstate="print"/>
          <a:stretch>
            <a:fillRect/>
          </a:stretch>
        </p:blipFill>
        <p:spPr>
          <a:xfrm>
            <a:off x="20114942" y="12813338"/>
            <a:ext cx="3686352" cy="677269"/>
          </a:xfrm>
          <a:prstGeom prst="rect">
            <a:avLst/>
          </a:prstGeom>
        </p:spPr>
      </p:pic>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55452" y="-34941"/>
            <a:ext cx="3754825" cy="2559540"/>
          </a:xfrm>
          <a:prstGeom prst="rect">
            <a:avLst/>
          </a:prstGeom>
        </p:spPr>
      </p:pic>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3517"/>
            <a:ext cx="4725567" cy="2559540"/>
          </a:xfrm>
          <a:prstGeom prst="rect">
            <a:avLst/>
          </a:prstGeom>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07024" y="1529408"/>
            <a:ext cx="9448800" cy="6286544"/>
          </a:xfrm>
        </p:spPr>
        <p:txBody>
          <a:bodyPr>
            <a:normAutofit/>
          </a:bodyPr>
          <a:lstStyle/>
          <a:p>
            <a:pPr algn="just" rtl="0">
              <a:lnSpc>
                <a:spcPct val="150000"/>
              </a:lnSpc>
              <a:buFont typeface="Wingdings" pitchFamily="2" charset="2"/>
              <a:buChar char="v"/>
            </a:pPr>
            <a:r>
              <a:rPr lang="en-US" sz="4400" i="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4400" i="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स्क्रू</a:t>
            </a:r>
            <a:r>
              <a:rPr lang="en-US" sz="4400" i="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4400" i="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ड्राइवर</a:t>
            </a:r>
            <a:r>
              <a:rPr lang="en-US" sz="4400" i="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4400" i="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या</a:t>
            </a:r>
            <a:r>
              <a:rPr lang="en-US" sz="4400" i="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4400" i="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अन्य</a:t>
            </a:r>
            <a:r>
              <a:rPr lang="en-US" sz="4400" i="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4400" i="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नुकीले</a:t>
            </a:r>
            <a:r>
              <a:rPr lang="en-US" sz="4400" i="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4400" i="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औजार</a:t>
            </a:r>
            <a:r>
              <a:rPr lang="en-US" sz="4400" i="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4400" i="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का</a:t>
            </a:r>
            <a:r>
              <a:rPr lang="en-US" sz="4400" i="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4400" i="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उपयोग</a:t>
            </a:r>
            <a:r>
              <a:rPr lang="en-US" sz="4400" i="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4400" i="0" dirty="0" err="1">
                <a:solidFill>
                  <a:schemeClr val="tx1"/>
                </a:solidFill>
                <a:latin typeface="Cambria" pitchFamily="18" charset="0"/>
              </a:rPr>
              <a:t>करें</a:t>
            </a:r>
            <a:r>
              <a:rPr lang="en-US" sz="4400" i="0" dirty="0">
                <a:solidFill>
                  <a:schemeClr val="tx1"/>
                </a:solidFill>
                <a:latin typeface="Cambria" pitchFamily="18" charset="0"/>
              </a:rPr>
              <a:t> </a:t>
            </a:r>
            <a:endParaRPr lang="en-US" sz="4400" i="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just" rtl="0">
              <a:lnSpc>
                <a:spcPct val="150000"/>
              </a:lnSpc>
              <a:buFont typeface="Wingdings" pitchFamily="2" charset="2"/>
              <a:buChar char="v"/>
            </a:pPr>
            <a:r>
              <a:rPr lang="hi-IN" sz="4400" i="0" dirty="0">
                <a:solidFill>
                  <a:schemeClr val="tx1"/>
                </a:solidFill>
                <a:latin typeface="Open Sans" panose="020B0606030504020204" pitchFamily="34" charset="0"/>
                <a:ea typeface="Open Sans" panose="020B0606030504020204" pitchFamily="34" charset="0"/>
                <a:cs typeface="Open Sans" panose="020B0606030504020204" pitchFamily="34" charset="0"/>
              </a:rPr>
              <a:t>खिड़की के निचले कोने पर औजार से प्रहार करें और उसी स्थान पर तब तक प्रहार करते रहें जब तक खिड़की टूट न जाए।</a:t>
            </a:r>
            <a:endParaRPr lang="en-US" sz="4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122" name="Picture 2" descr="D:\ndrf\PPT COLLECTION\Chapter 4-the incident\photo\car\SledgeHammerGlass.gif"/>
          <p:cNvPicPr>
            <a:picLocks noChangeAspect="1" noChangeArrowheads="1"/>
          </p:cNvPicPr>
          <p:nvPr/>
        </p:nvPicPr>
        <p:blipFill>
          <a:blip r:embed="rId2" cstate="print"/>
          <a:srcRect/>
          <a:stretch>
            <a:fillRect/>
          </a:stretch>
        </p:blipFill>
        <p:spPr bwMode="auto">
          <a:xfrm>
            <a:off x="12855824" y="1815160"/>
            <a:ext cx="8229600" cy="5857916"/>
          </a:xfrm>
          <a:prstGeom prst="rect">
            <a:avLst/>
          </a:prstGeom>
          <a:noFill/>
        </p:spPr>
      </p:pic>
      <p:pic>
        <p:nvPicPr>
          <p:cNvPr id="5123" name="Picture 3" descr="D:\ndrf\PPT COLLECTION\Chapter 4-the incident\photo\car\window2.jpg"/>
          <p:cNvPicPr>
            <a:picLocks noChangeAspect="1" noChangeArrowheads="1"/>
          </p:cNvPicPr>
          <p:nvPr/>
        </p:nvPicPr>
        <p:blipFill>
          <a:blip r:embed="rId3" cstate="print"/>
          <a:srcRect l="8955"/>
          <a:stretch>
            <a:fillRect/>
          </a:stretch>
        </p:blipFill>
        <p:spPr bwMode="auto">
          <a:xfrm>
            <a:off x="3559424" y="7673076"/>
            <a:ext cx="9296400" cy="4276708"/>
          </a:xfrm>
          <a:prstGeom prst="rect">
            <a:avLst/>
          </a:prstGeom>
          <a:noFill/>
        </p:spPr>
      </p:pic>
      <p:pic>
        <p:nvPicPr>
          <p:cNvPr id="5124" name="Picture 4" descr="D:\ndrf\PPT COLLECTION\Chapter 4-the incident\photo\car\Hammer-Breaking-Glass.jpg"/>
          <p:cNvPicPr>
            <a:picLocks noChangeAspect="1" noChangeArrowheads="1"/>
          </p:cNvPicPr>
          <p:nvPr/>
        </p:nvPicPr>
        <p:blipFill>
          <a:blip r:embed="rId4"/>
          <a:srcRect l="17097" r="7419"/>
          <a:stretch>
            <a:fillRect/>
          </a:stretch>
        </p:blipFill>
        <p:spPr bwMode="auto">
          <a:xfrm>
            <a:off x="12855824" y="7673076"/>
            <a:ext cx="8382000" cy="4276708"/>
          </a:xfrm>
          <a:prstGeom prst="rect">
            <a:avLst/>
          </a:prstGeom>
          <a:noFill/>
        </p:spPr>
      </p:pic>
      <p:pic>
        <p:nvPicPr>
          <p:cNvPr id="6" name="Picture 5">
            <a:extLst>
              <a:ext uri="{FF2B5EF4-FFF2-40B4-BE49-F238E27FC236}">
                <a16:creationId xmlns:a16="http://schemas.microsoft.com/office/drawing/2014/main" id="{00210A39-9C63-BE0C-A2C5-60F7D0285E14}"/>
              </a:ext>
            </a:extLst>
          </p:cNvPr>
          <p:cNvPicPr>
            <a:picLocks noChangeAspect="1"/>
          </p:cNvPicPr>
          <p:nvPr/>
        </p:nvPicPr>
        <p:blipFill>
          <a:blip r:embed="rId5" cstate="print"/>
          <a:stretch>
            <a:fillRect/>
          </a:stretch>
        </p:blipFill>
        <p:spPr>
          <a:xfrm>
            <a:off x="1016000" y="12813338"/>
            <a:ext cx="3686352" cy="677269"/>
          </a:xfrm>
          <a:prstGeom prst="rect">
            <a:avLst/>
          </a:prstGeom>
        </p:spPr>
      </p:pic>
      <p:pic>
        <p:nvPicPr>
          <p:cNvPr id="7" name="Picture 6">
            <a:extLst>
              <a:ext uri="{FF2B5EF4-FFF2-40B4-BE49-F238E27FC236}">
                <a16:creationId xmlns:a16="http://schemas.microsoft.com/office/drawing/2014/main" id="{00210A39-9C63-BE0C-A2C5-60F7D0285E14}"/>
              </a:ext>
            </a:extLst>
          </p:cNvPr>
          <p:cNvPicPr>
            <a:picLocks noChangeAspect="1"/>
          </p:cNvPicPr>
          <p:nvPr/>
        </p:nvPicPr>
        <p:blipFill>
          <a:blip r:embed="rId5" cstate="print"/>
          <a:stretch>
            <a:fillRect/>
          </a:stretch>
        </p:blipFill>
        <p:spPr>
          <a:xfrm>
            <a:off x="20697648" y="12813337"/>
            <a:ext cx="3686352" cy="677269"/>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655452" y="-34941"/>
            <a:ext cx="3754825" cy="2559540"/>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3517"/>
            <a:ext cx="4725567" cy="255954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Basic Tools">
            <a:extLst>
              <a:ext uri="{FF2B5EF4-FFF2-40B4-BE49-F238E27FC236}">
                <a16:creationId xmlns:a16="http://schemas.microsoft.com/office/drawing/2014/main" id="{EB1306FB-4690-0479-7FF5-D4AD3449B3EB}"/>
              </a:ext>
            </a:extLst>
          </p:cNvPr>
          <p:cNvSpPr txBox="1"/>
          <p:nvPr/>
        </p:nvSpPr>
        <p:spPr>
          <a:xfrm>
            <a:off x="1077422" y="2147360"/>
            <a:ext cx="6009731" cy="14011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defTabSz="1896340">
              <a:defRPr sz="7200" b="1" cap="all">
                <a:solidFill>
                  <a:srgbClr val="C00000"/>
                </a:solidFill>
                <a:latin typeface="Open Sans"/>
                <a:ea typeface="Open Sans"/>
                <a:cs typeface="Open Sans"/>
                <a:sym typeface="Open Sans"/>
              </a:defRPr>
            </a:lvl1pPr>
          </a:lstStyle>
          <a:p>
            <a:pPr algn="l" rtl="0"/>
            <a:r>
              <a:rPr dirty="0"/>
              <a:t>बुनियादी उपकरण</a:t>
            </a:r>
          </a:p>
        </p:txBody>
      </p:sp>
      <p:sp>
        <p:nvSpPr>
          <p:cNvPr id="13" name="Pliers…">
            <a:extLst>
              <a:ext uri="{FF2B5EF4-FFF2-40B4-BE49-F238E27FC236}">
                <a16:creationId xmlns:a16="http://schemas.microsoft.com/office/drawing/2014/main" id="{3EE94D45-0484-E966-BE6E-AB0057121566}"/>
              </a:ext>
            </a:extLst>
          </p:cNvPr>
          <p:cNvSpPr txBox="1"/>
          <p:nvPr/>
        </p:nvSpPr>
        <p:spPr>
          <a:xfrm>
            <a:off x="1125034" y="3846471"/>
            <a:ext cx="5572722" cy="94275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p>
            <a:pPr marL="635000" indent="-635000" algn="l" defTabSz="1896340" rtl="0">
              <a:spcBef>
                <a:spcPts val="3000"/>
              </a:spcBef>
              <a:buSzPct val="100000"/>
              <a:buChar char="•"/>
              <a:tabLst>
                <a:tab pos="2286000" algn="l"/>
                <a:tab pos="3644900" algn="l"/>
                <a:tab pos="5029200" algn="l"/>
                <a:tab pos="6388100" algn="l"/>
              </a:tabLst>
              <a:defRPr sz="4800">
                <a:latin typeface="Open Sans"/>
                <a:ea typeface="Open Sans"/>
                <a:cs typeface="Open Sans"/>
                <a:sym typeface="Open Sans"/>
              </a:defRPr>
            </a:pPr>
            <a:r>
              <a:rPr dirty="0"/>
              <a:t>चिमटा		</a:t>
            </a:r>
          </a:p>
          <a:p>
            <a:pPr marL="635000" indent="-635000" algn="l" defTabSz="1896340" rtl="0">
              <a:spcBef>
                <a:spcPts val="3000"/>
              </a:spcBef>
              <a:buSzPct val="100000"/>
              <a:buChar char="•"/>
              <a:tabLst>
                <a:tab pos="2286000" algn="l"/>
                <a:tab pos="3644900" algn="l"/>
                <a:tab pos="5029200" algn="l"/>
                <a:tab pos="6388100" algn="l"/>
              </a:tabLst>
              <a:defRPr sz="4800">
                <a:latin typeface="Open Sans"/>
                <a:ea typeface="Open Sans"/>
                <a:cs typeface="Open Sans"/>
                <a:sym typeface="Open Sans"/>
              </a:defRPr>
            </a:pPr>
            <a:r>
              <a:rPr dirty="0"/>
              <a:t>पेचकस	</a:t>
            </a:r>
          </a:p>
          <a:p>
            <a:pPr marL="635000" indent="-635000" algn="l" defTabSz="1896340" rtl="0">
              <a:spcBef>
                <a:spcPts val="3000"/>
              </a:spcBef>
              <a:buSzPct val="100000"/>
              <a:buChar char="•"/>
              <a:tabLst>
                <a:tab pos="2286000" algn="l"/>
                <a:tab pos="3644900" algn="l"/>
                <a:tab pos="5029200" algn="l"/>
                <a:tab pos="6388100" algn="l"/>
              </a:tabLst>
              <a:defRPr sz="4800">
                <a:latin typeface="Open Sans"/>
                <a:ea typeface="Open Sans"/>
                <a:cs typeface="Open Sans"/>
                <a:sym typeface="Open Sans"/>
              </a:defRPr>
            </a:pPr>
            <a:r>
              <a:rPr dirty="0"/>
              <a:t>टिन स्निप्स		</a:t>
            </a:r>
          </a:p>
          <a:p>
            <a:pPr marL="635000" indent="-635000" algn="l" defTabSz="1896340" rtl="0">
              <a:spcBef>
                <a:spcPts val="3000"/>
              </a:spcBef>
              <a:buSzPct val="100000"/>
              <a:buChar char="•"/>
              <a:tabLst>
                <a:tab pos="2286000" algn="l"/>
                <a:tab pos="3644900" algn="l"/>
                <a:tab pos="5029200" algn="l"/>
                <a:tab pos="6388100" algn="l"/>
              </a:tabLst>
              <a:defRPr sz="4800">
                <a:latin typeface="Open Sans"/>
                <a:ea typeface="Open Sans"/>
                <a:cs typeface="Open Sans"/>
                <a:sym typeface="Open Sans"/>
              </a:defRPr>
            </a:pPr>
            <a:r>
              <a:rPr dirty="0"/>
              <a:t>हथौड़ा		</a:t>
            </a:r>
          </a:p>
          <a:p>
            <a:pPr marL="635000" indent="-635000" algn="l" defTabSz="1896340" rtl="0">
              <a:spcBef>
                <a:spcPts val="3000"/>
              </a:spcBef>
              <a:buSzPct val="100000"/>
              <a:buChar char="•"/>
              <a:tabLst>
                <a:tab pos="2286000" algn="l"/>
                <a:tab pos="3644900" algn="l"/>
                <a:tab pos="5029200" algn="l"/>
                <a:tab pos="6388100" algn="l"/>
              </a:tabLst>
              <a:defRPr sz="4800">
                <a:latin typeface="Open Sans"/>
                <a:ea typeface="Open Sans"/>
                <a:cs typeface="Open Sans"/>
                <a:sym typeface="Open Sans"/>
              </a:defRPr>
            </a:pPr>
            <a:r>
              <a:rPr dirty="0"/>
              <a:t>चाकू               	</a:t>
            </a:r>
          </a:p>
          <a:p>
            <a:pPr marL="635000" indent="-635000" algn="l" defTabSz="1896340" rtl="0">
              <a:spcBef>
                <a:spcPts val="3000"/>
              </a:spcBef>
              <a:buSzPct val="100000"/>
              <a:buChar char="•"/>
              <a:tabLst>
                <a:tab pos="2286000" algn="l"/>
                <a:tab pos="3644900" algn="l"/>
                <a:tab pos="5029200" algn="l"/>
                <a:tab pos="6388100" algn="l"/>
              </a:tabLst>
              <a:defRPr sz="4800">
                <a:latin typeface="Open Sans"/>
                <a:ea typeface="Open Sans"/>
                <a:cs typeface="Open Sans"/>
                <a:sym typeface="Open Sans"/>
              </a:defRPr>
            </a:pPr>
            <a:r>
              <a:rPr dirty="0"/>
              <a:t>रस्सी		</a:t>
            </a:r>
          </a:p>
          <a:p>
            <a:pPr marL="635000" indent="-635000" algn="l" defTabSz="1896340" rtl="0">
              <a:spcBef>
                <a:spcPts val="3000"/>
              </a:spcBef>
              <a:buSzPct val="100000"/>
              <a:buChar char="•"/>
              <a:tabLst>
                <a:tab pos="2286000" algn="l"/>
                <a:tab pos="3644900" algn="l"/>
                <a:tab pos="5029200" algn="l"/>
                <a:tab pos="6388100" algn="l"/>
              </a:tabLst>
              <a:defRPr sz="4800">
                <a:latin typeface="Open Sans"/>
                <a:ea typeface="Open Sans"/>
                <a:cs typeface="Open Sans"/>
                <a:sym typeface="Open Sans"/>
              </a:defRPr>
            </a:pPr>
            <a:r>
              <a:rPr dirty="0"/>
              <a:t>केली उपकरण	</a:t>
            </a:r>
          </a:p>
          <a:p>
            <a:pPr marL="635000" indent="-635000" algn="l" defTabSz="1896340" rtl="0">
              <a:spcBef>
                <a:spcPts val="3000"/>
              </a:spcBef>
              <a:buSzPct val="100000"/>
              <a:buChar char="•"/>
              <a:tabLst>
                <a:tab pos="2286000" algn="l"/>
                <a:tab pos="3644900" algn="l"/>
                <a:tab pos="5029200" algn="l"/>
                <a:tab pos="6388100" algn="l"/>
              </a:tabLst>
              <a:defRPr sz="4800">
                <a:latin typeface="Open Sans"/>
                <a:ea typeface="Open Sans"/>
                <a:cs typeface="Open Sans"/>
                <a:sym typeface="Open Sans"/>
              </a:defRPr>
            </a:pPr>
            <a:r>
              <a:rPr dirty="0"/>
              <a:t>ताला हटानेवाला</a:t>
            </a:r>
          </a:p>
        </p:txBody>
      </p:sp>
      <p:sp>
        <p:nvSpPr>
          <p:cNvPr id="14" name="Pry bar…">
            <a:extLst>
              <a:ext uri="{FF2B5EF4-FFF2-40B4-BE49-F238E27FC236}">
                <a16:creationId xmlns:a16="http://schemas.microsoft.com/office/drawing/2014/main" id="{8AA70A79-02D9-6859-646E-38B4B058CF62}"/>
              </a:ext>
            </a:extLst>
          </p:cNvPr>
          <p:cNvSpPr txBox="1"/>
          <p:nvPr/>
        </p:nvSpPr>
        <p:spPr>
          <a:xfrm>
            <a:off x="12708117" y="3757571"/>
            <a:ext cx="9563697" cy="82210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p>
            <a:pPr marL="635000" indent="-635000" algn="l" defTabSz="1896340" rtl="0">
              <a:spcBef>
                <a:spcPts val="3000"/>
              </a:spcBef>
              <a:buSzPct val="100000"/>
              <a:buChar char="•"/>
              <a:tabLst>
                <a:tab pos="2286000" algn="l"/>
                <a:tab pos="3644900" algn="l"/>
                <a:tab pos="5029200" algn="l"/>
                <a:tab pos="6388100" algn="l"/>
              </a:tabLst>
              <a:defRPr sz="4800">
                <a:latin typeface="Open Sans"/>
                <a:ea typeface="Open Sans"/>
                <a:cs typeface="Open Sans"/>
                <a:sym typeface="Open Sans"/>
              </a:defRPr>
            </a:pPr>
            <a:r>
              <a:t>प्राइ बार</a:t>
            </a:r>
          </a:p>
          <a:p>
            <a:pPr marL="635000" indent="-635000" algn="l" defTabSz="1896340" rtl="0">
              <a:spcBef>
                <a:spcPts val="3000"/>
              </a:spcBef>
              <a:buSzPct val="100000"/>
              <a:buChar char="•"/>
              <a:tabLst>
                <a:tab pos="2286000" algn="l"/>
                <a:tab pos="3644900" algn="l"/>
                <a:tab pos="5029200" algn="l"/>
                <a:tab pos="6388100" algn="l"/>
              </a:tabLst>
              <a:defRPr sz="4800">
                <a:latin typeface="Open Sans"/>
                <a:ea typeface="Open Sans"/>
                <a:cs typeface="Open Sans"/>
                <a:sym typeface="Open Sans"/>
              </a:defRPr>
            </a:pPr>
            <a:r>
              <a:t>वाइस ग्रिप</a:t>
            </a:r>
          </a:p>
          <a:p>
            <a:pPr marL="635000" indent="-635000" algn="l" defTabSz="1896340" rtl="0">
              <a:spcBef>
                <a:spcPts val="3000"/>
              </a:spcBef>
              <a:buSzPct val="100000"/>
              <a:buChar char="•"/>
              <a:tabLst>
                <a:tab pos="2286000" algn="l"/>
                <a:tab pos="3644900" algn="l"/>
                <a:tab pos="5029200" algn="l"/>
                <a:tab pos="6388100" algn="l"/>
              </a:tabLst>
              <a:defRPr sz="4800">
                <a:latin typeface="Open Sans"/>
                <a:ea typeface="Open Sans"/>
                <a:cs typeface="Open Sans"/>
                <a:sym typeface="Open Sans"/>
              </a:defRPr>
            </a:pPr>
            <a:r>
              <a:t>कुल्हाड़ी</a:t>
            </a:r>
          </a:p>
          <a:p>
            <a:pPr marL="635000" indent="-635000" algn="l" defTabSz="1896340" rtl="0">
              <a:spcBef>
                <a:spcPts val="3000"/>
              </a:spcBef>
              <a:buSzPct val="100000"/>
              <a:buChar char="•"/>
              <a:tabLst>
                <a:tab pos="2286000" algn="l"/>
                <a:tab pos="3644900" algn="l"/>
                <a:tab pos="5029200" algn="l"/>
                <a:tab pos="6388100" algn="l"/>
              </a:tabLst>
              <a:defRPr sz="4800">
                <a:latin typeface="Open Sans"/>
                <a:ea typeface="Open Sans"/>
                <a:cs typeface="Open Sans"/>
                <a:sym typeface="Open Sans"/>
              </a:defRPr>
            </a:pPr>
            <a:r>
              <a:t>लोहा काटने की आरी</a:t>
            </a:r>
          </a:p>
          <a:p>
            <a:pPr marL="635000" indent="-635000" algn="l" defTabSz="1896340" rtl="0">
              <a:spcBef>
                <a:spcPts val="3000"/>
              </a:spcBef>
              <a:buSzPct val="100000"/>
              <a:buChar char="•"/>
              <a:tabLst>
                <a:tab pos="2286000" algn="l"/>
                <a:tab pos="3644900" algn="l"/>
                <a:tab pos="5029200" algn="l"/>
                <a:tab pos="6388100" algn="l"/>
              </a:tabLst>
              <a:defRPr sz="4800">
                <a:latin typeface="Open Sans"/>
                <a:ea typeface="Open Sans"/>
                <a:cs typeface="Open Sans"/>
                <a:sym typeface="Open Sans"/>
              </a:defRPr>
            </a:pPr>
            <a:r>
              <a:t>रबर मैलेट</a:t>
            </a:r>
          </a:p>
          <a:p>
            <a:pPr marL="635000" indent="-635000" algn="l" defTabSz="1896340" rtl="0">
              <a:spcBef>
                <a:spcPts val="3000"/>
              </a:spcBef>
              <a:buSzPct val="100000"/>
              <a:buChar char="•"/>
              <a:tabLst>
                <a:tab pos="2286000" algn="l"/>
                <a:tab pos="3644900" algn="l"/>
                <a:tab pos="5029200" algn="l"/>
                <a:tab pos="6388100" algn="l"/>
              </a:tabLst>
              <a:defRPr sz="4800">
                <a:latin typeface="Open Sans"/>
                <a:ea typeface="Open Sans"/>
                <a:cs typeface="Open Sans"/>
                <a:sym typeface="Open Sans"/>
              </a:defRPr>
            </a:pPr>
            <a:r>
              <a:t>स्वचालित केंद्र पंच</a:t>
            </a:r>
          </a:p>
          <a:p>
            <a:pPr marL="635000" indent="-635000" algn="l" defTabSz="1896340" rtl="0">
              <a:spcBef>
                <a:spcPts val="3000"/>
              </a:spcBef>
              <a:buSzPct val="100000"/>
              <a:buChar char="•"/>
              <a:tabLst>
                <a:tab pos="2286000" algn="l"/>
                <a:tab pos="3644900" algn="l"/>
                <a:tab pos="5029200" algn="l"/>
                <a:tab pos="6388100" algn="l"/>
              </a:tabLst>
              <a:defRPr sz="4800">
                <a:latin typeface="Open Sans"/>
                <a:ea typeface="Open Sans"/>
                <a:cs typeface="Open Sans"/>
                <a:sym typeface="Open Sans"/>
              </a:defRPr>
            </a:pPr>
            <a:r>
              <a:t>व्यक्तिगत सुरक्षा उपकरण</a:t>
            </a:r>
          </a:p>
        </p:txBody>
      </p:sp>
      <p:sp>
        <p:nvSpPr>
          <p:cNvPr id="15" name="Line">
            <a:extLst>
              <a:ext uri="{FF2B5EF4-FFF2-40B4-BE49-F238E27FC236}">
                <a16:creationId xmlns:a16="http://schemas.microsoft.com/office/drawing/2014/main" id="{F2403C75-CCEC-EAD9-E16D-E3307B8E7423}"/>
              </a:ext>
            </a:extLst>
          </p:cNvPr>
          <p:cNvSpPr/>
          <p:nvPr/>
        </p:nvSpPr>
        <p:spPr>
          <a:xfrm>
            <a:off x="1195207" y="4500070"/>
            <a:ext cx="22475219" cy="1"/>
          </a:xfrm>
          <a:prstGeom prst="line">
            <a:avLst/>
          </a:prstGeom>
          <a:ln w="25400">
            <a:solidFill>
              <a:srgbClr val="A7A7A7"/>
            </a:solidFill>
            <a:custDash>
              <a:ds d="200000" sp="200000"/>
            </a:custDash>
            <a:miter lim="400000"/>
          </a:ln>
          <a:effectLst>
            <a:outerShdw blurRad="25400" dist="12700" dir="5400000" rotWithShape="0">
              <a:srgbClr val="000000">
                <a:alpha val="38000"/>
              </a:srgbClr>
            </a:outerShdw>
          </a:effectLst>
        </p:spPr>
        <p:txBody>
          <a:bodyPr lIns="78283" tIns="78283" rIns="78283" bIns="78283"/>
          <a:lstStyle/>
          <a:p>
            <a:pPr algn="l" rtl="0"/>
            <a:endParaRPr/>
          </a:p>
        </p:txBody>
      </p:sp>
      <p:sp>
        <p:nvSpPr>
          <p:cNvPr id="16" name="Line">
            <a:extLst>
              <a:ext uri="{FF2B5EF4-FFF2-40B4-BE49-F238E27FC236}">
                <a16:creationId xmlns:a16="http://schemas.microsoft.com/office/drawing/2014/main" id="{15261C1F-41DC-92A5-3537-AB0E4AAB930D}"/>
              </a:ext>
            </a:extLst>
          </p:cNvPr>
          <p:cNvSpPr/>
          <p:nvPr/>
        </p:nvSpPr>
        <p:spPr>
          <a:xfrm>
            <a:off x="1195207" y="5737308"/>
            <a:ext cx="22475219" cy="1"/>
          </a:xfrm>
          <a:prstGeom prst="line">
            <a:avLst/>
          </a:prstGeom>
          <a:ln w="25400">
            <a:solidFill>
              <a:srgbClr val="A7A7A7"/>
            </a:solidFill>
            <a:custDash>
              <a:ds d="200000" sp="200000"/>
            </a:custDash>
            <a:miter lim="400000"/>
          </a:ln>
          <a:effectLst>
            <a:outerShdw blurRad="25400" dist="12700" dir="5400000" rotWithShape="0">
              <a:srgbClr val="000000">
                <a:alpha val="38000"/>
              </a:srgbClr>
            </a:outerShdw>
          </a:effectLst>
        </p:spPr>
        <p:txBody>
          <a:bodyPr lIns="78283" tIns="78283" rIns="78283" bIns="78283"/>
          <a:lstStyle/>
          <a:p>
            <a:pPr algn="l" rtl="0"/>
            <a:endParaRPr/>
          </a:p>
        </p:txBody>
      </p:sp>
      <p:sp>
        <p:nvSpPr>
          <p:cNvPr id="17" name="Line">
            <a:extLst>
              <a:ext uri="{FF2B5EF4-FFF2-40B4-BE49-F238E27FC236}">
                <a16:creationId xmlns:a16="http://schemas.microsoft.com/office/drawing/2014/main" id="{745566A0-F8DA-DD74-CDFE-52FD557DCC9E}"/>
              </a:ext>
            </a:extLst>
          </p:cNvPr>
          <p:cNvSpPr/>
          <p:nvPr/>
        </p:nvSpPr>
        <p:spPr>
          <a:xfrm>
            <a:off x="1195207" y="6936740"/>
            <a:ext cx="22475219" cy="0"/>
          </a:xfrm>
          <a:prstGeom prst="line">
            <a:avLst/>
          </a:prstGeom>
          <a:ln w="25400">
            <a:solidFill>
              <a:srgbClr val="A7A7A7"/>
            </a:solidFill>
            <a:custDash>
              <a:ds d="200000" sp="200000"/>
            </a:custDash>
            <a:miter lim="400000"/>
          </a:ln>
          <a:effectLst>
            <a:outerShdw blurRad="25400" dist="12700" dir="5400000" rotWithShape="0">
              <a:srgbClr val="000000">
                <a:alpha val="38000"/>
              </a:srgbClr>
            </a:outerShdw>
          </a:effectLst>
        </p:spPr>
        <p:txBody>
          <a:bodyPr lIns="78283" tIns="78283" rIns="78283" bIns="78283"/>
          <a:lstStyle/>
          <a:p>
            <a:pPr algn="l" rtl="0"/>
            <a:endParaRPr/>
          </a:p>
        </p:txBody>
      </p:sp>
      <p:sp>
        <p:nvSpPr>
          <p:cNvPr id="18" name="Line">
            <a:extLst>
              <a:ext uri="{FF2B5EF4-FFF2-40B4-BE49-F238E27FC236}">
                <a16:creationId xmlns:a16="http://schemas.microsoft.com/office/drawing/2014/main" id="{F631F879-C192-BB89-5C8A-8369A5E93ABC}"/>
              </a:ext>
            </a:extLst>
          </p:cNvPr>
          <p:cNvSpPr/>
          <p:nvPr/>
        </p:nvSpPr>
        <p:spPr>
          <a:xfrm>
            <a:off x="1195207" y="8110771"/>
            <a:ext cx="22475219" cy="1"/>
          </a:xfrm>
          <a:prstGeom prst="line">
            <a:avLst/>
          </a:prstGeom>
          <a:ln w="25400">
            <a:solidFill>
              <a:srgbClr val="A7A7A7"/>
            </a:solidFill>
            <a:custDash>
              <a:ds d="200000" sp="200000"/>
            </a:custDash>
            <a:miter lim="400000"/>
          </a:ln>
          <a:effectLst>
            <a:outerShdw blurRad="25400" dist="12700" dir="5400000" rotWithShape="0">
              <a:srgbClr val="000000">
                <a:alpha val="38000"/>
              </a:srgbClr>
            </a:outerShdw>
          </a:effectLst>
        </p:spPr>
        <p:txBody>
          <a:bodyPr lIns="78283" tIns="78283" rIns="78283" bIns="78283"/>
          <a:lstStyle/>
          <a:p>
            <a:pPr algn="l" rtl="0"/>
            <a:endParaRPr/>
          </a:p>
        </p:txBody>
      </p:sp>
      <p:sp>
        <p:nvSpPr>
          <p:cNvPr id="19" name="Line">
            <a:extLst>
              <a:ext uri="{FF2B5EF4-FFF2-40B4-BE49-F238E27FC236}">
                <a16:creationId xmlns:a16="http://schemas.microsoft.com/office/drawing/2014/main" id="{24EB05C1-2340-E3ED-EBFD-8A54076669E0}"/>
              </a:ext>
            </a:extLst>
          </p:cNvPr>
          <p:cNvSpPr/>
          <p:nvPr/>
        </p:nvSpPr>
        <p:spPr>
          <a:xfrm>
            <a:off x="1195207" y="9378674"/>
            <a:ext cx="22475219" cy="1"/>
          </a:xfrm>
          <a:prstGeom prst="line">
            <a:avLst/>
          </a:prstGeom>
          <a:ln w="25400">
            <a:solidFill>
              <a:srgbClr val="A7A7A7"/>
            </a:solidFill>
            <a:custDash>
              <a:ds d="200000" sp="200000"/>
            </a:custDash>
            <a:miter lim="400000"/>
          </a:ln>
          <a:effectLst>
            <a:outerShdw blurRad="25400" dist="12700" dir="5400000" rotWithShape="0">
              <a:srgbClr val="000000">
                <a:alpha val="38000"/>
              </a:srgbClr>
            </a:outerShdw>
          </a:effectLst>
        </p:spPr>
        <p:txBody>
          <a:bodyPr lIns="78283" tIns="78283" rIns="78283" bIns="78283"/>
          <a:lstStyle/>
          <a:p>
            <a:pPr algn="l" rtl="0"/>
            <a:endParaRPr/>
          </a:p>
        </p:txBody>
      </p:sp>
      <p:sp>
        <p:nvSpPr>
          <p:cNvPr id="20" name="Line">
            <a:extLst>
              <a:ext uri="{FF2B5EF4-FFF2-40B4-BE49-F238E27FC236}">
                <a16:creationId xmlns:a16="http://schemas.microsoft.com/office/drawing/2014/main" id="{FDD87B55-62C6-BA2D-16FD-A9AEEB9B4D66}"/>
              </a:ext>
            </a:extLst>
          </p:cNvPr>
          <p:cNvSpPr/>
          <p:nvPr/>
        </p:nvSpPr>
        <p:spPr>
          <a:xfrm>
            <a:off x="1195207" y="10583077"/>
            <a:ext cx="22475219" cy="1"/>
          </a:xfrm>
          <a:prstGeom prst="line">
            <a:avLst/>
          </a:prstGeom>
          <a:ln w="25400">
            <a:solidFill>
              <a:srgbClr val="A7A7A7"/>
            </a:solidFill>
            <a:custDash>
              <a:ds d="200000" sp="200000"/>
            </a:custDash>
            <a:miter lim="400000"/>
          </a:ln>
          <a:effectLst>
            <a:outerShdw blurRad="25400" dist="12700" dir="5400000" rotWithShape="0">
              <a:srgbClr val="000000">
                <a:alpha val="38000"/>
              </a:srgbClr>
            </a:outerShdw>
          </a:effectLst>
        </p:spPr>
        <p:txBody>
          <a:bodyPr lIns="78283" tIns="78283" rIns="78283" bIns="78283"/>
          <a:lstStyle/>
          <a:p>
            <a:pPr algn="l" rtl="0"/>
            <a:endParaRPr/>
          </a:p>
        </p:txBody>
      </p:sp>
      <p:sp>
        <p:nvSpPr>
          <p:cNvPr id="21" name="Line">
            <a:extLst>
              <a:ext uri="{FF2B5EF4-FFF2-40B4-BE49-F238E27FC236}">
                <a16:creationId xmlns:a16="http://schemas.microsoft.com/office/drawing/2014/main" id="{FE30F340-9088-263A-3C27-74E646154500}"/>
              </a:ext>
            </a:extLst>
          </p:cNvPr>
          <p:cNvSpPr/>
          <p:nvPr/>
        </p:nvSpPr>
        <p:spPr>
          <a:xfrm>
            <a:off x="1195207" y="11848471"/>
            <a:ext cx="22475219" cy="1"/>
          </a:xfrm>
          <a:prstGeom prst="line">
            <a:avLst/>
          </a:prstGeom>
          <a:ln w="25400">
            <a:solidFill>
              <a:srgbClr val="A7A7A7"/>
            </a:solidFill>
            <a:custDash>
              <a:ds d="200000" sp="200000"/>
            </a:custDash>
            <a:miter lim="400000"/>
          </a:ln>
          <a:effectLst>
            <a:outerShdw blurRad="25400" dist="12700" dir="5400000" rotWithShape="0">
              <a:srgbClr val="000000">
                <a:alpha val="38000"/>
              </a:srgbClr>
            </a:outerShdw>
          </a:effectLst>
        </p:spPr>
        <p:txBody>
          <a:bodyPr lIns="78283" tIns="78283" rIns="78283" bIns="78283"/>
          <a:lstStyle/>
          <a:p>
            <a:pPr algn="l" rtl="0"/>
            <a:endParaRPr/>
          </a:p>
        </p:txBody>
      </p:sp>
      <p:pic>
        <p:nvPicPr>
          <p:cNvPr id="22" name="Picture 21">
            <a:extLst>
              <a:ext uri="{FF2B5EF4-FFF2-40B4-BE49-F238E27FC236}">
                <a16:creationId xmlns:a16="http://schemas.microsoft.com/office/drawing/2014/main" id="{00210A39-9C63-BE0C-A2C5-60F7D0285E14}"/>
              </a:ext>
            </a:extLst>
          </p:cNvPr>
          <p:cNvPicPr>
            <a:picLocks noChangeAspect="1"/>
          </p:cNvPicPr>
          <p:nvPr/>
        </p:nvPicPr>
        <p:blipFill>
          <a:blip r:embed="rId2" cstate="print"/>
          <a:stretch>
            <a:fillRect/>
          </a:stretch>
        </p:blipFill>
        <p:spPr>
          <a:xfrm>
            <a:off x="1016000" y="12813338"/>
            <a:ext cx="3686352" cy="677269"/>
          </a:xfrm>
          <a:prstGeom prst="rect">
            <a:avLst/>
          </a:prstGeom>
        </p:spPr>
      </p:pic>
      <p:pic>
        <p:nvPicPr>
          <p:cNvPr id="23" name="Picture 22">
            <a:extLst>
              <a:ext uri="{FF2B5EF4-FFF2-40B4-BE49-F238E27FC236}">
                <a16:creationId xmlns:a16="http://schemas.microsoft.com/office/drawing/2014/main" id="{00210A39-9C63-BE0C-A2C5-60F7D0285E14}"/>
              </a:ext>
            </a:extLst>
          </p:cNvPr>
          <p:cNvPicPr>
            <a:picLocks noChangeAspect="1"/>
          </p:cNvPicPr>
          <p:nvPr/>
        </p:nvPicPr>
        <p:blipFill>
          <a:blip r:embed="rId2" cstate="print"/>
          <a:stretch>
            <a:fillRect/>
          </a:stretch>
        </p:blipFill>
        <p:spPr>
          <a:xfrm>
            <a:off x="19984074" y="12752378"/>
            <a:ext cx="3686352" cy="677269"/>
          </a:xfrm>
          <a:prstGeom prst="rect">
            <a:avLst/>
          </a:prstGeom>
        </p:spPr>
      </p:pic>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55452" y="-34941"/>
            <a:ext cx="3754825" cy="2559540"/>
          </a:xfrm>
          <a:prstGeom prst="rect">
            <a:avLst/>
          </a:prstGeom>
        </p:spPr>
      </p:pic>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3517"/>
            <a:ext cx="4725567" cy="2559540"/>
          </a:xfrm>
          <a:prstGeom prst="rect">
            <a:avLst/>
          </a:prstGeom>
        </p:spPr>
      </p:pic>
    </p:spTree>
    <p:extLst>
      <p:ext uri="{BB962C8B-B14F-4D97-AF65-F5344CB8AC3E}">
        <p14:creationId xmlns:p14="http://schemas.microsoft.com/office/powerpoint/2010/main" val="1104293324"/>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EA35AAB-40C5-EEC5-FE31-912FCB7913A1}"/>
              </a:ext>
            </a:extLst>
          </p:cNvPr>
          <p:cNvGrpSpPr/>
          <p:nvPr/>
        </p:nvGrpSpPr>
        <p:grpSpPr>
          <a:xfrm>
            <a:off x="1878631" y="1826986"/>
            <a:ext cx="20626738" cy="11067867"/>
            <a:chOff x="0" y="1005840"/>
            <a:chExt cx="20626736" cy="11067865"/>
          </a:xfrm>
        </p:grpSpPr>
        <p:pic>
          <p:nvPicPr>
            <p:cNvPr id="3" name="image.png" descr="image.png">
              <a:extLst>
                <a:ext uri="{FF2B5EF4-FFF2-40B4-BE49-F238E27FC236}">
                  <a16:creationId xmlns:a16="http://schemas.microsoft.com/office/drawing/2014/main" id="{3778894F-5180-91F2-5FEB-41B8B4FC78C9}"/>
                </a:ext>
              </a:extLst>
            </p:cNvPr>
            <p:cNvPicPr>
              <a:picLocks noChangeAspect="1"/>
            </p:cNvPicPr>
            <p:nvPr/>
          </p:nvPicPr>
          <p:blipFill>
            <a:blip r:embed="rId2"/>
            <a:stretch>
              <a:fillRect/>
            </a:stretch>
          </p:blipFill>
          <p:spPr>
            <a:xfrm>
              <a:off x="8541840" y="1005840"/>
              <a:ext cx="3815339" cy="3959721"/>
            </a:xfrm>
            <a:prstGeom prst="rect">
              <a:avLst/>
            </a:prstGeom>
            <a:ln w="12700" cap="flat">
              <a:noFill/>
              <a:miter lim="400000"/>
            </a:ln>
            <a:effectLst/>
          </p:spPr>
        </p:pic>
        <p:pic>
          <p:nvPicPr>
            <p:cNvPr id="4" name="image.jpeg" descr="image.jpeg">
              <a:extLst>
                <a:ext uri="{FF2B5EF4-FFF2-40B4-BE49-F238E27FC236}">
                  <a16:creationId xmlns:a16="http://schemas.microsoft.com/office/drawing/2014/main" id="{C055F508-4D84-E7E4-1C8C-D5FA56A6ABE0}"/>
                </a:ext>
              </a:extLst>
            </p:cNvPr>
            <p:cNvPicPr>
              <a:picLocks noChangeAspect="1"/>
            </p:cNvPicPr>
            <p:nvPr/>
          </p:nvPicPr>
          <p:blipFill>
            <a:blip r:embed="rId3"/>
            <a:stretch>
              <a:fillRect/>
            </a:stretch>
          </p:blipFill>
          <p:spPr>
            <a:xfrm>
              <a:off x="678549" y="1372193"/>
              <a:ext cx="4723222" cy="2750053"/>
            </a:xfrm>
            <a:prstGeom prst="rect">
              <a:avLst/>
            </a:prstGeom>
            <a:ln w="12700" cap="flat">
              <a:noFill/>
              <a:miter lim="400000"/>
            </a:ln>
            <a:effectLst/>
          </p:spPr>
        </p:pic>
        <p:pic>
          <p:nvPicPr>
            <p:cNvPr id="5" name="image.png" descr="image.png">
              <a:extLst>
                <a:ext uri="{FF2B5EF4-FFF2-40B4-BE49-F238E27FC236}">
                  <a16:creationId xmlns:a16="http://schemas.microsoft.com/office/drawing/2014/main" id="{E53EDE57-843F-9B46-CE3F-7D659791E1C6}"/>
                </a:ext>
              </a:extLst>
            </p:cNvPr>
            <p:cNvPicPr>
              <a:picLocks noChangeAspect="1"/>
            </p:cNvPicPr>
            <p:nvPr/>
          </p:nvPicPr>
          <p:blipFill>
            <a:blip r:embed="rId4"/>
            <a:stretch>
              <a:fillRect/>
            </a:stretch>
          </p:blipFill>
          <p:spPr>
            <a:xfrm>
              <a:off x="15984615" y="1524823"/>
              <a:ext cx="4520557" cy="2921755"/>
            </a:xfrm>
            <a:prstGeom prst="rect">
              <a:avLst/>
            </a:prstGeom>
            <a:ln w="12700" cap="flat">
              <a:noFill/>
              <a:miter lim="400000"/>
            </a:ln>
            <a:effectLst/>
          </p:spPr>
        </p:pic>
        <p:pic>
          <p:nvPicPr>
            <p:cNvPr id="6" name="image.png" descr="image.png">
              <a:extLst>
                <a:ext uri="{FF2B5EF4-FFF2-40B4-BE49-F238E27FC236}">
                  <a16:creationId xmlns:a16="http://schemas.microsoft.com/office/drawing/2014/main" id="{5F95FAC9-12EB-CC48-1ED7-8A6B4298FB69}"/>
                </a:ext>
              </a:extLst>
            </p:cNvPr>
            <p:cNvPicPr>
              <a:picLocks noChangeAspect="1"/>
            </p:cNvPicPr>
            <p:nvPr/>
          </p:nvPicPr>
          <p:blipFill>
            <a:blip r:embed="rId5"/>
            <a:stretch>
              <a:fillRect/>
            </a:stretch>
          </p:blipFill>
          <p:spPr>
            <a:xfrm>
              <a:off x="0" y="5136328"/>
              <a:ext cx="6973982" cy="2854826"/>
            </a:xfrm>
            <a:prstGeom prst="rect">
              <a:avLst/>
            </a:prstGeom>
            <a:ln w="12700" cap="flat">
              <a:noFill/>
              <a:miter lim="400000"/>
            </a:ln>
            <a:effectLst/>
          </p:spPr>
        </p:pic>
        <p:pic>
          <p:nvPicPr>
            <p:cNvPr id="7" name="image.png" descr="image.png">
              <a:extLst>
                <a:ext uri="{FF2B5EF4-FFF2-40B4-BE49-F238E27FC236}">
                  <a16:creationId xmlns:a16="http://schemas.microsoft.com/office/drawing/2014/main" id="{BFC13491-BFF2-EB29-FE2A-DEE502C2F3DB}"/>
                </a:ext>
              </a:extLst>
            </p:cNvPr>
            <p:cNvPicPr>
              <a:picLocks noChangeAspect="1"/>
            </p:cNvPicPr>
            <p:nvPr/>
          </p:nvPicPr>
          <p:blipFill>
            <a:blip r:embed="rId6"/>
            <a:stretch>
              <a:fillRect/>
            </a:stretch>
          </p:blipFill>
          <p:spPr>
            <a:xfrm>
              <a:off x="16254835" y="5396314"/>
              <a:ext cx="3695823" cy="2761312"/>
            </a:xfrm>
            <a:prstGeom prst="rect">
              <a:avLst/>
            </a:prstGeom>
            <a:ln w="12700" cap="flat">
              <a:noFill/>
              <a:miter lim="400000"/>
            </a:ln>
            <a:effectLst/>
          </p:spPr>
        </p:pic>
        <p:pic>
          <p:nvPicPr>
            <p:cNvPr id="8" name="image.png" descr="image.png">
              <a:extLst>
                <a:ext uri="{FF2B5EF4-FFF2-40B4-BE49-F238E27FC236}">
                  <a16:creationId xmlns:a16="http://schemas.microsoft.com/office/drawing/2014/main" id="{997D8D16-803A-C40F-A12C-4DC6C46EAD66}"/>
                </a:ext>
              </a:extLst>
            </p:cNvPr>
            <p:cNvPicPr>
              <a:picLocks noChangeAspect="1"/>
            </p:cNvPicPr>
            <p:nvPr/>
          </p:nvPicPr>
          <p:blipFill>
            <a:blip r:embed="rId7"/>
            <a:stretch>
              <a:fillRect/>
            </a:stretch>
          </p:blipFill>
          <p:spPr>
            <a:xfrm>
              <a:off x="7953549" y="5496854"/>
              <a:ext cx="5671807" cy="3366492"/>
            </a:xfrm>
            <a:prstGeom prst="rect">
              <a:avLst/>
            </a:prstGeom>
            <a:ln w="12700" cap="flat">
              <a:noFill/>
              <a:miter lim="400000"/>
            </a:ln>
            <a:effectLst/>
          </p:spPr>
        </p:pic>
        <p:pic>
          <p:nvPicPr>
            <p:cNvPr id="9" name="image.png" descr="image.png">
              <a:extLst>
                <a:ext uri="{FF2B5EF4-FFF2-40B4-BE49-F238E27FC236}">
                  <a16:creationId xmlns:a16="http://schemas.microsoft.com/office/drawing/2014/main" id="{E356CA38-E103-B094-1037-2B52F3F3B251}"/>
                </a:ext>
              </a:extLst>
            </p:cNvPr>
            <p:cNvPicPr>
              <a:picLocks noChangeAspect="1"/>
            </p:cNvPicPr>
            <p:nvPr/>
          </p:nvPicPr>
          <p:blipFill>
            <a:blip r:embed="rId8"/>
            <a:stretch>
              <a:fillRect/>
            </a:stretch>
          </p:blipFill>
          <p:spPr>
            <a:xfrm>
              <a:off x="353288" y="7529563"/>
              <a:ext cx="4520557" cy="4544142"/>
            </a:xfrm>
            <a:prstGeom prst="rect">
              <a:avLst/>
            </a:prstGeom>
            <a:ln w="12700" cap="flat">
              <a:noFill/>
              <a:miter lim="400000"/>
            </a:ln>
            <a:effectLst/>
          </p:spPr>
        </p:pic>
        <p:pic>
          <p:nvPicPr>
            <p:cNvPr id="10" name="image.png" descr="image.png">
              <a:extLst>
                <a:ext uri="{FF2B5EF4-FFF2-40B4-BE49-F238E27FC236}">
                  <a16:creationId xmlns:a16="http://schemas.microsoft.com/office/drawing/2014/main" id="{3C3DABC3-6200-6EE1-BFB1-716AC3700F19}"/>
                </a:ext>
              </a:extLst>
            </p:cNvPr>
            <p:cNvPicPr>
              <a:picLocks noChangeAspect="1"/>
            </p:cNvPicPr>
            <p:nvPr/>
          </p:nvPicPr>
          <p:blipFill>
            <a:blip r:embed="rId9"/>
            <a:stretch>
              <a:fillRect/>
            </a:stretch>
          </p:blipFill>
          <p:spPr>
            <a:xfrm>
              <a:off x="7359628" y="8770545"/>
              <a:ext cx="6372690" cy="2733164"/>
            </a:xfrm>
            <a:prstGeom prst="rect">
              <a:avLst/>
            </a:prstGeom>
            <a:ln w="12700" cap="flat">
              <a:noFill/>
              <a:miter lim="400000"/>
            </a:ln>
            <a:effectLst/>
          </p:spPr>
        </p:pic>
        <p:pic>
          <p:nvPicPr>
            <p:cNvPr id="11" name="image.png" descr="image.png">
              <a:extLst>
                <a:ext uri="{FF2B5EF4-FFF2-40B4-BE49-F238E27FC236}">
                  <a16:creationId xmlns:a16="http://schemas.microsoft.com/office/drawing/2014/main" id="{40CEB9A9-0A4D-2DCE-9D1C-4888ED93E570}"/>
                </a:ext>
              </a:extLst>
            </p:cNvPr>
            <p:cNvPicPr>
              <a:picLocks noChangeAspect="1"/>
            </p:cNvPicPr>
            <p:nvPr/>
          </p:nvPicPr>
          <p:blipFill>
            <a:blip r:embed="rId10"/>
            <a:stretch>
              <a:fillRect/>
            </a:stretch>
          </p:blipFill>
          <p:spPr>
            <a:xfrm rot="17013662">
              <a:off x="16380621" y="6917005"/>
              <a:ext cx="3059680" cy="5432550"/>
            </a:xfrm>
            <a:prstGeom prst="rect">
              <a:avLst/>
            </a:prstGeom>
            <a:ln w="12700" cap="flat">
              <a:noFill/>
              <a:miter lim="400000"/>
            </a:ln>
            <a:effectLst/>
          </p:spPr>
        </p:pic>
      </p:grpSp>
      <p:pic>
        <p:nvPicPr>
          <p:cNvPr id="12" name="Picture 11">
            <a:extLst>
              <a:ext uri="{FF2B5EF4-FFF2-40B4-BE49-F238E27FC236}">
                <a16:creationId xmlns:a16="http://schemas.microsoft.com/office/drawing/2014/main" id="{00210A39-9C63-BE0C-A2C5-60F7D0285E14}"/>
              </a:ext>
            </a:extLst>
          </p:cNvPr>
          <p:cNvPicPr>
            <a:picLocks noChangeAspect="1"/>
          </p:cNvPicPr>
          <p:nvPr/>
        </p:nvPicPr>
        <p:blipFill>
          <a:blip r:embed="rId11" cstate="print"/>
          <a:stretch>
            <a:fillRect/>
          </a:stretch>
        </p:blipFill>
        <p:spPr>
          <a:xfrm>
            <a:off x="1016000" y="12813338"/>
            <a:ext cx="3686352" cy="677269"/>
          </a:xfrm>
          <a:prstGeom prst="rect">
            <a:avLst/>
          </a:prstGeom>
        </p:spPr>
      </p:pic>
      <p:pic>
        <p:nvPicPr>
          <p:cNvPr id="13" name="Picture 12">
            <a:extLst>
              <a:ext uri="{FF2B5EF4-FFF2-40B4-BE49-F238E27FC236}">
                <a16:creationId xmlns:a16="http://schemas.microsoft.com/office/drawing/2014/main" id="{00210A39-9C63-BE0C-A2C5-60F7D0285E14}"/>
              </a:ext>
            </a:extLst>
          </p:cNvPr>
          <p:cNvPicPr>
            <a:picLocks noChangeAspect="1"/>
          </p:cNvPicPr>
          <p:nvPr/>
        </p:nvPicPr>
        <p:blipFill>
          <a:blip r:embed="rId11" cstate="print"/>
          <a:stretch>
            <a:fillRect/>
          </a:stretch>
        </p:blipFill>
        <p:spPr>
          <a:xfrm>
            <a:off x="20320000" y="12813337"/>
            <a:ext cx="3686352" cy="677269"/>
          </a:xfrm>
          <a:prstGeom prst="rect">
            <a:avLst/>
          </a:prstGeom>
        </p:spPr>
      </p:pic>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0655452" y="-34941"/>
            <a:ext cx="3754825" cy="2559540"/>
          </a:xfrm>
          <a:prstGeom prst="rect">
            <a:avLst/>
          </a:prstGeom>
        </p:spPr>
      </p:pic>
      <p:pic>
        <p:nvPicPr>
          <p:cNvPr id="15" name="Picture 1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0" y="-53517"/>
            <a:ext cx="4725567" cy="2559540"/>
          </a:xfrm>
          <a:prstGeom prst="rect">
            <a:avLst/>
          </a:prstGeom>
        </p:spPr>
      </p:pic>
    </p:spTree>
    <p:extLst>
      <p:ext uri="{BB962C8B-B14F-4D97-AF65-F5344CB8AC3E}">
        <p14:creationId xmlns:p14="http://schemas.microsoft.com/office/powerpoint/2010/main" val="4212526356"/>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6FB89B83-345F-D3E6-362A-40E7B9B157D9}"/>
              </a:ext>
            </a:extLst>
          </p:cNvPr>
          <p:cNvGrpSpPr/>
          <p:nvPr/>
        </p:nvGrpSpPr>
        <p:grpSpPr>
          <a:xfrm>
            <a:off x="1978922" y="1083107"/>
            <a:ext cx="19551530" cy="11549787"/>
            <a:chOff x="0" y="0"/>
            <a:chExt cx="19551528" cy="11549785"/>
          </a:xfrm>
        </p:grpSpPr>
        <p:pic>
          <p:nvPicPr>
            <p:cNvPr id="3" name="image.png" descr="image.png">
              <a:extLst>
                <a:ext uri="{FF2B5EF4-FFF2-40B4-BE49-F238E27FC236}">
                  <a16:creationId xmlns:a16="http://schemas.microsoft.com/office/drawing/2014/main" id="{2E481AC6-630C-EEBD-23AF-8CA1CB58FE61}"/>
                </a:ext>
              </a:extLst>
            </p:cNvPr>
            <p:cNvPicPr>
              <a:picLocks noChangeAspect="1"/>
            </p:cNvPicPr>
            <p:nvPr/>
          </p:nvPicPr>
          <p:blipFill>
            <a:blip r:embed="rId2"/>
            <a:stretch>
              <a:fillRect/>
            </a:stretch>
          </p:blipFill>
          <p:spPr>
            <a:xfrm>
              <a:off x="15645717" y="0"/>
              <a:ext cx="3905811" cy="5444017"/>
            </a:xfrm>
            <a:prstGeom prst="rect">
              <a:avLst/>
            </a:prstGeom>
            <a:ln w="12700" cap="flat">
              <a:noFill/>
              <a:miter lim="400000"/>
            </a:ln>
            <a:effectLst/>
          </p:spPr>
        </p:pic>
        <p:pic>
          <p:nvPicPr>
            <p:cNvPr id="4" name="image.png" descr="image.png">
              <a:extLst>
                <a:ext uri="{FF2B5EF4-FFF2-40B4-BE49-F238E27FC236}">
                  <a16:creationId xmlns:a16="http://schemas.microsoft.com/office/drawing/2014/main" id="{439C5281-DEB4-699D-1B35-EDE542640B5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0" y="277799"/>
              <a:ext cx="8658663" cy="2676422"/>
            </a:xfrm>
            <a:prstGeom prst="rect">
              <a:avLst/>
            </a:prstGeom>
            <a:ln w="12700" cap="flat">
              <a:noFill/>
              <a:miter lim="400000"/>
            </a:ln>
            <a:effectLst/>
          </p:spPr>
        </p:pic>
        <p:pic>
          <p:nvPicPr>
            <p:cNvPr id="5" name="image.png" descr="image.png">
              <a:extLst>
                <a:ext uri="{FF2B5EF4-FFF2-40B4-BE49-F238E27FC236}">
                  <a16:creationId xmlns:a16="http://schemas.microsoft.com/office/drawing/2014/main" id="{455975B7-9BF5-EA12-556B-A32223DA2253}"/>
                </a:ext>
              </a:extLst>
            </p:cNvPr>
            <p:cNvPicPr>
              <a:picLocks noChangeAspect="1"/>
            </p:cNvPicPr>
            <p:nvPr/>
          </p:nvPicPr>
          <p:blipFill>
            <a:blip r:embed="rId4"/>
            <a:stretch>
              <a:fillRect/>
            </a:stretch>
          </p:blipFill>
          <p:spPr>
            <a:xfrm>
              <a:off x="10197120" y="155879"/>
              <a:ext cx="1982318" cy="7541037"/>
            </a:xfrm>
            <a:prstGeom prst="rect">
              <a:avLst/>
            </a:prstGeom>
            <a:ln w="12700" cap="flat">
              <a:noFill/>
              <a:miter lim="400000"/>
            </a:ln>
            <a:effectLst/>
          </p:spPr>
        </p:pic>
        <p:pic>
          <p:nvPicPr>
            <p:cNvPr id="6" name="image.png" descr="image.png">
              <a:extLst>
                <a:ext uri="{FF2B5EF4-FFF2-40B4-BE49-F238E27FC236}">
                  <a16:creationId xmlns:a16="http://schemas.microsoft.com/office/drawing/2014/main" id="{546131FD-9550-9B7B-33FD-69E5E185E60D}"/>
                </a:ext>
              </a:extLst>
            </p:cNvPr>
            <p:cNvPicPr>
              <a:picLocks noChangeAspect="1"/>
            </p:cNvPicPr>
            <p:nvPr/>
          </p:nvPicPr>
          <p:blipFill>
            <a:blip r:embed="rId5"/>
            <a:stretch>
              <a:fillRect/>
            </a:stretch>
          </p:blipFill>
          <p:spPr>
            <a:xfrm>
              <a:off x="779397" y="3111706"/>
              <a:ext cx="4796970" cy="4796971"/>
            </a:xfrm>
            <a:prstGeom prst="rect">
              <a:avLst/>
            </a:prstGeom>
            <a:ln w="12700" cap="flat">
              <a:noFill/>
              <a:miter lim="400000"/>
            </a:ln>
            <a:effectLst/>
          </p:spPr>
        </p:pic>
        <p:pic>
          <p:nvPicPr>
            <p:cNvPr id="7" name="image.jpeg" descr="image.jpeg">
              <a:extLst>
                <a:ext uri="{FF2B5EF4-FFF2-40B4-BE49-F238E27FC236}">
                  <a16:creationId xmlns:a16="http://schemas.microsoft.com/office/drawing/2014/main" id="{FAF5433C-42E1-3415-16CB-F0FC375953A1}"/>
                </a:ext>
              </a:extLst>
            </p:cNvPr>
            <p:cNvPicPr>
              <a:picLocks noChangeAspect="1"/>
            </p:cNvPicPr>
            <p:nvPr/>
          </p:nvPicPr>
          <p:blipFill>
            <a:blip r:embed="rId6"/>
            <a:stretch>
              <a:fillRect/>
            </a:stretch>
          </p:blipFill>
          <p:spPr>
            <a:xfrm>
              <a:off x="14357968" y="5752834"/>
              <a:ext cx="3335233" cy="5796951"/>
            </a:xfrm>
            <a:prstGeom prst="rect">
              <a:avLst/>
            </a:prstGeom>
            <a:ln w="12700" cap="flat">
              <a:noFill/>
              <a:miter lim="400000"/>
            </a:ln>
            <a:effectLst/>
          </p:spPr>
        </p:pic>
        <p:pic>
          <p:nvPicPr>
            <p:cNvPr id="8" name="image.png" descr="image.png">
              <a:extLst>
                <a:ext uri="{FF2B5EF4-FFF2-40B4-BE49-F238E27FC236}">
                  <a16:creationId xmlns:a16="http://schemas.microsoft.com/office/drawing/2014/main" id="{A6AC40F3-39A3-43C2-000E-62A77A70C376}"/>
                </a:ext>
              </a:extLst>
            </p:cNvPr>
            <p:cNvPicPr>
              <a:picLocks noChangeAspect="1"/>
            </p:cNvPicPr>
            <p:nvPr/>
          </p:nvPicPr>
          <p:blipFill>
            <a:blip r:embed="rId7"/>
            <a:stretch>
              <a:fillRect/>
            </a:stretch>
          </p:blipFill>
          <p:spPr>
            <a:xfrm>
              <a:off x="3585984" y="7722797"/>
              <a:ext cx="8532195" cy="3305822"/>
            </a:xfrm>
            <a:prstGeom prst="rect">
              <a:avLst/>
            </a:prstGeom>
            <a:ln w="12700" cap="flat">
              <a:noFill/>
              <a:miter lim="400000"/>
            </a:ln>
            <a:effectLst/>
          </p:spPr>
        </p:pic>
      </p:grpSp>
      <p:pic>
        <p:nvPicPr>
          <p:cNvPr id="9" name="Picture 8">
            <a:extLst>
              <a:ext uri="{FF2B5EF4-FFF2-40B4-BE49-F238E27FC236}">
                <a16:creationId xmlns:a16="http://schemas.microsoft.com/office/drawing/2014/main" id="{00210A39-9C63-BE0C-A2C5-60F7D0285E14}"/>
              </a:ext>
            </a:extLst>
          </p:cNvPr>
          <p:cNvPicPr>
            <a:picLocks noChangeAspect="1"/>
          </p:cNvPicPr>
          <p:nvPr/>
        </p:nvPicPr>
        <p:blipFill>
          <a:blip r:embed="rId8" cstate="print"/>
          <a:stretch>
            <a:fillRect/>
          </a:stretch>
        </p:blipFill>
        <p:spPr>
          <a:xfrm>
            <a:off x="1016000" y="12813338"/>
            <a:ext cx="3686352" cy="677269"/>
          </a:xfrm>
          <a:prstGeom prst="rect">
            <a:avLst/>
          </a:prstGeom>
        </p:spPr>
      </p:pic>
      <p:pic>
        <p:nvPicPr>
          <p:cNvPr id="10" name="Picture 9">
            <a:extLst>
              <a:ext uri="{FF2B5EF4-FFF2-40B4-BE49-F238E27FC236}">
                <a16:creationId xmlns:a16="http://schemas.microsoft.com/office/drawing/2014/main" id="{00210A39-9C63-BE0C-A2C5-60F7D0285E14}"/>
              </a:ext>
            </a:extLst>
          </p:cNvPr>
          <p:cNvPicPr>
            <a:picLocks noChangeAspect="1"/>
          </p:cNvPicPr>
          <p:nvPr/>
        </p:nvPicPr>
        <p:blipFill>
          <a:blip r:embed="rId8" cstate="print"/>
          <a:stretch>
            <a:fillRect/>
          </a:stretch>
        </p:blipFill>
        <p:spPr>
          <a:xfrm>
            <a:off x="20040600" y="12632894"/>
            <a:ext cx="3686352" cy="677269"/>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655452" y="-34941"/>
            <a:ext cx="3754825" cy="2559540"/>
          </a:xfrm>
          <a:prstGeom prst="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53517"/>
            <a:ext cx="4725567" cy="2559540"/>
          </a:xfrm>
          <a:prstGeom prst="rect">
            <a:avLst/>
          </a:prstGeom>
        </p:spPr>
      </p:pic>
    </p:spTree>
    <p:extLst>
      <p:ext uri="{BB962C8B-B14F-4D97-AF65-F5344CB8AC3E}">
        <p14:creationId xmlns:p14="http://schemas.microsoft.com/office/powerpoint/2010/main" val="1869008749"/>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B0C41E-0EC5-6C66-43A0-EA925753CA12}"/>
            </a:ext>
          </a:extLst>
        </p:cNvPr>
        <p:cNvGrpSpPr/>
        <p:nvPr/>
      </p:nvGrpSpPr>
      <p:grpSpPr>
        <a:xfrm>
          <a:off x="0" y="0"/>
          <a:ext cx="0" cy="0"/>
          <a:chOff x="0" y="0"/>
          <a:chExt cx="0" cy="0"/>
        </a:xfrm>
      </p:grpSpPr>
      <p:sp>
        <p:nvSpPr>
          <p:cNvPr id="4" name="Upon completing this lesson, you will be able to:">
            <a:extLst>
              <a:ext uri="{FF2B5EF4-FFF2-40B4-BE49-F238E27FC236}">
                <a16:creationId xmlns:a16="http://schemas.microsoft.com/office/drawing/2014/main" id="{806DFBFD-CF2A-A4EE-8019-389025B244AB}"/>
              </a:ext>
            </a:extLst>
          </p:cNvPr>
          <p:cNvSpPr txBox="1">
            <a:spLocks/>
          </p:cNvSpPr>
          <p:nvPr/>
        </p:nvSpPr>
        <p:spPr>
          <a:xfrm>
            <a:off x="577892" y="2703577"/>
            <a:ext cx="7627938" cy="7756525"/>
          </a:xfrm>
          <a:prstGeom prst="rect">
            <a:avLst/>
          </a:prstGeom>
          <a:solidFill>
            <a:srgbClr val="E46C0A"/>
          </a:solidFill>
        </p:spPr>
        <p:txBody>
          <a:bodyPr lIns="89235" tIns="89235" rIns="89235" bIns="89235" anchor="t"/>
          <a:lstStyle>
            <a:lvl1pPr marL="0" marR="0" indent="0" algn="l" defTabSz="1896340" latinLnBrk="0">
              <a:lnSpc>
                <a:spcPct val="100000"/>
              </a:lnSpc>
              <a:spcBef>
                <a:spcPts val="2100"/>
              </a:spcBef>
              <a:spcAft>
                <a:spcPts val="0"/>
              </a:spcAft>
              <a:buClrTx/>
              <a:buSzTx/>
              <a:buFontTx/>
              <a:buNone/>
              <a:tabLst>
                <a:tab pos="2286000" algn="l"/>
                <a:tab pos="3644900" algn="l"/>
                <a:tab pos="5029200" algn="l"/>
                <a:tab pos="6388100" algn="l"/>
              </a:tabLst>
              <a:defRPr sz="4200" b="0" i="0" u="none" strike="noStrike" cap="none" spc="0" baseline="0">
                <a:solidFill>
                  <a:srgbClr val="000000"/>
                </a:solidFill>
                <a:uFillTx/>
                <a:latin typeface="Open Sans"/>
                <a:ea typeface="Open Sans"/>
                <a:cs typeface="Open Sans"/>
                <a:sym typeface="Open Sans"/>
              </a:defRPr>
            </a:lvl1pPr>
            <a:lvl2pPr marL="0" marR="0" indent="457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2pPr>
            <a:lvl3pPr marL="0" marR="0" indent="914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3pPr>
            <a:lvl4pPr marL="0" marR="0" indent="1371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4pPr>
            <a:lvl5pPr marL="0" marR="0" indent="18288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5pPr>
            <a:lvl6pPr marL="0" marR="0" indent="22860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6pPr>
            <a:lvl7pPr marL="0" marR="0" indent="2743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7pPr>
            <a:lvl8pPr marL="0" marR="0" indent="3200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8pPr>
            <a:lvl9pPr marL="0" marR="0" indent="3657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9pPr>
          </a:lstStyle>
          <a:p>
            <a:pPr marL="0" marR="0" lvl="0" indent="0" algn="l" defTabSz="1896340" rtl="0" eaLnBrk="1" fontAlgn="auto" latinLnBrk="0" hangingPunct="0">
              <a:lnSpc>
                <a:spcPct val="100000"/>
              </a:lnSpc>
              <a:spcBef>
                <a:spcPts val="2100"/>
              </a:spcBef>
              <a:spcAft>
                <a:spcPts val="0"/>
              </a:spcAft>
              <a:buClrTx/>
              <a:buSzTx/>
              <a:buFontTx/>
              <a:buNone/>
              <a:tabLst>
                <a:tab pos="2286000" algn="l"/>
                <a:tab pos="3644900" algn="l"/>
                <a:tab pos="5029200" algn="l"/>
                <a:tab pos="6388100" algn="l"/>
              </a:tabLst>
              <a:defRPr/>
            </a:pPr>
            <a:r>
              <a:rPr kumimoji="0" lang="en-US" sz="4800" b="0" i="0" u="none" strike="noStrike" kern="0" cap="none" spc="0" normalizeH="0" baseline="0" noProof="0" dirty="0">
                <a:ln>
                  <a:noFill/>
                </a:ln>
                <a:solidFill>
                  <a:srgbClr val="000000"/>
                </a:solidFill>
                <a:effectLst/>
                <a:uLnTx/>
                <a:uFillTx/>
                <a:latin typeface="Open Sans"/>
                <a:ea typeface="Open Sans"/>
                <a:cs typeface="Open Sans"/>
                <a:sym typeface="Open Sans"/>
              </a:rPr>
              <a:t>अब आप यह कर सकते हैं:</a:t>
            </a:r>
          </a:p>
        </p:txBody>
      </p:sp>
      <p:sp>
        <p:nvSpPr>
          <p:cNvPr id="6" name="OBJECTIVES">
            <a:extLst>
              <a:ext uri="{FF2B5EF4-FFF2-40B4-BE49-F238E27FC236}">
                <a16:creationId xmlns:a16="http://schemas.microsoft.com/office/drawing/2014/main" id="{7645E15A-E33A-2154-04F9-4A7E605CD63A}"/>
              </a:ext>
            </a:extLst>
          </p:cNvPr>
          <p:cNvSpPr txBox="1"/>
          <p:nvPr/>
        </p:nvSpPr>
        <p:spPr>
          <a:xfrm>
            <a:off x="8661373" y="787889"/>
            <a:ext cx="3601345" cy="126609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78283" tIns="78283" rIns="78283" bIns="78283">
            <a:spAutoFit/>
          </a:bodyPr>
          <a:lstStyle>
            <a:lvl1pPr defTabSz="1896340">
              <a:defRPr sz="7200" b="1">
                <a:solidFill>
                  <a:srgbClr val="C00000"/>
                </a:solidFill>
                <a:latin typeface="Open Sans"/>
                <a:ea typeface="Open Sans"/>
                <a:cs typeface="Open Sans"/>
                <a:sym typeface="Open Sans"/>
              </a:defRPr>
            </a:lvl1pPr>
          </a:lstStyle>
          <a:p>
            <a:pPr marL="0" marR="0" lvl="0" indent="0" algn="l" defTabSz="1896340" rtl="0" eaLnBrk="1" fontAlgn="auto" latinLnBrk="0" hangingPunct="0">
              <a:lnSpc>
                <a:spcPct val="100000"/>
              </a:lnSpc>
              <a:spcBef>
                <a:spcPts val="0"/>
              </a:spcBef>
              <a:spcAft>
                <a:spcPts val="0"/>
              </a:spcAft>
              <a:buClrTx/>
              <a:buSzTx/>
              <a:buFontTx/>
              <a:buNone/>
              <a:tabLst/>
              <a:defRPr/>
            </a:pPr>
            <a:r>
              <a:rPr lang="en-IN" dirty="0"/>
              <a:t>समीक्षा</a:t>
            </a:r>
            <a:endParaRPr kumimoji="0" sz="7200" b="1" i="0" u="none" strike="noStrike" kern="0" cap="none" spc="0" normalizeH="0" baseline="0" noProof="0" dirty="0">
              <a:ln>
                <a:noFill/>
              </a:ln>
              <a:solidFill>
                <a:srgbClr val="C00000"/>
              </a:solidFill>
              <a:effectLst/>
              <a:uLnTx/>
              <a:uFillTx/>
              <a:latin typeface="Open Sans"/>
              <a:ea typeface="Open Sans"/>
              <a:cs typeface="Open Sans"/>
              <a:sym typeface="Open Sans"/>
            </a:endParaRPr>
          </a:p>
        </p:txBody>
      </p:sp>
      <p:sp>
        <p:nvSpPr>
          <p:cNvPr id="14" name="Slide Number">
            <a:extLst>
              <a:ext uri="{FF2B5EF4-FFF2-40B4-BE49-F238E27FC236}">
                <a16:creationId xmlns:a16="http://schemas.microsoft.com/office/drawing/2014/main" id="{17338B7A-B10F-3B3D-EE2F-C6A96907D4EB}"/>
              </a:ext>
            </a:extLst>
          </p:cNvPr>
          <p:cNvSpPr txBox="1">
            <a:spLocks noGrp="1"/>
          </p:cNvSpPr>
          <p:nvPr>
            <p:ph type="sldNum" sz="quarter" idx="2"/>
          </p:nvPr>
        </p:nvSpPr>
        <p:spPr>
          <a:xfrm>
            <a:off x="22920941" y="12813338"/>
            <a:ext cx="386744" cy="67726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0" marR="0" lvl="0" indent="0" algn="ctr" defTabSz="1662545" rtl="0" eaLnBrk="1" fontAlgn="auto" latinLnBrk="0" hangingPunct="0">
              <a:lnSpc>
                <a:spcPct val="100000"/>
              </a:lnSpc>
              <a:spcBef>
                <a:spcPts val="600"/>
              </a:spcBef>
              <a:spcAft>
                <a:spcPts val="0"/>
              </a:spcAft>
              <a:buClrTx/>
              <a:buSzTx/>
              <a:buFontTx/>
              <a:buNone/>
              <a:tabLst/>
              <a:defRPr/>
            </a:pPr>
            <a:fld id="{86CB4B4D-7CA3-9044-876B-883B54F8677D}" type="slidenum">
              <a:rPr kumimoji="0" sz="3000" b="1" i="0" u="none" strike="noStrike" kern="0" cap="none" spc="0" normalizeH="0" baseline="0" noProof="0">
                <a:ln>
                  <a:noFill/>
                </a:ln>
                <a:solidFill>
                  <a:srgbClr val="535353"/>
                </a:solidFill>
                <a:effectLst/>
                <a:uLnTx/>
                <a:uFillTx/>
                <a:latin typeface="Open Sans"/>
                <a:ea typeface="Open Sans"/>
                <a:cs typeface="Open Sans"/>
                <a:sym typeface="Open Sans"/>
              </a:rPr>
              <a:pPr marL="0" marR="0" lvl="0" indent="0" algn="ctr" defTabSz="1662545" rtl="0" eaLnBrk="1" fontAlgn="auto" latinLnBrk="0" hangingPunct="0">
                <a:lnSpc>
                  <a:spcPct val="100000"/>
                </a:lnSpc>
                <a:spcBef>
                  <a:spcPts val="600"/>
                </a:spcBef>
                <a:spcAft>
                  <a:spcPts val="0"/>
                </a:spcAft>
                <a:buClrTx/>
                <a:buSzTx/>
                <a:buFontTx/>
                <a:buNone/>
                <a:tabLst/>
                <a:defRPr/>
              </a:pPr>
              <a:t>24</a:t>
            </a:fld>
            <a:endParaRPr kumimoji="0" sz="3000" b="1" i="0" u="none" strike="noStrike" kern="0" cap="none" spc="0" normalizeH="0" baseline="0" noProof="0">
              <a:ln>
                <a:noFill/>
              </a:ln>
              <a:solidFill>
                <a:srgbClr val="535353"/>
              </a:solidFill>
              <a:effectLst/>
              <a:uLnTx/>
              <a:uFillTx/>
              <a:latin typeface="Open Sans"/>
              <a:ea typeface="Open Sans"/>
              <a:cs typeface="Open Sans"/>
              <a:sym typeface="Open Sans"/>
            </a:endParaRPr>
          </a:p>
        </p:txBody>
      </p:sp>
      <p:sp>
        <p:nvSpPr>
          <p:cNvPr id="2" name="Define infectious disease.…">
            <a:extLst>
              <a:ext uri="{FF2B5EF4-FFF2-40B4-BE49-F238E27FC236}">
                <a16:creationId xmlns:a16="http://schemas.microsoft.com/office/drawing/2014/main" id="{4AEB6AA9-829C-CFCA-0CBC-F0BA4B57D578}"/>
              </a:ext>
            </a:extLst>
          </p:cNvPr>
          <p:cNvSpPr txBox="1"/>
          <p:nvPr/>
        </p:nvSpPr>
        <p:spPr>
          <a:xfrm>
            <a:off x="11190864" y="4224131"/>
            <a:ext cx="12507336" cy="68060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a:spAutoFit/>
          </a:bodyPr>
          <a:lstStyle/>
          <a:p>
            <a:pPr marL="0" marR="0" lvl="1" indent="0" algn="l" defTabSz="1896340" rtl="0" eaLnBrk="1" fontAlgn="auto" latinLnBrk="0" hangingPunct="0">
              <a:lnSpc>
                <a:spcPct val="100000"/>
              </a:lnSpc>
              <a:spcBef>
                <a:spcPts val="0"/>
              </a:spcBef>
              <a:spcAft>
                <a:spcPts val="0"/>
              </a:spcAft>
              <a:buClrTx/>
              <a:buSzTx/>
              <a:buFontTx/>
              <a:buNone/>
              <a:tabLst>
                <a:tab pos="2286000" algn="l"/>
                <a:tab pos="3644900" algn="l"/>
                <a:tab pos="5029200" algn="l"/>
                <a:tab pos="6388100" algn="l"/>
              </a:tabLst>
              <a:defRPr sz="4800">
                <a:latin typeface="Open Sans"/>
                <a:ea typeface="Open Sans"/>
                <a:cs typeface="Open Sans"/>
                <a:sym typeface="Open Sans"/>
              </a:defRPr>
            </a:pPr>
            <a:r>
              <a:rPr kumimoji="0" lang="en-US" sz="4800" b="0" i="0" u="none" strike="noStrike" kern="0" cap="none" spc="0" normalizeH="0" baseline="0" noProof="0" dirty="0">
                <a:ln>
                  <a:noFill/>
                </a:ln>
                <a:solidFill>
                  <a:srgbClr val="000000"/>
                </a:solidFill>
                <a:effectLst/>
                <a:uLnTx/>
                <a:uFillTx/>
                <a:latin typeface="Open Sans"/>
                <a:ea typeface="Open Sans"/>
                <a:cs typeface="Open Sans"/>
                <a:sym typeface="Open Sans"/>
              </a:rPr>
              <a:t>सहायता के लिए कॉल प्राप्त करते समय प्राप्त की जाने वाली पाँच जानकारियों की </a:t>
            </a:r>
            <a:r>
              <a:rPr kumimoji="0" lang="en-US" sz="4800" b="0" i="0" u="none" strike="noStrike" kern="0" cap="none" spc="0" normalizeH="0" baseline="0" noProof="0" dirty="0" err="1">
                <a:ln>
                  <a:noFill/>
                </a:ln>
                <a:solidFill>
                  <a:srgbClr val="000000"/>
                </a:solidFill>
                <a:effectLst/>
                <a:uLnTx/>
                <a:uFillTx/>
                <a:latin typeface="Open Sans"/>
                <a:ea typeface="Open Sans"/>
                <a:cs typeface="Open Sans"/>
                <a:sym typeface="Open Sans"/>
              </a:rPr>
              <a:t>सूची</a:t>
            </a:r>
            <a:r>
              <a:rPr kumimoji="0" lang="en-US" sz="4800" b="0" i="0" u="none" strike="noStrike" kern="0" cap="none" spc="0" normalizeH="0" baseline="0" noProof="0" dirty="0">
                <a:ln>
                  <a:noFill/>
                </a:ln>
                <a:solidFill>
                  <a:srgbClr val="000000"/>
                </a:solidFill>
                <a:effectLst/>
                <a:uLnTx/>
                <a:uFillTx/>
                <a:latin typeface="Open Sans"/>
                <a:ea typeface="Open Sans"/>
                <a:cs typeface="Open Sans"/>
                <a:sym typeface="Open Sans"/>
              </a:rPr>
              <a:t> </a:t>
            </a:r>
            <a:r>
              <a:rPr kumimoji="0" lang="en-US" sz="4800" b="0" i="0" u="none" strike="noStrike" kern="0" cap="none" spc="0" normalizeH="0" baseline="0" noProof="0" dirty="0" err="1">
                <a:ln>
                  <a:noFill/>
                </a:ln>
                <a:solidFill>
                  <a:srgbClr val="000000"/>
                </a:solidFill>
                <a:effectLst/>
                <a:uLnTx/>
                <a:uFillTx/>
                <a:latin typeface="Open Sans"/>
                <a:ea typeface="Open Sans"/>
                <a:cs typeface="Open Sans"/>
                <a:sym typeface="Open Sans"/>
              </a:rPr>
              <a:t>बना</a:t>
            </a:r>
            <a:r>
              <a:rPr kumimoji="0" lang="hi-IN" sz="4800" b="0" i="0" u="none" strike="noStrike" kern="0" cap="none" spc="0" normalizeH="0" noProof="0" dirty="0">
                <a:ln>
                  <a:noFill/>
                </a:ln>
                <a:solidFill>
                  <a:srgbClr val="000000"/>
                </a:solidFill>
                <a:effectLst/>
                <a:uLnTx/>
                <a:uFillTx/>
                <a:latin typeface="Open Sans"/>
                <a:ea typeface="Open Sans"/>
                <a:cs typeface="Open Sans"/>
                <a:sym typeface="Open Sans"/>
              </a:rPr>
              <a:t> सकते है </a:t>
            </a:r>
            <a:r>
              <a:rPr kumimoji="0" lang="en-US" sz="4800" b="0" i="0" u="none" strike="noStrike" kern="0" cap="none" spc="0" normalizeH="0" baseline="0" noProof="0" dirty="0">
                <a:ln>
                  <a:noFill/>
                </a:ln>
                <a:solidFill>
                  <a:srgbClr val="000000"/>
                </a:solidFill>
                <a:effectLst/>
                <a:uLnTx/>
                <a:uFillTx/>
                <a:latin typeface="Open Sans"/>
                <a:ea typeface="Open Sans"/>
                <a:cs typeface="Open Sans"/>
                <a:sym typeface="Open Sans"/>
              </a:rPr>
              <a:t>।</a:t>
            </a:r>
          </a:p>
          <a:p>
            <a:pPr marL="0" marR="0" lvl="1" indent="0" algn="l" defTabSz="1896340" rtl="0" eaLnBrk="1" fontAlgn="auto" latinLnBrk="0" hangingPunct="0">
              <a:lnSpc>
                <a:spcPct val="100000"/>
              </a:lnSpc>
              <a:spcBef>
                <a:spcPts val="0"/>
              </a:spcBef>
              <a:spcAft>
                <a:spcPts val="0"/>
              </a:spcAft>
              <a:buClrTx/>
              <a:buSzTx/>
              <a:buFontTx/>
              <a:buNone/>
              <a:tabLst>
                <a:tab pos="2286000" algn="l"/>
                <a:tab pos="3644900" algn="l"/>
                <a:tab pos="5029200" algn="l"/>
                <a:tab pos="6388100" algn="l"/>
              </a:tabLst>
              <a:defRPr sz="4800">
                <a:latin typeface="Open Sans"/>
                <a:ea typeface="Open Sans"/>
                <a:cs typeface="Open Sans"/>
                <a:sym typeface="Open Sans"/>
              </a:defRPr>
            </a:pPr>
            <a:endParaRPr kumimoji="0" lang="en-US" sz="4800" b="0" i="0" u="none" strike="noStrike" kern="0" cap="none" spc="0" normalizeH="0" baseline="0" noProof="0" dirty="0">
              <a:ln>
                <a:noFill/>
              </a:ln>
              <a:solidFill>
                <a:srgbClr val="000000"/>
              </a:solidFill>
              <a:effectLst/>
              <a:uLnTx/>
              <a:uFillTx/>
              <a:latin typeface="Open Sans"/>
              <a:ea typeface="Open Sans"/>
              <a:cs typeface="Open Sans"/>
              <a:sym typeface="Open Sans"/>
            </a:endParaRPr>
          </a:p>
          <a:p>
            <a:pPr marL="0" marR="0" lvl="1" indent="0" algn="l" defTabSz="1896340" rtl="0" eaLnBrk="1" fontAlgn="auto" latinLnBrk="0" hangingPunct="0">
              <a:lnSpc>
                <a:spcPct val="100000"/>
              </a:lnSpc>
              <a:spcBef>
                <a:spcPts val="0"/>
              </a:spcBef>
              <a:spcAft>
                <a:spcPts val="0"/>
              </a:spcAft>
              <a:buClrTx/>
              <a:buSzTx/>
              <a:buFontTx/>
              <a:buNone/>
              <a:tabLst>
                <a:tab pos="2286000" algn="l"/>
                <a:tab pos="3644900" algn="l"/>
                <a:tab pos="5029200" algn="l"/>
                <a:tab pos="6388100" algn="l"/>
              </a:tabLst>
              <a:defRPr sz="4800">
                <a:latin typeface="Open Sans"/>
                <a:ea typeface="Open Sans"/>
                <a:cs typeface="Open Sans"/>
                <a:sym typeface="Open Sans"/>
              </a:defRPr>
            </a:pPr>
            <a:endParaRPr kumimoji="0" lang="en-US" sz="4800" b="0" i="0" u="none" strike="noStrike" kern="0" cap="none" spc="0" normalizeH="0" baseline="0" noProof="0" dirty="0">
              <a:ln>
                <a:noFill/>
              </a:ln>
              <a:solidFill>
                <a:srgbClr val="000000"/>
              </a:solidFill>
              <a:effectLst/>
              <a:uLnTx/>
              <a:uFillTx/>
              <a:latin typeface="Open Sans"/>
              <a:ea typeface="Open Sans"/>
              <a:cs typeface="Open Sans"/>
              <a:sym typeface="Open Sans"/>
            </a:endParaRPr>
          </a:p>
          <a:p>
            <a:pPr lvl="1" indent="0" defTabSz="1896340">
              <a:tabLst>
                <a:tab pos="2286000" algn="l"/>
                <a:tab pos="3644900" algn="l"/>
                <a:tab pos="5029200" algn="l"/>
                <a:tab pos="6388100" algn="l"/>
              </a:tabLst>
              <a:defRPr sz="4800">
                <a:latin typeface="Open Sans"/>
                <a:ea typeface="Open Sans"/>
                <a:cs typeface="Open Sans"/>
                <a:sym typeface="Open Sans"/>
              </a:defRPr>
            </a:pPr>
            <a:r>
              <a:rPr kumimoji="0" lang="en-US" sz="4800" b="0" i="0" u="none" strike="noStrike" kern="0" cap="none" spc="0" normalizeH="0" baseline="0" noProof="0" dirty="0" err="1">
                <a:ln>
                  <a:noFill/>
                </a:ln>
                <a:solidFill>
                  <a:srgbClr val="000000"/>
                </a:solidFill>
                <a:effectLst/>
                <a:uLnTx/>
                <a:uFillTx/>
                <a:latin typeface="Open Sans"/>
                <a:ea typeface="Open Sans"/>
                <a:cs typeface="Open Sans"/>
                <a:sym typeface="Open Sans"/>
              </a:rPr>
              <a:t>किसी</a:t>
            </a:r>
            <a:r>
              <a:rPr kumimoji="0" lang="en-US" sz="4800" b="0" i="0" u="none" strike="noStrike" kern="0" cap="none" spc="0" normalizeH="0" baseline="0" noProof="0" dirty="0">
                <a:ln>
                  <a:noFill/>
                </a:ln>
                <a:solidFill>
                  <a:srgbClr val="000000"/>
                </a:solidFill>
                <a:effectLst/>
                <a:uLnTx/>
                <a:uFillTx/>
                <a:latin typeface="Open Sans"/>
                <a:ea typeface="Open Sans"/>
                <a:cs typeface="Open Sans"/>
                <a:sym typeface="Open Sans"/>
              </a:rPr>
              <a:t> कॉल का जवाब देते समय विचार करने योग्य पांच कारकों की </a:t>
            </a:r>
            <a:r>
              <a:rPr kumimoji="0" lang="en-US" sz="4800" b="0" i="0" u="none" strike="noStrike" kern="0" cap="none" spc="0" normalizeH="0" baseline="0" noProof="0" dirty="0" err="1">
                <a:ln>
                  <a:noFill/>
                </a:ln>
                <a:solidFill>
                  <a:srgbClr val="000000"/>
                </a:solidFill>
                <a:effectLst/>
                <a:uLnTx/>
                <a:uFillTx/>
                <a:latin typeface="Open Sans"/>
                <a:ea typeface="Open Sans"/>
                <a:cs typeface="Open Sans"/>
                <a:sym typeface="Open Sans"/>
              </a:rPr>
              <a:t>सूची</a:t>
            </a:r>
            <a:r>
              <a:rPr kumimoji="0" lang="en-US" sz="4800" b="0" i="0" u="none" strike="noStrike" kern="0" cap="none" spc="0" normalizeH="0" baseline="0" noProof="0" dirty="0">
                <a:ln>
                  <a:noFill/>
                </a:ln>
                <a:solidFill>
                  <a:srgbClr val="000000"/>
                </a:solidFill>
                <a:effectLst/>
                <a:uLnTx/>
                <a:uFillTx/>
                <a:latin typeface="Open Sans"/>
                <a:ea typeface="Open Sans"/>
                <a:cs typeface="Open Sans"/>
                <a:sym typeface="Open Sans"/>
              </a:rPr>
              <a:t> </a:t>
            </a:r>
            <a:r>
              <a:rPr kumimoji="0" lang="en-US" sz="4800" b="0" i="0" u="none" strike="noStrike" kern="0" cap="none" spc="0" normalizeH="0" baseline="0" noProof="0" dirty="0" err="1">
                <a:ln>
                  <a:noFill/>
                </a:ln>
                <a:solidFill>
                  <a:srgbClr val="000000"/>
                </a:solidFill>
                <a:effectLst/>
                <a:uLnTx/>
                <a:uFillTx/>
                <a:latin typeface="Open Sans"/>
                <a:ea typeface="Open Sans"/>
                <a:cs typeface="Open Sans"/>
                <a:sym typeface="Open Sans"/>
              </a:rPr>
              <a:t>बना</a:t>
            </a:r>
            <a:r>
              <a:rPr kumimoji="0" lang="hi-IN" sz="4800" b="0" i="0" u="none" strike="noStrike" kern="0" cap="none" spc="0" normalizeH="0" baseline="0" noProof="0" dirty="0">
                <a:ln>
                  <a:noFill/>
                </a:ln>
                <a:solidFill>
                  <a:srgbClr val="000000"/>
                </a:solidFill>
                <a:effectLst/>
                <a:uLnTx/>
                <a:uFillTx/>
                <a:latin typeface="Open Sans"/>
                <a:ea typeface="Open Sans"/>
                <a:cs typeface="Open Sans"/>
                <a:sym typeface="Open Sans"/>
              </a:rPr>
              <a:t> </a:t>
            </a:r>
            <a:r>
              <a:rPr lang="hi-IN" sz="4800" dirty="0">
                <a:latin typeface="Open Sans"/>
                <a:ea typeface="Open Sans"/>
                <a:cs typeface="Open Sans"/>
                <a:sym typeface="Open Sans"/>
              </a:rPr>
              <a:t>सकते है </a:t>
            </a:r>
            <a:r>
              <a:rPr kumimoji="0" lang="en-US" sz="4800" b="0" i="0" u="none" strike="noStrike" kern="0" cap="none" spc="0" normalizeH="0" baseline="0" noProof="0" dirty="0">
                <a:ln>
                  <a:noFill/>
                </a:ln>
                <a:solidFill>
                  <a:srgbClr val="000000"/>
                </a:solidFill>
                <a:effectLst/>
                <a:uLnTx/>
                <a:uFillTx/>
                <a:latin typeface="Open Sans"/>
                <a:ea typeface="Open Sans"/>
                <a:cs typeface="Open Sans"/>
                <a:sym typeface="Open Sans"/>
              </a:rPr>
              <a:t>।</a:t>
            </a:r>
          </a:p>
          <a:p>
            <a:pPr marL="0" marR="0" lvl="1" indent="0" algn="l" defTabSz="1896340" rtl="0" eaLnBrk="1" fontAlgn="auto" latinLnBrk="0" hangingPunct="0">
              <a:lnSpc>
                <a:spcPct val="100000"/>
              </a:lnSpc>
              <a:spcBef>
                <a:spcPts val="0"/>
              </a:spcBef>
              <a:spcAft>
                <a:spcPts val="0"/>
              </a:spcAft>
              <a:buClrTx/>
              <a:buSzTx/>
              <a:buFontTx/>
              <a:buNone/>
              <a:tabLst>
                <a:tab pos="2286000" algn="l"/>
                <a:tab pos="3644900" algn="l"/>
                <a:tab pos="5029200" algn="l"/>
                <a:tab pos="6388100" algn="l"/>
              </a:tabLst>
              <a:defRPr sz="4800">
                <a:latin typeface="Open Sans"/>
                <a:ea typeface="Open Sans"/>
                <a:cs typeface="Open Sans"/>
                <a:sym typeface="Open Sans"/>
              </a:defRPr>
            </a:pPr>
            <a:endParaRPr kumimoji="0" lang="en-US" sz="4800" b="0" i="0" u="none" strike="noStrike" kern="0" cap="none" spc="0" normalizeH="0" baseline="0" noProof="0" dirty="0">
              <a:ln>
                <a:noFill/>
              </a:ln>
              <a:solidFill>
                <a:srgbClr val="000000"/>
              </a:solidFill>
              <a:effectLst/>
              <a:uLnTx/>
              <a:uFillTx/>
              <a:latin typeface="Open Sans"/>
              <a:ea typeface="Open Sans"/>
              <a:cs typeface="Open Sans"/>
              <a:sym typeface="Open Sans"/>
            </a:endParaRPr>
          </a:p>
          <a:p>
            <a:pPr lvl="1" indent="0" defTabSz="1896340">
              <a:tabLst>
                <a:tab pos="2286000" algn="l"/>
                <a:tab pos="3644900" algn="l"/>
                <a:tab pos="5029200" algn="l"/>
                <a:tab pos="6388100" algn="l"/>
              </a:tabLst>
              <a:defRPr sz="4800">
                <a:latin typeface="Open Sans"/>
                <a:ea typeface="Open Sans"/>
                <a:cs typeface="Open Sans"/>
                <a:sym typeface="Open Sans"/>
              </a:defRPr>
            </a:pPr>
            <a:r>
              <a:rPr lang="en-US" dirty="0" err="1"/>
              <a:t>दृश्य</a:t>
            </a:r>
            <a:r>
              <a:rPr lang="en-US" dirty="0"/>
              <a:t> </a:t>
            </a:r>
            <a:r>
              <a:rPr lang="en-US" dirty="0" err="1"/>
              <a:t>आकार</a:t>
            </a:r>
            <a:r>
              <a:rPr lang="en-US" dirty="0"/>
              <a:t> </a:t>
            </a:r>
            <a:r>
              <a:rPr lang="en-US" dirty="0" err="1"/>
              <a:t>निर्धारण</a:t>
            </a:r>
            <a:r>
              <a:rPr lang="en-US" dirty="0"/>
              <a:t> </a:t>
            </a:r>
            <a:r>
              <a:rPr lang="en-US" dirty="0" err="1"/>
              <a:t>के</a:t>
            </a:r>
            <a:r>
              <a:rPr lang="en-US" dirty="0"/>
              <a:t> </a:t>
            </a:r>
            <a:r>
              <a:rPr lang="en-US" dirty="0" err="1"/>
              <a:t>लिए</a:t>
            </a:r>
            <a:r>
              <a:rPr lang="en-US" dirty="0"/>
              <a:t> </a:t>
            </a:r>
            <a:r>
              <a:rPr lang="en-US" dirty="0" err="1"/>
              <a:t>तीन</a:t>
            </a:r>
            <a:r>
              <a:rPr lang="en-US" dirty="0"/>
              <a:t> </a:t>
            </a:r>
            <a:r>
              <a:rPr lang="en-US" dirty="0" err="1"/>
              <a:t>चरणों</a:t>
            </a:r>
            <a:r>
              <a:rPr lang="en-US" dirty="0"/>
              <a:t> </a:t>
            </a:r>
            <a:r>
              <a:rPr lang="en-US" dirty="0" err="1"/>
              <a:t>की</a:t>
            </a:r>
            <a:r>
              <a:rPr lang="en-US" dirty="0"/>
              <a:t> </a:t>
            </a:r>
            <a:r>
              <a:rPr lang="en-US" dirty="0" err="1"/>
              <a:t>सूची</a:t>
            </a:r>
            <a:r>
              <a:rPr lang="en-US" dirty="0"/>
              <a:t> </a:t>
            </a:r>
            <a:r>
              <a:rPr lang="en-US" dirty="0" err="1"/>
              <a:t>उचित</a:t>
            </a:r>
            <a:r>
              <a:rPr lang="en-US" dirty="0"/>
              <a:t> </a:t>
            </a:r>
            <a:r>
              <a:rPr lang="en-US" dirty="0" err="1"/>
              <a:t>क्रम</a:t>
            </a:r>
            <a:r>
              <a:rPr lang="en-US" dirty="0"/>
              <a:t> </a:t>
            </a:r>
            <a:r>
              <a:rPr lang="en-US" dirty="0" err="1"/>
              <a:t>में</a:t>
            </a:r>
            <a:r>
              <a:rPr lang="en-US" dirty="0"/>
              <a:t> </a:t>
            </a:r>
            <a:r>
              <a:rPr lang="en-US" dirty="0" err="1"/>
              <a:t>बनाएं</a:t>
            </a:r>
            <a:r>
              <a:rPr lang="en-US" dirty="0"/>
              <a:t> ।</a:t>
            </a:r>
          </a:p>
        </p:txBody>
      </p:sp>
      <p:grpSp>
        <p:nvGrpSpPr>
          <p:cNvPr id="3" name="Group">
            <a:extLst>
              <a:ext uri="{FF2B5EF4-FFF2-40B4-BE49-F238E27FC236}">
                <a16:creationId xmlns:a16="http://schemas.microsoft.com/office/drawing/2014/main" id="{AAC32822-3A4D-767E-841F-DB9AC5DE856C}"/>
              </a:ext>
            </a:extLst>
          </p:cNvPr>
          <p:cNvGrpSpPr/>
          <p:nvPr/>
        </p:nvGrpSpPr>
        <p:grpSpPr>
          <a:xfrm>
            <a:off x="9844663" y="4221679"/>
            <a:ext cx="1219201" cy="1681958"/>
            <a:chOff x="0" y="115975"/>
            <a:chExt cx="1219200" cy="1681957"/>
          </a:xfrm>
        </p:grpSpPr>
        <p:sp>
          <p:nvSpPr>
            <p:cNvPr id="5" name="Circle">
              <a:extLst>
                <a:ext uri="{FF2B5EF4-FFF2-40B4-BE49-F238E27FC236}">
                  <a16:creationId xmlns:a16="http://schemas.microsoft.com/office/drawing/2014/main" id="{BFE5DEB3-8A32-F91F-B96C-18DA366EAC31}"/>
                </a:ext>
              </a:extLst>
            </p:cNvPr>
            <p:cNvSpPr/>
            <p:nvPr/>
          </p:nvSpPr>
          <p:spPr>
            <a:xfrm>
              <a:off x="0" y="265245"/>
              <a:ext cx="1219200" cy="1219201"/>
            </a:xfrm>
            <a:prstGeom prst="ellipse">
              <a:avLst/>
            </a:prstGeom>
            <a:solidFill>
              <a:srgbClr val="DDDDDD"/>
            </a:solidFill>
            <a:ln w="12700" cap="flat">
              <a:noFill/>
              <a:miter lim="400000"/>
            </a:ln>
            <a:effectLst/>
          </p:spPr>
          <p:txBody>
            <a:bodyPr wrap="square" lIns="78283" tIns="78283" rIns="78283" bIns="78283" numCol="1" anchor="t">
              <a:noAutofit/>
            </a:bodyPr>
            <a:lstStyle/>
            <a:p>
              <a:pPr marL="0" marR="0" lvl="0" indent="0" algn="l" defTabSz="1662545" rtl="0" eaLnBrk="1" fontAlgn="auto" latinLnBrk="0" hangingPunct="0">
                <a:lnSpc>
                  <a:spcPct val="100000"/>
                </a:lnSpc>
                <a:spcBef>
                  <a:spcPts val="0"/>
                </a:spcBef>
                <a:spcAft>
                  <a:spcPts val="0"/>
                </a:spcAft>
                <a:buClrTx/>
                <a:buSzTx/>
                <a:buFontTx/>
                <a:buNone/>
                <a:tabLst/>
                <a:defRPr/>
              </a:pPr>
              <a:endParaRPr kumimoji="0" sz="3600" b="0" i="0" u="none" strike="noStrike" kern="0" cap="none" spc="0" normalizeH="0" baseline="0" noProof="0">
                <a:ln>
                  <a:noFill/>
                </a:ln>
                <a:solidFill>
                  <a:srgbClr val="000000"/>
                </a:solidFill>
                <a:effectLst/>
                <a:uLnTx/>
                <a:uFillTx/>
                <a:latin typeface="Arial"/>
                <a:cs typeface="Arial"/>
                <a:sym typeface="Arial"/>
              </a:endParaRPr>
            </a:p>
          </p:txBody>
        </p:sp>
        <p:sp>
          <p:nvSpPr>
            <p:cNvPr id="15" name="1">
              <a:extLst>
                <a:ext uri="{FF2B5EF4-FFF2-40B4-BE49-F238E27FC236}">
                  <a16:creationId xmlns:a16="http://schemas.microsoft.com/office/drawing/2014/main" id="{0A5EBD6C-7B16-8A75-3A9B-1B529F76CB8C}"/>
                </a:ext>
              </a:extLst>
            </p:cNvPr>
            <p:cNvSpPr txBox="1"/>
            <p:nvPr/>
          </p:nvSpPr>
          <p:spPr>
            <a:xfrm>
              <a:off x="261804" y="115975"/>
              <a:ext cx="822592" cy="16819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numCol="1" anchor="t">
              <a:noAutofit/>
            </a:bodyPr>
            <a:lstStyle>
              <a:lvl1pPr>
                <a:defRPr sz="7200" i="1">
                  <a:solidFill>
                    <a:srgbClr val="C00000"/>
                  </a:solidFill>
                  <a:latin typeface="Open Sans"/>
                  <a:ea typeface="Open Sans"/>
                  <a:cs typeface="Open Sans"/>
                  <a:sym typeface="Open Sans"/>
                </a:defRPr>
              </a:lvl1pPr>
            </a:lstStyle>
            <a:p>
              <a:pPr marL="0" marR="0" lvl="0" indent="0" algn="l" defTabSz="1662545" rtl="0" eaLnBrk="1" fontAlgn="auto" latinLnBrk="0" hangingPunct="0">
                <a:lnSpc>
                  <a:spcPct val="100000"/>
                </a:lnSpc>
                <a:spcBef>
                  <a:spcPts val="0"/>
                </a:spcBef>
                <a:spcAft>
                  <a:spcPts val="0"/>
                </a:spcAft>
                <a:buClrTx/>
                <a:buSzTx/>
                <a:buFontTx/>
                <a:buNone/>
                <a:tabLst/>
                <a:defRPr/>
              </a:pPr>
              <a:r>
                <a:rPr kumimoji="0" sz="7200" b="0" i="1" u="none" strike="noStrike" kern="0" cap="none" spc="0" normalizeH="0" baseline="0" noProof="0">
                  <a:ln>
                    <a:noFill/>
                  </a:ln>
                  <a:solidFill>
                    <a:srgbClr val="C00000"/>
                  </a:solidFill>
                  <a:effectLst/>
                  <a:uLnTx/>
                  <a:uFillTx/>
                  <a:latin typeface="Open Sans"/>
                  <a:ea typeface="Open Sans"/>
                  <a:cs typeface="Open Sans"/>
                  <a:sym typeface="Open Sans"/>
                </a:rPr>
                <a:t>1</a:t>
              </a:r>
            </a:p>
          </p:txBody>
        </p:sp>
      </p:grpSp>
      <p:grpSp>
        <p:nvGrpSpPr>
          <p:cNvPr id="16" name="Group">
            <a:extLst>
              <a:ext uri="{FF2B5EF4-FFF2-40B4-BE49-F238E27FC236}">
                <a16:creationId xmlns:a16="http://schemas.microsoft.com/office/drawing/2014/main" id="{621EFE4B-6940-B078-AD4D-731FF6CE2A9A}"/>
              </a:ext>
            </a:extLst>
          </p:cNvPr>
          <p:cNvGrpSpPr/>
          <p:nvPr/>
        </p:nvGrpSpPr>
        <p:grpSpPr>
          <a:xfrm>
            <a:off x="9844663" y="7010423"/>
            <a:ext cx="1219201" cy="1681958"/>
            <a:chOff x="0" y="115975"/>
            <a:chExt cx="1219200" cy="1681957"/>
          </a:xfrm>
        </p:grpSpPr>
        <p:sp>
          <p:nvSpPr>
            <p:cNvPr id="17" name="Circle">
              <a:extLst>
                <a:ext uri="{FF2B5EF4-FFF2-40B4-BE49-F238E27FC236}">
                  <a16:creationId xmlns:a16="http://schemas.microsoft.com/office/drawing/2014/main" id="{EBCE5860-7255-7867-A81B-ACBC93B6B9B4}"/>
                </a:ext>
              </a:extLst>
            </p:cNvPr>
            <p:cNvSpPr/>
            <p:nvPr/>
          </p:nvSpPr>
          <p:spPr>
            <a:xfrm>
              <a:off x="0" y="265245"/>
              <a:ext cx="1219200" cy="1219201"/>
            </a:xfrm>
            <a:prstGeom prst="ellipse">
              <a:avLst/>
            </a:prstGeom>
            <a:solidFill>
              <a:srgbClr val="DDDDDD"/>
            </a:solidFill>
            <a:ln w="12700" cap="flat">
              <a:noFill/>
              <a:miter lim="400000"/>
            </a:ln>
            <a:effectLst/>
          </p:spPr>
          <p:txBody>
            <a:bodyPr wrap="square" lIns="78283" tIns="78283" rIns="78283" bIns="78283" numCol="1" anchor="t">
              <a:noAutofit/>
            </a:bodyPr>
            <a:lstStyle/>
            <a:p>
              <a:pPr marL="0" marR="0" lvl="0" indent="0" algn="l" defTabSz="1662545" rtl="0" eaLnBrk="1" fontAlgn="auto" latinLnBrk="0" hangingPunct="0">
                <a:lnSpc>
                  <a:spcPct val="100000"/>
                </a:lnSpc>
                <a:spcBef>
                  <a:spcPts val="0"/>
                </a:spcBef>
                <a:spcAft>
                  <a:spcPts val="0"/>
                </a:spcAft>
                <a:buClrTx/>
                <a:buSzTx/>
                <a:buFontTx/>
                <a:buNone/>
                <a:tabLst/>
                <a:defRPr/>
              </a:pPr>
              <a:endParaRPr kumimoji="0" sz="3600" b="0" i="0" u="none" strike="noStrike" kern="0" cap="none" spc="0" normalizeH="0" baseline="0" noProof="0">
                <a:ln>
                  <a:noFill/>
                </a:ln>
                <a:solidFill>
                  <a:srgbClr val="000000"/>
                </a:solidFill>
                <a:effectLst/>
                <a:uLnTx/>
                <a:uFillTx/>
                <a:latin typeface="Arial"/>
                <a:cs typeface="Arial"/>
                <a:sym typeface="Arial"/>
              </a:endParaRPr>
            </a:p>
          </p:txBody>
        </p:sp>
        <p:sp>
          <p:nvSpPr>
            <p:cNvPr id="18" name="2">
              <a:extLst>
                <a:ext uri="{FF2B5EF4-FFF2-40B4-BE49-F238E27FC236}">
                  <a16:creationId xmlns:a16="http://schemas.microsoft.com/office/drawing/2014/main" id="{45B7D2A4-5E91-63C6-9B45-9E53A9934B74}"/>
                </a:ext>
              </a:extLst>
            </p:cNvPr>
            <p:cNvSpPr txBox="1"/>
            <p:nvPr/>
          </p:nvSpPr>
          <p:spPr>
            <a:xfrm>
              <a:off x="261804" y="115975"/>
              <a:ext cx="822592" cy="16819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numCol="1" anchor="t">
              <a:noAutofit/>
            </a:bodyPr>
            <a:lstStyle>
              <a:lvl1pPr>
                <a:defRPr sz="7200" i="1">
                  <a:solidFill>
                    <a:srgbClr val="C00000"/>
                  </a:solidFill>
                  <a:latin typeface="Open Sans"/>
                  <a:ea typeface="Open Sans"/>
                  <a:cs typeface="Open Sans"/>
                  <a:sym typeface="Open Sans"/>
                </a:defRPr>
              </a:lvl1pPr>
            </a:lstStyle>
            <a:p>
              <a:pPr marL="0" marR="0" lvl="0" indent="0" algn="l" defTabSz="1662545" rtl="0" eaLnBrk="1" fontAlgn="auto" latinLnBrk="0" hangingPunct="0">
                <a:lnSpc>
                  <a:spcPct val="100000"/>
                </a:lnSpc>
                <a:spcBef>
                  <a:spcPts val="0"/>
                </a:spcBef>
                <a:spcAft>
                  <a:spcPts val="0"/>
                </a:spcAft>
                <a:buClrTx/>
                <a:buSzTx/>
                <a:buFontTx/>
                <a:buNone/>
                <a:tabLst/>
                <a:defRPr/>
              </a:pPr>
              <a:r>
                <a:rPr kumimoji="0" sz="7200" b="0" i="1" u="none" strike="noStrike" kern="0" cap="none" spc="0" normalizeH="0" baseline="0" noProof="0" dirty="0">
                  <a:ln>
                    <a:noFill/>
                  </a:ln>
                  <a:solidFill>
                    <a:srgbClr val="C00000"/>
                  </a:solidFill>
                  <a:effectLst/>
                  <a:uLnTx/>
                  <a:uFillTx/>
                  <a:latin typeface="Open Sans"/>
                  <a:ea typeface="Open Sans"/>
                  <a:cs typeface="Open Sans"/>
                  <a:sym typeface="Open Sans"/>
                </a:rPr>
                <a:t>2</a:t>
              </a:r>
            </a:p>
          </p:txBody>
        </p:sp>
      </p:grpSp>
      <p:grpSp>
        <p:nvGrpSpPr>
          <p:cNvPr id="19" name="Group">
            <a:extLst>
              <a:ext uri="{FF2B5EF4-FFF2-40B4-BE49-F238E27FC236}">
                <a16:creationId xmlns:a16="http://schemas.microsoft.com/office/drawing/2014/main" id="{FAB5089E-0C1A-1243-1DE5-D2FF1042B35D}"/>
              </a:ext>
            </a:extLst>
          </p:cNvPr>
          <p:cNvGrpSpPr/>
          <p:nvPr/>
        </p:nvGrpSpPr>
        <p:grpSpPr>
          <a:xfrm>
            <a:off x="9844663" y="9251530"/>
            <a:ext cx="1219201" cy="1681958"/>
            <a:chOff x="0" y="115975"/>
            <a:chExt cx="1219200" cy="1681957"/>
          </a:xfrm>
        </p:grpSpPr>
        <p:sp>
          <p:nvSpPr>
            <p:cNvPr id="20" name="Circle">
              <a:extLst>
                <a:ext uri="{FF2B5EF4-FFF2-40B4-BE49-F238E27FC236}">
                  <a16:creationId xmlns:a16="http://schemas.microsoft.com/office/drawing/2014/main" id="{B3E33EF4-98DD-A5CA-292E-8367BAB86780}"/>
                </a:ext>
              </a:extLst>
            </p:cNvPr>
            <p:cNvSpPr/>
            <p:nvPr/>
          </p:nvSpPr>
          <p:spPr>
            <a:xfrm>
              <a:off x="0" y="265245"/>
              <a:ext cx="1219200" cy="1219201"/>
            </a:xfrm>
            <a:prstGeom prst="ellipse">
              <a:avLst/>
            </a:prstGeom>
            <a:solidFill>
              <a:srgbClr val="DDDDDD"/>
            </a:solidFill>
            <a:ln w="12700" cap="flat">
              <a:noFill/>
              <a:miter lim="400000"/>
            </a:ln>
            <a:effectLst/>
          </p:spPr>
          <p:txBody>
            <a:bodyPr wrap="square" lIns="78283" tIns="78283" rIns="78283" bIns="78283" numCol="1" anchor="t">
              <a:noAutofit/>
            </a:bodyPr>
            <a:lstStyle/>
            <a:p>
              <a:pPr marL="0" marR="0" lvl="0" indent="0" algn="l" defTabSz="1662545" rtl="0" eaLnBrk="1" fontAlgn="auto" latinLnBrk="0" hangingPunct="0">
                <a:lnSpc>
                  <a:spcPct val="100000"/>
                </a:lnSpc>
                <a:spcBef>
                  <a:spcPts val="0"/>
                </a:spcBef>
                <a:spcAft>
                  <a:spcPts val="0"/>
                </a:spcAft>
                <a:buClrTx/>
                <a:buSzTx/>
                <a:buFontTx/>
                <a:buNone/>
                <a:tabLst/>
                <a:defRPr/>
              </a:pPr>
              <a:endParaRPr kumimoji="0" sz="3600" b="0" i="0" u="none" strike="noStrike" kern="0" cap="none" spc="0" normalizeH="0" baseline="0" noProof="0">
                <a:ln>
                  <a:noFill/>
                </a:ln>
                <a:solidFill>
                  <a:srgbClr val="000000"/>
                </a:solidFill>
                <a:effectLst/>
                <a:uLnTx/>
                <a:uFillTx/>
                <a:latin typeface="Arial"/>
                <a:cs typeface="Arial"/>
                <a:sym typeface="Arial"/>
              </a:endParaRPr>
            </a:p>
          </p:txBody>
        </p:sp>
        <p:sp>
          <p:nvSpPr>
            <p:cNvPr id="21" name="3">
              <a:extLst>
                <a:ext uri="{FF2B5EF4-FFF2-40B4-BE49-F238E27FC236}">
                  <a16:creationId xmlns:a16="http://schemas.microsoft.com/office/drawing/2014/main" id="{613799D7-9310-CC71-1F49-CF2DCD8500B6}"/>
                </a:ext>
              </a:extLst>
            </p:cNvPr>
            <p:cNvSpPr txBox="1"/>
            <p:nvPr/>
          </p:nvSpPr>
          <p:spPr>
            <a:xfrm>
              <a:off x="261804" y="115975"/>
              <a:ext cx="822592" cy="16819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numCol="1" anchor="t">
              <a:noAutofit/>
            </a:bodyPr>
            <a:lstStyle>
              <a:lvl1pPr>
                <a:defRPr sz="7200" i="1">
                  <a:solidFill>
                    <a:srgbClr val="C00000"/>
                  </a:solidFill>
                  <a:latin typeface="Open Sans"/>
                  <a:ea typeface="Open Sans"/>
                  <a:cs typeface="Open Sans"/>
                  <a:sym typeface="Open Sans"/>
                </a:defRPr>
              </a:lvl1pPr>
            </a:lstStyle>
            <a:p>
              <a:pPr marL="0" marR="0" lvl="0" indent="0" algn="l" defTabSz="1662545" rtl="0" eaLnBrk="1" fontAlgn="auto" latinLnBrk="0" hangingPunct="0">
                <a:lnSpc>
                  <a:spcPct val="100000"/>
                </a:lnSpc>
                <a:spcBef>
                  <a:spcPts val="0"/>
                </a:spcBef>
                <a:spcAft>
                  <a:spcPts val="0"/>
                </a:spcAft>
                <a:buClrTx/>
                <a:buSzTx/>
                <a:buFontTx/>
                <a:buNone/>
                <a:tabLst/>
                <a:defRPr/>
              </a:pPr>
              <a:r>
                <a:rPr kumimoji="0" sz="7200" b="0" i="1" u="none" strike="noStrike" kern="0" cap="none" spc="0" normalizeH="0" baseline="0" noProof="0">
                  <a:ln>
                    <a:noFill/>
                  </a:ln>
                  <a:solidFill>
                    <a:srgbClr val="C00000"/>
                  </a:solidFill>
                  <a:effectLst/>
                  <a:uLnTx/>
                  <a:uFillTx/>
                  <a:latin typeface="Open Sans"/>
                  <a:ea typeface="Open Sans"/>
                  <a:cs typeface="Open Sans"/>
                  <a:sym typeface="Open Sans"/>
                </a:rPr>
                <a:t>3</a:t>
              </a:r>
            </a:p>
          </p:txBody>
        </p:sp>
      </p:grpSp>
      <p:pic>
        <p:nvPicPr>
          <p:cNvPr id="22" name="Picture 21">
            <a:extLst>
              <a:ext uri="{FF2B5EF4-FFF2-40B4-BE49-F238E27FC236}">
                <a16:creationId xmlns:a16="http://schemas.microsoft.com/office/drawing/2014/main" id="{00210A39-9C63-BE0C-A2C5-60F7D0285E14}"/>
              </a:ext>
            </a:extLst>
          </p:cNvPr>
          <p:cNvPicPr>
            <a:picLocks noChangeAspect="1"/>
          </p:cNvPicPr>
          <p:nvPr/>
        </p:nvPicPr>
        <p:blipFill>
          <a:blip r:embed="rId2" cstate="print"/>
          <a:stretch>
            <a:fillRect/>
          </a:stretch>
        </p:blipFill>
        <p:spPr>
          <a:xfrm>
            <a:off x="1016000" y="12813338"/>
            <a:ext cx="3686352" cy="677269"/>
          </a:xfrm>
          <a:prstGeom prst="rect">
            <a:avLst/>
          </a:prstGeom>
        </p:spPr>
      </p:pic>
      <p:pic>
        <p:nvPicPr>
          <p:cNvPr id="23" name="Picture 22">
            <a:extLst>
              <a:ext uri="{FF2B5EF4-FFF2-40B4-BE49-F238E27FC236}">
                <a16:creationId xmlns:a16="http://schemas.microsoft.com/office/drawing/2014/main" id="{00210A39-9C63-BE0C-A2C5-60F7D0285E14}"/>
              </a:ext>
            </a:extLst>
          </p:cNvPr>
          <p:cNvPicPr>
            <a:picLocks noChangeAspect="1"/>
          </p:cNvPicPr>
          <p:nvPr/>
        </p:nvPicPr>
        <p:blipFill>
          <a:blip r:embed="rId2" cstate="print"/>
          <a:stretch>
            <a:fillRect/>
          </a:stretch>
        </p:blipFill>
        <p:spPr>
          <a:xfrm>
            <a:off x="20697648" y="12861716"/>
            <a:ext cx="3686352" cy="677269"/>
          </a:xfrm>
          <a:prstGeom prst="rect">
            <a:avLst/>
          </a:prstGeom>
        </p:spPr>
      </p:pic>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55452" y="-34941"/>
            <a:ext cx="3754825" cy="2559540"/>
          </a:xfrm>
          <a:prstGeom prst="rect">
            <a:avLst/>
          </a:prstGeom>
        </p:spPr>
      </p:pic>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3517"/>
            <a:ext cx="4725567" cy="2559540"/>
          </a:xfrm>
          <a:prstGeom prst="rect">
            <a:avLst/>
          </a:prstGeom>
        </p:spPr>
      </p:pic>
    </p:spTree>
    <p:extLst>
      <p:ext uri="{BB962C8B-B14F-4D97-AF65-F5344CB8AC3E}">
        <p14:creationId xmlns:p14="http://schemas.microsoft.com/office/powerpoint/2010/main" val="4266263309"/>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0ABA4A-CEEF-9523-5774-DA784667AE08}"/>
            </a:ext>
          </a:extLst>
        </p:cNvPr>
        <p:cNvGrpSpPr/>
        <p:nvPr/>
      </p:nvGrpSpPr>
      <p:grpSpPr>
        <a:xfrm>
          <a:off x="0" y="0"/>
          <a:ext cx="0" cy="0"/>
          <a:chOff x="0" y="0"/>
          <a:chExt cx="0" cy="0"/>
        </a:xfrm>
      </p:grpSpPr>
      <p:sp>
        <p:nvSpPr>
          <p:cNvPr id="4" name="Upon completing this lesson, you will be able to:">
            <a:extLst>
              <a:ext uri="{FF2B5EF4-FFF2-40B4-BE49-F238E27FC236}">
                <a16:creationId xmlns:a16="http://schemas.microsoft.com/office/drawing/2014/main" id="{BA6D9E7B-40F9-5BC8-F5BA-812D431808AE}"/>
              </a:ext>
            </a:extLst>
          </p:cNvPr>
          <p:cNvSpPr txBox="1">
            <a:spLocks/>
          </p:cNvSpPr>
          <p:nvPr/>
        </p:nvSpPr>
        <p:spPr>
          <a:xfrm>
            <a:off x="577892" y="2703577"/>
            <a:ext cx="7627938" cy="7756525"/>
          </a:xfrm>
          <a:prstGeom prst="rect">
            <a:avLst/>
          </a:prstGeom>
          <a:solidFill>
            <a:srgbClr val="E46C0A"/>
          </a:solidFill>
        </p:spPr>
        <p:txBody>
          <a:bodyPr lIns="89235" tIns="89235" rIns="89235" bIns="89235" anchor="t"/>
          <a:lstStyle>
            <a:lvl1pPr marL="0" marR="0" indent="0" algn="l" defTabSz="1896340" latinLnBrk="0">
              <a:lnSpc>
                <a:spcPct val="100000"/>
              </a:lnSpc>
              <a:spcBef>
                <a:spcPts val="2100"/>
              </a:spcBef>
              <a:spcAft>
                <a:spcPts val="0"/>
              </a:spcAft>
              <a:buClrTx/>
              <a:buSzTx/>
              <a:buFontTx/>
              <a:buNone/>
              <a:tabLst>
                <a:tab pos="2286000" algn="l"/>
                <a:tab pos="3644900" algn="l"/>
                <a:tab pos="5029200" algn="l"/>
                <a:tab pos="6388100" algn="l"/>
              </a:tabLst>
              <a:defRPr sz="4200" b="0" i="0" u="none" strike="noStrike" cap="none" spc="0" baseline="0">
                <a:solidFill>
                  <a:srgbClr val="000000"/>
                </a:solidFill>
                <a:uFillTx/>
                <a:latin typeface="Open Sans"/>
                <a:ea typeface="Open Sans"/>
                <a:cs typeface="Open Sans"/>
                <a:sym typeface="Open Sans"/>
              </a:defRPr>
            </a:lvl1pPr>
            <a:lvl2pPr marL="0" marR="0" indent="457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2pPr>
            <a:lvl3pPr marL="0" marR="0" indent="914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3pPr>
            <a:lvl4pPr marL="0" marR="0" indent="1371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4pPr>
            <a:lvl5pPr marL="0" marR="0" indent="18288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5pPr>
            <a:lvl6pPr marL="0" marR="0" indent="22860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6pPr>
            <a:lvl7pPr marL="0" marR="0" indent="2743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7pPr>
            <a:lvl8pPr marL="0" marR="0" indent="3200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8pPr>
            <a:lvl9pPr marL="0" marR="0" indent="3657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9pPr>
          </a:lstStyle>
          <a:p>
            <a:pPr algn="l" rtl="0"/>
            <a:r>
              <a:rPr lang="en-US" sz="4800" dirty="0"/>
              <a:t>अब आप यह कर सकते हैं:</a:t>
            </a:r>
          </a:p>
        </p:txBody>
      </p:sp>
      <p:sp>
        <p:nvSpPr>
          <p:cNvPr id="6" name="OBJECTIVES">
            <a:extLst>
              <a:ext uri="{FF2B5EF4-FFF2-40B4-BE49-F238E27FC236}">
                <a16:creationId xmlns:a16="http://schemas.microsoft.com/office/drawing/2014/main" id="{745A4DFD-3A4A-0F63-7C82-4800222E53FD}"/>
              </a:ext>
            </a:extLst>
          </p:cNvPr>
          <p:cNvSpPr txBox="1"/>
          <p:nvPr/>
        </p:nvSpPr>
        <p:spPr>
          <a:xfrm>
            <a:off x="8661373" y="787889"/>
            <a:ext cx="3601345" cy="126609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78283" tIns="78283" rIns="78283" bIns="78283">
            <a:spAutoFit/>
          </a:bodyPr>
          <a:lstStyle>
            <a:lvl1pPr defTabSz="1896340">
              <a:defRPr sz="7200" b="1">
                <a:solidFill>
                  <a:srgbClr val="C00000"/>
                </a:solidFill>
                <a:latin typeface="Open Sans"/>
                <a:ea typeface="Open Sans"/>
                <a:cs typeface="Open Sans"/>
                <a:sym typeface="Open Sans"/>
              </a:defRPr>
            </a:lvl1pPr>
          </a:lstStyle>
          <a:p>
            <a:pPr algn="l" rtl="0"/>
            <a:r>
              <a:rPr lang="en-IN" dirty="0"/>
              <a:t>समीक्षा</a:t>
            </a:r>
            <a:endParaRPr dirty="0"/>
          </a:p>
        </p:txBody>
      </p:sp>
      <p:sp>
        <p:nvSpPr>
          <p:cNvPr id="14" name="Slide Number">
            <a:extLst>
              <a:ext uri="{FF2B5EF4-FFF2-40B4-BE49-F238E27FC236}">
                <a16:creationId xmlns:a16="http://schemas.microsoft.com/office/drawing/2014/main" id="{D6E457A3-9908-B68C-C9CB-E5A72C7D627D}"/>
              </a:ext>
            </a:extLst>
          </p:cNvPr>
          <p:cNvSpPr txBox="1">
            <a:spLocks noGrp="1"/>
          </p:cNvSpPr>
          <p:nvPr>
            <p:ph type="sldNum" sz="quarter" idx="2"/>
          </p:nvPr>
        </p:nvSpPr>
        <p:spPr>
          <a:xfrm>
            <a:off x="22920941" y="12813338"/>
            <a:ext cx="386744" cy="67726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algn="l" rtl="0"/>
            <a:fld id="{86CB4B4D-7CA3-9044-876B-883B54F8677D}" type="slidenum">
              <a:rPr/>
              <a:t>25</a:t>
            </a:fld>
            <a:endParaRPr/>
          </a:p>
        </p:txBody>
      </p:sp>
      <p:sp>
        <p:nvSpPr>
          <p:cNvPr id="22" name="Define body substance isolation and list three categories of body substance isolation precautions.…">
            <a:extLst>
              <a:ext uri="{FF2B5EF4-FFF2-40B4-BE49-F238E27FC236}">
                <a16:creationId xmlns:a16="http://schemas.microsoft.com/office/drawing/2014/main" id="{95501497-5995-BC48-3BA4-99479D95A792}"/>
              </a:ext>
            </a:extLst>
          </p:cNvPr>
          <p:cNvSpPr txBox="1"/>
          <p:nvPr/>
        </p:nvSpPr>
        <p:spPr>
          <a:xfrm>
            <a:off x="11581140" y="4122589"/>
            <a:ext cx="12224968" cy="45900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p>
            <a:pPr lvl="1" indent="0" algn="l" defTabSz="1896340" rtl="0">
              <a:tabLst>
                <a:tab pos="2286000" algn="l"/>
                <a:tab pos="3644900" algn="l"/>
                <a:tab pos="5029200" algn="l"/>
                <a:tab pos="6388100" algn="l"/>
              </a:tabLst>
              <a:defRPr sz="4800">
                <a:latin typeface="Open Sans"/>
                <a:ea typeface="Open Sans"/>
                <a:cs typeface="Open Sans"/>
                <a:sym typeface="Open Sans"/>
              </a:defRPr>
            </a:pPr>
            <a:r>
              <a:rPr lang="en-US" dirty="0"/>
              <a:t>घटनास्थल पर पहुंचने पर प्रारंभिक रिपोर्ट में शामिल की जाने वाली छह सूचनाओं की </a:t>
            </a:r>
            <a:r>
              <a:rPr lang="en-US" dirty="0" err="1"/>
              <a:t>सूची</a:t>
            </a:r>
            <a:r>
              <a:rPr lang="en-US" dirty="0"/>
              <a:t> </a:t>
            </a:r>
            <a:r>
              <a:rPr lang="en-US" dirty="0" err="1"/>
              <a:t>बना</a:t>
            </a:r>
            <a:r>
              <a:rPr lang="hi-IN" dirty="0"/>
              <a:t> में </a:t>
            </a:r>
            <a:r>
              <a:rPr lang="en-US" dirty="0"/>
              <a:t>।</a:t>
            </a:r>
          </a:p>
          <a:p>
            <a:pPr lvl="1" indent="0" algn="l" defTabSz="1896340" rtl="0">
              <a:tabLst>
                <a:tab pos="2286000" algn="l"/>
                <a:tab pos="3644900" algn="l"/>
                <a:tab pos="5029200" algn="l"/>
                <a:tab pos="6388100" algn="l"/>
              </a:tabLst>
              <a:defRPr sz="4800">
                <a:latin typeface="Open Sans"/>
                <a:ea typeface="Open Sans"/>
                <a:cs typeface="Open Sans"/>
                <a:sym typeface="Open Sans"/>
              </a:defRPr>
            </a:pPr>
            <a:endParaRPr lang="en-US" dirty="0"/>
          </a:p>
          <a:p>
            <a:pPr lvl="1" indent="0" algn="l" defTabSz="1896340" rtl="0">
              <a:tabLst>
                <a:tab pos="2286000" algn="l"/>
                <a:tab pos="3644900" algn="l"/>
                <a:tab pos="5029200" algn="l"/>
                <a:tab pos="6388100" algn="l"/>
              </a:tabLst>
              <a:defRPr sz="4800">
                <a:latin typeface="Open Sans"/>
                <a:ea typeface="Open Sans"/>
                <a:cs typeface="Open Sans"/>
                <a:sym typeface="Open Sans"/>
              </a:defRPr>
            </a:pPr>
            <a:endParaRPr lang="en-US" dirty="0"/>
          </a:p>
          <a:p>
            <a:pPr lvl="1" indent="0" algn="l" defTabSz="1896340" rtl="0">
              <a:tabLst>
                <a:tab pos="2286000" algn="l"/>
                <a:tab pos="3644900" algn="l"/>
                <a:tab pos="5029200" algn="l"/>
                <a:tab pos="6388100" algn="l"/>
              </a:tabLst>
              <a:defRPr sz="4800">
                <a:latin typeface="Open Sans"/>
                <a:ea typeface="Open Sans"/>
                <a:cs typeface="Open Sans"/>
                <a:sym typeface="Open Sans"/>
              </a:defRPr>
            </a:pPr>
            <a:r>
              <a:rPr lang="en-US" dirty="0" err="1"/>
              <a:t>घटनास्थल</a:t>
            </a:r>
            <a:r>
              <a:rPr lang="en-US" dirty="0"/>
              <a:t> को सुरक्षित करते समय तीन प्राथमिकताएं </a:t>
            </a:r>
            <a:r>
              <a:rPr lang="en-US" dirty="0" err="1"/>
              <a:t>सूचीबद्ध</a:t>
            </a:r>
            <a:r>
              <a:rPr lang="en-US" dirty="0"/>
              <a:t> क</a:t>
            </a:r>
            <a:r>
              <a:rPr lang="hi-IN" dirty="0"/>
              <a:t>र् सकते है </a:t>
            </a:r>
            <a:r>
              <a:rPr lang="en-US" dirty="0"/>
              <a:t>।</a:t>
            </a:r>
          </a:p>
        </p:txBody>
      </p:sp>
      <p:grpSp>
        <p:nvGrpSpPr>
          <p:cNvPr id="23" name="Group">
            <a:extLst>
              <a:ext uri="{FF2B5EF4-FFF2-40B4-BE49-F238E27FC236}">
                <a16:creationId xmlns:a16="http://schemas.microsoft.com/office/drawing/2014/main" id="{31EA43A3-CEC6-1D56-14EE-D04D75C7197D}"/>
              </a:ext>
            </a:extLst>
          </p:cNvPr>
          <p:cNvGrpSpPr/>
          <p:nvPr/>
        </p:nvGrpSpPr>
        <p:grpSpPr>
          <a:xfrm>
            <a:off x="9844663" y="4027568"/>
            <a:ext cx="1219201" cy="1681958"/>
            <a:chOff x="0" y="115975"/>
            <a:chExt cx="1219200" cy="1681957"/>
          </a:xfrm>
        </p:grpSpPr>
        <p:sp>
          <p:nvSpPr>
            <p:cNvPr id="24" name="Circle">
              <a:extLst>
                <a:ext uri="{FF2B5EF4-FFF2-40B4-BE49-F238E27FC236}">
                  <a16:creationId xmlns:a16="http://schemas.microsoft.com/office/drawing/2014/main" id="{F43576F9-B274-7AA6-792B-63CBE550208D}"/>
                </a:ext>
              </a:extLst>
            </p:cNvPr>
            <p:cNvSpPr/>
            <p:nvPr/>
          </p:nvSpPr>
          <p:spPr>
            <a:xfrm>
              <a:off x="0" y="265245"/>
              <a:ext cx="1219200" cy="1219201"/>
            </a:xfrm>
            <a:prstGeom prst="ellipse">
              <a:avLst/>
            </a:prstGeom>
            <a:solidFill>
              <a:srgbClr val="DDDDDD"/>
            </a:solidFill>
            <a:ln w="12700" cap="flat">
              <a:noFill/>
              <a:miter lim="400000"/>
            </a:ln>
            <a:effectLst/>
          </p:spPr>
          <p:txBody>
            <a:bodyPr wrap="square" lIns="78283" tIns="78283" rIns="78283" bIns="78283" numCol="1" anchor="t">
              <a:noAutofit/>
            </a:bodyPr>
            <a:lstStyle/>
            <a:p>
              <a:pPr algn="l" rtl="0"/>
              <a:endParaRPr/>
            </a:p>
          </p:txBody>
        </p:sp>
        <p:sp>
          <p:nvSpPr>
            <p:cNvPr id="25" name="4">
              <a:extLst>
                <a:ext uri="{FF2B5EF4-FFF2-40B4-BE49-F238E27FC236}">
                  <a16:creationId xmlns:a16="http://schemas.microsoft.com/office/drawing/2014/main" id="{2A5271C4-E6AD-1DF9-4E86-D9889D0CF3C6}"/>
                </a:ext>
              </a:extLst>
            </p:cNvPr>
            <p:cNvSpPr txBox="1"/>
            <p:nvPr/>
          </p:nvSpPr>
          <p:spPr>
            <a:xfrm>
              <a:off x="261804" y="115975"/>
              <a:ext cx="822592" cy="16819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numCol="1" anchor="t">
              <a:noAutofit/>
            </a:bodyPr>
            <a:lstStyle>
              <a:lvl1pPr>
                <a:defRPr sz="7200" i="1">
                  <a:solidFill>
                    <a:srgbClr val="C00000"/>
                  </a:solidFill>
                  <a:latin typeface="Open Sans"/>
                  <a:ea typeface="Open Sans"/>
                  <a:cs typeface="Open Sans"/>
                  <a:sym typeface="Open Sans"/>
                </a:defRPr>
              </a:lvl1pPr>
            </a:lstStyle>
            <a:p>
              <a:pPr algn="l" rtl="0"/>
              <a:r>
                <a:rPr dirty="0"/>
                <a:t>4</a:t>
              </a:r>
            </a:p>
          </p:txBody>
        </p:sp>
      </p:grpSp>
      <p:grpSp>
        <p:nvGrpSpPr>
          <p:cNvPr id="26" name="Group">
            <a:extLst>
              <a:ext uri="{FF2B5EF4-FFF2-40B4-BE49-F238E27FC236}">
                <a16:creationId xmlns:a16="http://schemas.microsoft.com/office/drawing/2014/main" id="{7CF9638D-167D-54CD-AB3D-6D17054C7858}"/>
              </a:ext>
            </a:extLst>
          </p:cNvPr>
          <p:cNvGrpSpPr/>
          <p:nvPr/>
        </p:nvGrpSpPr>
        <p:grpSpPr>
          <a:xfrm>
            <a:off x="9844663" y="7312329"/>
            <a:ext cx="1219201" cy="1681958"/>
            <a:chOff x="0" y="115975"/>
            <a:chExt cx="1219200" cy="1681957"/>
          </a:xfrm>
        </p:grpSpPr>
        <p:sp>
          <p:nvSpPr>
            <p:cNvPr id="27" name="Circle">
              <a:extLst>
                <a:ext uri="{FF2B5EF4-FFF2-40B4-BE49-F238E27FC236}">
                  <a16:creationId xmlns:a16="http://schemas.microsoft.com/office/drawing/2014/main" id="{CFBC603F-DA4C-AEA5-5E25-25D6FB59C3C6}"/>
                </a:ext>
              </a:extLst>
            </p:cNvPr>
            <p:cNvSpPr/>
            <p:nvPr/>
          </p:nvSpPr>
          <p:spPr>
            <a:xfrm>
              <a:off x="0" y="265245"/>
              <a:ext cx="1219200" cy="1219201"/>
            </a:xfrm>
            <a:prstGeom prst="ellipse">
              <a:avLst/>
            </a:prstGeom>
            <a:solidFill>
              <a:srgbClr val="DDDDDD"/>
            </a:solidFill>
            <a:ln w="12700" cap="flat">
              <a:noFill/>
              <a:miter lim="400000"/>
            </a:ln>
            <a:effectLst/>
          </p:spPr>
          <p:txBody>
            <a:bodyPr wrap="square" lIns="78283" tIns="78283" rIns="78283" bIns="78283" numCol="1" anchor="t">
              <a:noAutofit/>
            </a:bodyPr>
            <a:lstStyle/>
            <a:p>
              <a:pPr algn="l" rtl="0"/>
              <a:endParaRPr/>
            </a:p>
          </p:txBody>
        </p:sp>
        <p:sp>
          <p:nvSpPr>
            <p:cNvPr id="28" name="5">
              <a:extLst>
                <a:ext uri="{FF2B5EF4-FFF2-40B4-BE49-F238E27FC236}">
                  <a16:creationId xmlns:a16="http://schemas.microsoft.com/office/drawing/2014/main" id="{EC369780-FB9F-2658-1203-CB5780C0FF65}"/>
                </a:ext>
              </a:extLst>
            </p:cNvPr>
            <p:cNvSpPr txBox="1"/>
            <p:nvPr/>
          </p:nvSpPr>
          <p:spPr>
            <a:xfrm>
              <a:off x="261804" y="115975"/>
              <a:ext cx="822592" cy="16819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numCol="1" anchor="t">
              <a:noAutofit/>
            </a:bodyPr>
            <a:lstStyle>
              <a:lvl1pPr>
                <a:defRPr sz="7200" i="1">
                  <a:solidFill>
                    <a:srgbClr val="C00000"/>
                  </a:solidFill>
                  <a:latin typeface="Open Sans"/>
                  <a:ea typeface="Open Sans"/>
                  <a:cs typeface="Open Sans"/>
                  <a:sym typeface="Open Sans"/>
                </a:defRPr>
              </a:lvl1pPr>
            </a:lstStyle>
            <a:p>
              <a:pPr algn="l" rtl="0"/>
              <a:r>
                <a:t>5</a:t>
              </a:r>
            </a:p>
          </p:txBody>
        </p:sp>
      </p:grpSp>
      <p:pic>
        <p:nvPicPr>
          <p:cNvPr id="12" name="Picture 11">
            <a:extLst>
              <a:ext uri="{FF2B5EF4-FFF2-40B4-BE49-F238E27FC236}">
                <a16:creationId xmlns:a16="http://schemas.microsoft.com/office/drawing/2014/main" id="{00210A39-9C63-BE0C-A2C5-60F7D0285E14}"/>
              </a:ext>
            </a:extLst>
          </p:cNvPr>
          <p:cNvPicPr>
            <a:picLocks noChangeAspect="1"/>
          </p:cNvPicPr>
          <p:nvPr/>
        </p:nvPicPr>
        <p:blipFill>
          <a:blip r:embed="rId2" cstate="print"/>
          <a:stretch>
            <a:fillRect/>
          </a:stretch>
        </p:blipFill>
        <p:spPr>
          <a:xfrm>
            <a:off x="1016000" y="12813338"/>
            <a:ext cx="3686352" cy="677269"/>
          </a:xfrm>
          <a:prstGeom prst="rect">
            <a:avLst/>
          </a:prstGeom>
        </p:spPr>
      </p:pic>
      <p:pic>
        <p:nvPicPr>
          <p:cNvPr id="13" name="Picture 12">
            <a:extLst>
              <a:ext uri="{FF2B5EF4-FFF2-40B4-BE49-F238E27FC236}">
                <a16:creationId xmlns:a16="http://schemas.microsoft.com/office/drawing/2014/main" id="{00210A39-9C63-BE0C-A2C5-60F7D0285E14}"/>
              </a:ext>
            </a:extLst>
          </p:cNvPr>
          <p:cNvPicPr>
            <a:picLocks noChangeAspect="1"/>
          </p:cNvPicPr>
          <p:nvPr/>
        </p:nvPicPr>
        <p:blipFill>
          <a:blip r:embed="rId2" cstate="print"/>
          <a:stretch>
            <a:fillRect/>
          </a:stretch>
        </p:blipFill>
        <p:spPr>
          <a:xfrm>
            <a:off x="20119756" y="12813338"/>
            <a:ext cx="3686352" cy="677269"/>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55452" y="-34941"/>
            <a:ext cx="3754825" cy="2559540"/>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3517"/>
            <a:ext cx="4725567" cy="2559540"/>
          </a:xfrm>
          <a:prstGeom prst="rect">
            <a:avLst/>
          </a:prstGeom>
        </p:spPr>
      </p:pic>
    </p:spTree>
    <p:extLst>
      <p:ext uri="{BB962C8B-B14F-4D97-AF65-F5344CB8AC3E}">
        <p14:creationId xmlns:p14="http://schemas.microsoft.com/office/powerpoint/2010/main" val="2165688206"/>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DBE40F-426B-F447-E89A-99AC22AF0DC8}"/>
            </a:ext>
          </a:extLst>
        </p:cNvPr>
        <p:cNvGrpSpPr/>
        <p:nvPr/>
      </p:nvGrpSpPr>
      <p:grpSpPr>
        <a:xfrm>
          <a:off x="0" y="0"/>
          <a:ext cx="0" cy="0"/>
          <a:chOff x="0" y="0"/>
          <a:chExt cx="0" cy="0"/>
        </a:xfrm>
      </p:grpSpPr>
      <p:sp>
        <p:nvSpPr>
          <p:cNvPr id="4" name="Upon completing this lesson, you will be able to:">
            <a:extLst>
              <a:ext uri="{FF2B5EF4-FFF2-40B4-BE49-F238E27FC236}">
                <a16:creationId xmlns:a16="http://schemas.microsoft.com/office/drawing/2014/main" id="{D5FAD260-0247-C5CD-FBB1-067E08067FFA}"/>
              </a:ext>
            </a:extLst>
          </p:cNvPr>
          <p:cNvSpPr txBox="1">
            <a:spLocks/>
          </p:cNvSpPr>
          <p:nvPr/>
        </p:nvSpPr>
        <p:spPr>
          <a:xfrm>
            <a:off x="577892" y="2703577"/>
            <a:ext cx="7627938" cy="7756525"/>
          </a:xfrm>
          <a:prstGeom prst="rect">
            <a:avLst/>
          </a:prstGeom>
          <a:solidFill>
            <a:srgbClr val="E46C0A"/>
          </a:solidFill>
        </p:spPr>
        <p:txBody>
          <a:bodyPr lIns="89235" tIns="89235" rIns="89235" bIns="89235" anchor="t"/>
          <a:lstStyle>
            <a:lvl1pPr marL="0" marR="0" indent="0" algn="l" defTabSz="1896340" latinLnBrk="0">
              <a:lnSpc>
                <a:spcPct val="100000"/>
              </a:lnSpc>
              <a:spcBef>
                <a:spcPts val="2100"/>
              </a:spcBef>
              <a:spcAft>
                <a:spcPts val="0"/>
              </a:spcAft>
              <a:buClrTx/>
              <a:buSzTx/>
              <a:buFontTx/>
              <a:buNone/>
              <a:tabLst>
                <a:tab pos="2286000" algn="l"/>
                <a:tab pos="3644900" algn="l"/>
                <a:tab pos="5029200" algn="l"/>
                <a:tab pos="6388100" algn="l"/>
              </a:tabLst>
              <a:defRPr sz="4200" b="0" i="0" u="none" strike="noStrike" cap="none" spc="0" baseline="0">
                <a:solidFill>
                  <a:srgbClr val="000000"/>
                </a:solidFill>
                <a:uFillTx/>
                <a:latin typeface="Open Sans"/>
                <a:ea typeface="Open Sans"/>
                <a:cs typeface="Open Sans"/>
                <a:sym typeface="Open Sans"/>
              </a:defRPr>
            </a:lvl1pPr>
            <a:lvl2pPr marL="0" marR="0" indent="457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2pPr>
            <a:lvl3pPr marL="0" marR="0" indent="914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3pPr>
            <a:lvl4pPr marL="0" marR="0" indent="1371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4pPr>
            <a:lvl5pPr marL="0" marR="0" indent="18288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5pPr>
            <a:lvl6pPr marL="0" marR="0" indent="22860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6pPr>
            <a:lvl7pPr marL="0" marR="0" indent="2743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7pPr>
            <a:lvl8pPr marL="0" marR="0" indent="3200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8pPr>
            <a:lvl9pPr marL="0" marR="0" indent="3657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9pPr>
          </a:lstStyle>
          <a:p>
            <a:pPr marL="0" marR="0" lvl="0" indent="0" algn="l" defTabSz="1896340" rtl="0" eaLnBrk="1" fontAlgn="auto" latinLnBrk="0" hangingPunct="0">
              <a:lnSpc>
                <a:spcPct val="100000"/>
              </a:lnSpc>
              <a:spcBef>
                <a:spcPts val="2100"/>
              </a:spcBef>
              <a:spcAft>
                <a:spcPts val="0"/>
              </a:spcAft>
              <a:buClrTx/>
              <a:buSzTx/>
              <a:buFontTx/>
              <a:buNone/>
              <a:tabLst>
                <a:tab pos="2286000" algn="l"/>
                <a:tab pos="3644900" algn="l"/>
                <a:tab pos="5029200" algn="l"/>
                <a:tab pos="6388100" algn="l"/>
              </a:tabLst>
              <a:defRPr/>
            </a:pPr>
            <a:r>
              <a:rPr kumimoji="0" lang="en-US" sz="4800" b="0" i="0" u="none" strike="noStrike" kern="0" cap="none" spc="0" normalizeH="0" baseline="0" noProof="0" dirty="0">
                <a:ln>
                  <a:noFill/>
                </a:ln>
                <a:solidFill>
                  <a:srgbClr val="000000"/>
                </a:solidFill>
                <a:effectLst/>
                <a:uLnTx/>
                <a:uFillTx/>
                <a:latin typeface="Open Sans"/>
                <a:ea typeface="Open Sans"/>
                <a:cs typeface="Open Sans"/>
                <a:sym typeface="Open Sans"/>
              </a:rPr>
              <a:t>अब आप यह कर सकते हैं:</a:t>
            </a:r>
          </a:p>
        </p:txBody>
      </p:sp>
      <p:sp>
        <p:nvSpPr>
          <p:cNvPr id="6" name="OBJECTIVES">
            <a:extLst>
              <a:ext uri="{FF2B5EF4-FFF2-40B4-BE49-F238E27FC236}">
                <a16:creationId xmlns:a16="http://schemas.microsoft.com/office/drawing/2014/main" id="{E7DC6EA8-90F7-8D87-1D4F-4E9784C4D6FB}"/>
              </a:ext>
            </a:extLst>
          </p:cNvPr>
          <p:cNvSpPr txBox="1"/>
          <p:nvPr/>
        </p:nvSpPr>
        <p:spPr>
          <a:xfrm>
            <a:off x="8661373" y="787889"/>
            <a:ext cx="3601345" cy="126609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78283" tIns="78283" rIns="78283" bIns="78283">
            <a:spAutoFit/>
          </a:bodyPr>
          <a:lstStyle>
            <a:lvl1pPr defTabSz="1896340">
              <a:defRPr sz="7200" b="1">
                <a:solidFill>
                  <a:srgbClr val="C00000"/>
                </a:solidFill>
                <a:latin typeface="Open Sans"/>
                <a:ea typeface="Open Sans"/>
                <a:cs typeface="Open Sans"/>
                <a:sym typeface="Open Sans"/>
              </a:defRPr>
            </a:lvl1pPr>
          </a:lstStyle>
          <a:p>
            <a:pPr marL="0" marR="0" lvl="0" indent="0" algn="l" defTabSz="1896340" rtl="0" eaLnBrk="1" fontAlgn="auto" latinLnBrk="0" hangingPunct="0">
              <a:lnSpc>
                <a:spcPct val="100000"/>
              </a:lnSpc>
              <a:spcBef>
                <a:spcPts val="0"/>
              </a:spcBef>
              <a:spcAft>
                <a:spcPts val="0"/>
              </a:spcAft>
              <a:buClrTx/>
              <a:buSzTx/>
              <a:buFontTx/>
              <a:buNone/>
              <a:tabLst/>
              <a:defRPr/>
            </a:pPr>
            <a:r>
              <a:rPr lang="en-IN" dirty="0"/>
              <a:t>समीक्षा</a:t>
            </a:r>
            <a:endParaRPr kumimoji="0" sz="7200" b="1" i="0" u="none" strike="noStrike" kern="0" cap="none" spc="0" normalizeH="0" baseline="0" noProof="0" dirty="0">
              <a:ln>
                <a:noFill/>
              </a:ln>
              <a:solidFill>
                <a:srgbClr val="C00000"/>
              </a:solidFill>
              <a:effectLst/>
              <a:uLnTx/>
              <a:uFillTx/>
              <a:latin typeface="Open Sans"/>
              <a:ea typeface="Open Sans"/>
              <a:cs typeface="Open Sans"/>
              <a:sym typeface="Open Sans"/>
            </a:endParaRPr>
          </a:p>
        </p:txBody>
      </p:sp>
      <p:sp>
        <p:nvSpPr>
          <p:cNvPr id="14" name="Slide Number">
            <a:extLst>
              <a:ext uri="{FF2B5EF4-FFF2-40B4-BE49-F238E27FC236}">
                <a16:creationId xmlns:a16="http://schemas.microsoft.com/office/drawing/2014/main" id="{79B8A762-3030-DE32-64FB-AB7FDEB8A2C2}"/>
              </a:ext>
            </a:extLst>
          </p:cNvPr>
          <p:cNvSpPr txBox="1">
            <a:spLocks noGrp="1"/>
          </p:cNvSpPr>
          <p:nvPr>
            <p:ph type="sldNum" sz="quarter" idx="2"/>
          </p:nvPr>
        </p:nvSpPr>
        <p:spPr>
          <a:xfrm>
            <a:off x="22920941" y="12813338"/>
            <a:ext cx="386744" cy="67726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0" marR="0" lvl="0" indent="0" algn="ctr" defTabSz="1662545" rtl="0" eaLnBrk="1" fontAlgn="auto" latinLnBrk="0" hangingPunct="0">
              <a:lnSpc>
                <a:spcPct val="100000"/>
              </a:lnSpc>
              <a:spcBef>
                <a:spcPts val="600"/>
              </a:spcBef>
              <a:spcAft>
                <a:spcPts val="0"/>
              </a:spcAft>
              <a:buClrTx/>
              <a:buSzTx/>
              <a:buFontTx/>
              <a:buNone/>
              <a:tabLst/>
              <a:defRPr/>
            </a:pPr>
            <a:fld id="{86CB4B4D-7CA3-9044-876B-883B54F8677D}" type="slidenum">
              <a:rPr kumimoji="0" sz="3000" b="1" i="0" u="none" strike="noStrike" kern="0" cap="none" spc="0" normalizeH="0" baseline="0" noProof="0">
                <a:ln>
                  <a:noFill/>
                </a:ln>
                <a:solidFill>
                  <a:srgbClr val="535353"/>
                </a:solidFill>
                <a:effectLst/>
                <a:uLnTx/>
                <a:uFillTx/>
                <a:latin typeface="Open Sans"/>
                <a:ea typeface="Open Sans"/>
                <a:cs typeface="Open Sans"/>
                <a:sym typeface="Open Sans"/>
              </a:rPr>
              <a:pPr marL="0" marR="0" lvl="0" indent="0" algn="ctr" defTabSz="1662545" rtl="0" eaLnBrk="1" fontAlgn="auto" latinLnBrk="0" hangingPunct="0">
                <a:lnSpc>
                  <a:spcPct val="100000"/>
                </a:lnSpc>
                <a:spcBef>
                  <a:spcPts val="600"/>
                </a:spcBef>
                <a:spcAft>
                  <a:spcPts val="0"/>
                </a:spcAft>
                <a:buClrTx/>
                <a:buSzTx/>
                <a:buFontTx/>
                <a:buNone/>
                <a:tabLst/>
                <a:defRPr/>
              </a:pPr>
              <a:t>26</a:t>
            </a:fld>
            <a:endParaRPr kumimoji="0" sz="3000" b="1" i="0" u="none" strike="noStrike" kern="0" cap="none" spc="0" normalizeH="0" baseline="0" noProof="0">
              <a:ln>
                <a:noFill/>
              </a:ln>
              <a:solidFill>
                <a:srgbClr val="535353"/>
              </a:solidFill>
              <a:effectLst/>
              <a:uLnTx/>
              <a:uFillTx/>
              <a:latin typeface="Open Sans"/>
              <a:ea typeface="Open Sans"/>
              <a:cs typeface="Open Sans"/>
              <a:sym typeface="Open Sans"/>
            </a:endParaRPr>
          </a:p>
        </p:txBody>
      </p:sp>
      <p:sp>
        <p:nvSpPr>
          <p:cNvPr id="22" name="Define body substance isolation and list three categories of body substance isolation precautions.…">
            <a:extLst>
              <a:ext uri="{FF2B5EF4-FFF2-40B4-BE49-F238E27FC236}">
                <a16:creationId xmlns:a16="http://schemas.microsoft.com/office/drawing/2014/main" id="{8D2C6306-A030-16F1-E6BF-51A740D6F5EF}"/>
              </a:ext>
            </a:extLst>
          </p:cNvPr>
          <p:cNvSpPr txBox="1"/>
          <p:nvPr/>
        </p:nvSpPr>
        <p:spPr>
          <a:xfrm>
            <a:off x="11581140" y="4122589"/>
            <a:ext cx="12224968" cy="5328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p>
            <a:pPr marL="0" marR="0" lvl="1" indent="0" algn="l" defTabSz="1896340" rtl="0" eaLnBrk="1" fontAlgn="auto" latinLnBrk="0" hangingPunct="0">
              <a:lnSpc>
                <a:spcPct val="100000"/>
              </a:lnSpc>
              <a:spcBef>
                <a:spcPts val="0"/>
              </a:spcBef>
              <a:spcAft>
                <a:spcPts val="0"/>
              </a:spcAft>
              <a:buClrTx/>
              <a:buSzTx/>
              <a:buFontTx/>
              <a:buNone/>
              <a:tabLst>
                <a:tab pos="2286000" algn="l"/>
                <a:tab pos="3644900" algn="l"/>
                <a:tab pos="5029200" algn="l"/>
                <a:tab pos="6388100" algn="l"/>
              </a:tabLst>
              <a:defRPr sz="4800">
                <a:latin typeface="Open Sans"/>
                <a:ea typeface="Open Sans"/>
                <a:cs typeface="Open Sans"/>
                <a:sym typeface="Open Sans"/>
              </a:defRPr>
            </a:pPr>
            <a:r>
              <a:rPr kumimoji="0" lang="en-US" sz="4800" b="0" i="0" u="none" strike="noStrike" kern="0" cap="none" spc="0" normalizeH="0" baseline="0" noProof="0" dirty="0">
                <a:ln>
                  <a:noFill/>
                </a:ln>
                <a:solidFill>
                  <a:srgbClr val="000000"/>
                </a:solidFill>
                <a:effectLst/>
                <a:uLnTx/>
                <a:uFillTx/>
                <a:latin typeface="Open Sans"/>
                <a:ea typeface="Open Sans"/>
                <a:cs typeface="Open Sans"/>
                <a:sym typeface="Open Sans"/>
              </a:rPr>
              <a:t>वाहन में फंसे मरीज तक पहुंचने के लिए उपयोग किए जाने वाले पांच बुनियादी उपकरणों की </a:t>
            </a:r>
            <a:r>
              <a:rPr kumimoji="0" lang="en-US" sz="4800" b="0" i="0" u="none" strike="noStrike" kern="0" cap="none" spc="0" normalizeH="0" baseline="0" noProof="0" dirty="0" err="1">
                <a:ln>
                  <a:noFill/>
                </a:ln>
                <a:solidFill>
                  <a:srgbClr val="000000"/>
                </a:solidFill>
                <a:effectLst/>
                <a:uLnTx/>
                <a:uFillTx/>
                <a:latin typeface="Open Sans"/>
                <a:ea typeface="Open Sans"/>
                <a:cs typeface="Open Sans"/>
                <a:sym typeface="Open Sans"/>
              </a:rPr>
              <a:t>सूची</a:t>
            </a:r>
            <a:r>
              <a:rPr kumimoji="0" lang="en-US" sz="4800" b="0" i="0" u="none" strike="noStrike" kern="0" cap="none" spc="0" normalizeH="0" baseline="0" noProof="0" dirty="0">
                <a:ln>
                  <a:noFill/>
                </a:ln>
                <a:solidFill>
                  <a:srgbClr val="000000"/>
                </a:solidFill>
                <a:effectLst/>
                <a:uLnTx/>
                <a:uFillTx/>
                <a:latin typeface="Open Sans"/>
                <a:ea typeface="Open Sans"/>
                <a:cs typeface="Open Sans"/>
                <a:sym typeface="Open Sans"/>
              </a:rPr>
              <a:t> </a:t>
            </a:r>
            <a:r>
              <a:rPr kumimoji="0" lang="en-US" sz="4800" b="0" i="0" u="none" strike="noStrike" kern="0" cap="none" spc="0" normalizeH="0" baseline="0" noProof="0" dirty="0" err="1">
                <a:ln>
                  <a:noFill/>
                </a:ln>
                <a:solidFill>
                  <a:srgbClr val="000000"/>
                </a:solidFill>
                <a:effectLst/>
                <a:uLnTx/>
                <a:uFillTx/>
                <a:latin typeface="Open Sans"/>
                <a:ea typeface="Open Sans"/>
                <a:cs typeface="Open Sans"/>
                <a:sym typeface="Open Sans"/>
              </a:rPr>
              <a:t>बना</a:t>
            </a:r>
            <a:r>
              <a:rPr kumimoji="0" lang="hi-IN" sz="4800" b="0" i="0" u="none" strike="noStrike" kern="0" cap="none" spc="0" normalizeH="0" noProof="0" dirty="0">
                <a:ln>
                  <a:noFill/>
                </a:ln>
                <a:solidFill>
                  <a:srgbClr val="000000"/>
                </a:solidFill>
                <a:effectLst/>
                <a:uLnTx/>
                <a:uFillTx/>
                <a:latin typeface="Open Sans"/>
                <a:ea typeface="Open Sans"/>
                <a:cs typeface="Open Sans"/>
                <a:sym typeface="Open Sans"/>
              </a:rPr>
              <a:t> सकते है </a:t>
            </a:r>
            <a:r>
              <a:rPr kumimoji="0" lang="en-US" sz="4800" b="0" i="0" u="none" strike="noStrike" kern="0" cap="none" spc="0" normalizeH="0" baseline="0" noProof="0" dirty="0">
                <a:ln>
                  <a:noFill/>
                </a:ln>
                <a:solidFill>
                  <a:srgbClr val="000000"/>
                </a:solidFill>
                <a:effectLst/>
                <a:uLnTx/>
                <a:uFillTx/>
                <a:latin typeface="Open Sans"/>
                <a:ea typeface="Open Sans"/>
                <a:cs typeface="Open Sans"/>
                <a:sym typeface="Open Sans"/>
              </a:rPr>
              <a:t>।</a:t>
            </a:r>
          </a:p>
          <a:p>
            <a:pPr marL="0" marR="0" lvl="1" indent="0" algn="l" defTabSz="1896340" rtl="0" eaLnBrk="1" fontAlgn="auto" latinLnBrk="0" hangingPunct="0">
              <a:lnSpc>
                <a:spcPct val="100000"/>
              </a:lnSpc>
              <a:spcBef>
                <a:spcPts val="0"/>
              </a:spcBef>
              <a:spcAft>
                <a:spcPts val="0"/>
              </a:spcAft>
              <a:buClrTx/>
              <a:buSzTx/>
              <a:buFontTx/>
              <a:buNone/>
              <a:tabLst>
                <a:tab pos="2286000" algn="l"/>
                <a:tab pos="3644900" algn="l"/>
                <a:tab pos="5029200" algn="l"/>
                <a:tab pos="6388100" algn="l"/>
              </a:tabLst>
              <a:defRPr sz="4800">
                <a:latin typeface="Open Sans"/>
                <a:ea typeface="Open Sans"/>
                <a:cs typeface="Open Sans"/>
                <a:sym typeface="Open Sans"/>
              </a:defRPr>
            </a:pPr>
            <a:endParaRPr kumimoji="0" lang="en-US" sz="4800" b="0" i="0" u="none" strike="noStrike" kern="0" cap="none" spc="0" normalizeH="0" baseline="0" noProof="0" dirty="0">
              <a:ln>
                <a:noFill/>
              </a:ln>
              <a:solidFill>
                <a:srgbClr val="000000"/>
              </a:solidFill>
              <a:effectLst/>
              <a:uLnTx/>
              <a:uFillTx/>
              <a:latin typeface="Open Sans"/>
              <a:ea typeface="Open Sans"/>
              <a:cs typeface="Open Sans"/>
              <a:sym typeface="Open Sans"/>
            </a:endParaRPr>
          </a:p>
          <a:p>
            <a:pPr marL="0" marR="0" lvl="1" indent="0" algn="l" defTabSz="1896340" rtl="0" eaLnBrk="1" fontAlgn="auto" latinLnBrk="0" hangingPunct="0">
              <a:lnSpc>
                <a:spcPct val="100000"/>
              </a:lnSpc>
              <a:spcBef>
                <a:spcPts val="0"/>
              </a:spcBef>
              <a:spcAft>
                <a:spcPts val="0"/>
              </a:spcAft>
              <a:buClrTx/>
              <a:buSzTx/>
              <a:buFontTx/>
              <a:buNone/>
              <a:tabLst>
                <a:tab pos="2286000" algn="l"/>
                <a:tab pos="3644900" algn="l"/>
                <a:tab pos="5029200" algn="l"/>
                <a:tab pos="6388100" algn="l"/>
              </a:tabLst>
              <a:defRPr sz="4800">
                <a:latin typeface="Open Sans"/>
                <a:ea typeface="Open Sans"/>
                <a:cs typeface="Open Sans"/>
                <a:sym typeface="Open Sans"/>
              </a:defRPr>
            </a:pPr>
            <a:endParaRPr kumimoji="0" lang="en-US" sz="4800" b="0" i="0" u="none" strike="noStrike" kern="0" cap="none" spc="0" normalizeH="0" baseline="0" noProof="0" dirty="0">
              <a:ln>
                <a:noFill/>
              </a:ln>
              <a:solidFill>
                <a:srgbClr val="000000"/>
              </a:solidFill>
              <a:effectLst/>
              <a:uLnTx/>
              <a:uFillTx/>
              <a:latin typeface="Open Sans"/>
              <a:ea typeface="Open Sans"/>
              <a:cs typeface="Open Sans"/>
              <a:sym typeface="Open Sans"/>
            </a:endParaRPr>
          </a:p>
          <a:p>
            <a:pPr marL="0" marR="0" lvl="1" indent="0" algn="l" defTabSz="1896340" rtl="0" eaLnBrk="1" fontAlgn="auto" latinLnBrk="0" hangingPunct="0">
              <a:lnSpc>
                <a:spcPct val="100000"/>
              </a:lnSpc>
              <a:spcBef>
                <a:spcPts val="0"/>
              </a:spcBef>
              <a:spcAft>
                <a:spcPts val="0"/>
              </a:spcAft>
              <a:buClrTx/>
              <a:buSzTx/>
              <a:buFontTx/>
              <a:buNone/>
              <a:tabLst>
                <a:tab pos="2286000" algn="l"/>
                <a:tab pos="3644900" algn="l"/>
                <a:tab pos="5029200" algn="l"/>
                <a:tab pos="6388100" algn="l"/>
              </a:tabLst>
              <a:defRPr sz="4800">
                <a:latin typeface="Open Sans"/>
                <a:ea typeface="Open Sans"/>
                <a:cs typeface="Open Sans"/>
                <a:sym typeface="Open Sans"/>
              </a:defRPr>
            </a:pPr>
            <a:r>
              <a:rPr kumimoji="0" lang="en-US" sz="4800" b="0" i="0" u="none" strike="noStrike" kern="0" cap="none" spc="0" normalizeH="0" baseline="0" noProof="0" dirty="0">
                <a:ln>
                  <a:noFill/>
                </a:ln>
                <a:solidFill>
                  <a:srgbClr val="000000"/>
                </a:solidFill>
                <a:effectLst/>
                <a:uLnTx/>
                <a:uFillTx/>
                <a:latin typeface="Open Sans"/>
                <a:ea typeface="Open Sans"/>
                <a:cs typeface="Open Sans"/>
                <a:sym typeface="Open Sans"/>
              </a:rPr>
              <a:t>वाहन में फंसे मरीज तक पहुंचने के दो </a:t>
            </a:r>
            <a:r>
              <a:rPr kumimoji="0" lang="en-US" sz="4800" b="0" i="0" u="none" strike="noStrike" kern="0" cap="none" spc="0" normalizeH="0" baseline="0" noProof="0" dirty="0" err="1">
                <a:ln>
                  <a:noFill/>
                </a:ln>
                <a:solidFill>
                  <a:srgbClr val="000000"/>
                </a:solidFill>
                <a:effectLst/>
                <a:uLnTx/>
                <a:uFillTx/>
                <a:latin typeface="Open Sans"/>
                <a:ea typeface="Open Sans"/>
                <a:cs typeface="Open Sans"/>
                <a:sym typeface="Open Sans"/>
              </a:rPr>
              <a:t>तरीके</a:t>
            </a:r>
            <a:r>
              <a:rPr kumimoji="0" lang="en-US" sz="4800" b="0" i="0" u="none" strike="noStrike" kern="0" cap="none" spc="0" normalizeH="0" baseline="0" noProof="0" dirty="0">
                <a:ln>
                  <a:noFill/>
                </a:ln>
                <a:solidFill>
                  <a:srgbClr val="000000"/>
                </a:solidFill>
                <a:effectLst/>
                <a:uLnTx/>
                <a:uFillTx/>
                <a:latin typeface="Open Sans"/>
                <a:ea typeface="Open Sans"/>
                <a:cs typeface="Open Sans"/>
                <a:sym typeface="Open Sans"/>
              </a:rPr>
              <a:t> </a:t>
            </a:r>
            <a:r>
              <a:rPr kumimoji="0" lang="en-US" sz="4800" b="0" i="0" u="none" strike="noStrike" kern="0" cap="none" spc="0" normalizeH="0" baseline="0" noProof="0" dirty="0" err="1">
                <a:ln>
                  <a:noFill/>
                </a:ln>
                <a:solidFill>
                  <a:srgbClr val="000000"/>
                </a:solidFill>
                <a:effectLst/>
                <a:uLnTx/>
                <a:uFillTx/>
                <a:latin typeface="Open Sans"/>
                <a:ea typeface="Open Sans"/>
                <a:cs typeface="Open Sans"/>
                <a:sym typeface="Open Sans"/>
              </a:rPr>
              <a:t>बता</a:t>
            </a:r>
            <a:r>
              <a:rPr kumimoji="0" lang="hi-IN" sz="4800" b="0" i="0" u="none" strike="noStrike" kern="0" cap="none" spc="0" normalizeH="0" noProof="0" dirty="0">
                <a:ln>
                  <a:noFill/>
                </a:ln>
                <a:solidFill>
                  <a:srgbClr val="000000"/>
                </a:solidFill>
                <a:effectLst/>
                <a:uLnTx/>
                <a:uFillTx/>
                <a:latin typeface="Open Sans"/>
                <a:ea typeface="Open Sans"/>
                <a:cs typeface="Open Sans"/>
                <a:sym typeface="Open Sans"/>
              </a:rPr>
              <a:t> सकते है</a:t>
            </a:r>
            <a:r>
              <a:rPr kumimoji="0" lang="en-US" sz="4800" b="0" i="0" u="none" strike="noStrike" kern="0" cap="none" spc="0" normalizeH="0" baseline="0" noProof="0" dirty="0">
                <a:ln>
                  <a:noFill/>
                </a:ln>
                <a:solidFill>
                  <a:srgbClr val="000000"/>
                </a:solidFill>
                <a:effectLst/>
                <a:uLnTx/>
                <a:uFillTx/>
                <a:latin typeface="Open Sans"/>
                <a:ea typeface="Open Sans"/>
                <a:cs typeface="Open Sans"/>
                <a:sym typeface="Open Sans"/>
              </a:rPr>
              <a:t>।</a:t>
            </a:r>
          </a:p>
        </p:txBody>
      </p:sp>
      <p:grpSp>
        <p:nvGrpSpPr>
          <p:cNvPr id="23" name="Group">
            <a:extLst>
              <a:ext uri="{FF2B5EF4-FFF2-40B4-BE49-F238E27FC236}">
                <a16:creationId xmlns:a16="http://schemas.microsoft.com/office/drawing/2014/main" id="{E8212F1C-DEB4-B743-5DBC-A19D15CF7259}"/>
              </a:ext>
            </a:extLst>
          </p:cNvPr>
          <p:cNvGrpSpPr/>
          <p:nvPr/>
        </p:nvGrpSpPr>
        <p:grpSpPr>
          <a:xfrm>
            <a:off x="9844663" y="4027568"/>
            <a:ext cx="1219201" cy="1681958"/>
            <a:chOff x="0" y="115975"/>
            <a:chExt cx="1219200" cy="1681957"/>
          </a:xfrm>
        </p:grpSpPr>
        <p:sp>
          <p:nvSpPr>
            <p:cNvPr id="24" name="Circle">
              <a:extLst>
                <a:ext uri="{FF2B5EF4-FFF2-40B4-BE49-F238E27FC236}">
                  <a16:creationId xmlns:a16="http://schemas.microsoft.com/office/drawing/2014/main" id="{091C7317-FD2D-E421-9ADD-5BDC3AE71A6D}"/>
                </a:ext>
              </a:extLst>
            </p:cNvPr>
            <p:cNvSpPr/>
            <p:nvPr/>
          </p:nvSpPr>
          <p:spPr>
            <a:xfrm>
              <a:off x="0" y="265245"/>
              <a:ext cx="1219200" cy="1219201"/>
            </a:xfrm>
            <a:prstGeom prst="ellipse">
              <a:avLst/>
            </a:prstGeom>
            <a:solidFill>
              <a:srgbClr val="DDDDDD"/>
            </a:solidFill>
            <a:ln w="12700" cap="flat">
              <a:noFill/>
              <a:miter lim="400000"/>
            </a:ln>
            <a:effectLst/>
          </p:spPr>
          <p:txBody>
            <a:bodyPr wrap="square" lIns="78283" tIns="78283" rIns="78283" bIns="78283" numCol="1" anchor="t">
              <a:noAutofit/>
            </a:bodyPr>
            <a:lstStyle/>
            <a:p>
              <a:pPr marL="0" marR="0" lvl="0" indent="0" algn="l" defTabSz="1662545" rtl="0" eaLnBrk="1" fontAlgn="auto" latinLnBrk="0" hangingPunct="0">
                <a:lnSpc>
                  <a:spcPct val="100000"/>
                </a:lnSpc>
                <a:spcBef>
                  <a:spcPts val="0"/>
                </a:spcBef>
                <a:spcAft>
                  <a:spcPts val="0"/>
                </a:spcAft>
                <a:buClrTx/>
                <a:buSzTx/>
                <a:buFontTx/>
                <a:buNone/>
                <a:tabLst/>
                <a:defRPr/>
              </a:pPr>
              <a:endParaRPr kumimoji="0" sz="3600" b="0" i="0" u="none" strike="noStrike" kern="0" cap="none" spc="0" normalizeH="0" baseline="0" noProof="0">
                <a:ln>
                  <a:noFill/>
                </a:ln>
                <a:solidFill>
                  <a:srgbClr val="000000"/>
                </a:solidFill>
                <a:effectLst/>
                <a:uLnTx/>
                <a:uFillTx/>
                <a:latin typeface="Arial"/>
                <a:cs typeface="Arial"/>
                <a:sym typeface="Arial"/>
              </a:endParaRPr>
            </a:p>
          </p:txBody>
        </p:sp>
        <p:sp>
          <p:nvSpPr>
            <p:cNvPr id="25" name="4">
              <a:extLst>
                <a:ext uri="{FF2B5EF4-FFF2-40B4-BE49-F238E27FC236}">
                  <a16:creationId xmlns:a16="http://schemas.microsoft.com/office/drawing/2014/main" id="{F81D5502-F384-848C-55BF-E03EA4753FB1}"/>
                </a:ext>
              </a:extLst>
            </p:cNvPr>
            <p:cNvSpPr txBox="1"/>
            <p:nvPr/>
          </p:nvSpPr>
          <p:spPr>
            <a:xfrm>
              <a:off x="261804" y="115975"/>
              <a:ext cx="822592" cy="168195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8283" tIns="78283" rIns="78283" bIns="78283" numCol="1" anchor="t">
              <a:noAutofit/>
            </a:bodyPr>
            <a:lstStyle>
              <a:lvl1pPr>
                <a:defRPr sz="7200" i="1">
                  <a:solidFill>
                    <a:srgbClr val="C00000"/>
                  </a:solidFill>
                  <a:latin typeface="Open Sans"/>
                  <a:ea typeface="Open Sans"/>
                  <a:cs typeface="Open Sans"/>
                  <a:sym typeface="Open Sans"/>
                </a:defRPr>
              </a:lvl1pPr>
            </a:lstStyle>
            <a:p>
              <a:pPr marL="0" marR="0" lvl="0" indent="0" algn="l" defTabSz="1662545" rtl="0" eaLnBrk="1" fontAlgn="auto" latinLnBrk="0" hangingPunct="0">
                <a:lnSpc>
                  <a:spcPct val="100000"/>
                </a:lnSpc>
                <a:spcBef>
                  <a:spcPts val="0"/>
                </a:spcBef>
                <a:spcAft>
                  <a:spcPts val="0"/>
                </a:spcAft>
                <a:buClrTx/>
                <a:buSzTx/>
                <a:buFontTx/>
                <a:buNone/>
                <a:tabLst/>
                <a:defRPr/>
              </a:pPr>
              <a:r>
                <a:rPr kumimoji="0" lang="en-US" sz="7200" b="0" i="1" u="none" strike="noStrike" kern="0" cap="none" spc="0" normalizeH="0" baseline="0" noProof="0" dirty="0">
                  <a:ln>
                    <a:noFill/>
                  </a:ln>
                  <a:solidFill>
                    <a:srgbClr val="C00000"/>
                  </a:solidFill>
                  <a:effectLst/>
                  <a:uLnTx/>
                  <a:uFillTx/>
                  <a:latin typeface="Open Sans"/>
                  <a:ea typeface="Open Sans"/>
                  <a:cs typeface="Open Sans"/>
                  <a:sym typeface="Open Sans"/>
                </a:rPr>
                <a:t>6</a:t>
              </a:r>
              <a:endParaRPr kumimoji="0" sz="7200" b="0" i="1" u="none" strike="noStrike" kern="0" cap="none" spc="0" normalizeH="0" baseline="0" noProof="0" dirty="0">
                <a:ln>
                  <a:noFill/>
                </a:ln>
                <a:solidFill>
                  <a:srgbClr val="C00000"/>
                </a:solidFill>
                <a:effectLst/>
                <a:uLnTx/>
                <a:uFillTx/>
                <a:latin typeface="Open Sans"/>
                <a:ea typeface="Open Sans"/>
                <a:cs typeface="Open Sans"/>
                <a:sym typeface="Open Sans"/>
              </a:endParaRPr>
            </a:p>
          </p:txBody>
        </p:sp>
      </p:grpSp>
      <p:grpSp>
        <p:nvGrpSpPr>
          <p:cNvPr id="26" name="Group">
            <a:extLst>
              <a:ext uri="{FF2B5EF4-FFF2-40B4-BE49-F238E27FC236}">
                <a16:creationId xmlns:a16="http://schemas.microsoft.com/office/drawing/2014/main" id="{A6795BC5-4E14-570D-DDD9-71287298D919}"/>
              </a:ext>
            </a:extLst>
          </p:cNvPr>
          <p:cNvGrpSpPr/>
          <p:nvPr/>
        </p:nvGrpSpPr>
        <p:grpSpPr>
          <a:xfrm>
            <a:off x="9844663" y="7030708"/>
            <a:ext cx="1219201" cy="1681958"/>
            <a:chOff x="0" y="115975"/>
            <a:chExt cx="1219200" cy="1681957"/>
          </a:xfrm>
        </p:grpSpPr>
        <p:sp>
          <p:nvSpPr>
            <p:cNvPr id="27" name="Circle">
              <a:extLst>
                <a:ext uri="{FF2B5EF4-FFF2-40B4-BE49-F238E27FC236}">
                  <a16:creationId xmlns:a16="http://schemas.microsoft.com/office/drawing/2014/main" id="{AD4C7BF7-34C8-9B20-D302-AFD5817606B1}"/>
                </a:ext>
              </a:extLst>
            </p:cNvPr>
            <p:cNvSpPr/>
            <p:nvPr/>
          </p:nvSpPr>
          <p:spPr>
            <a:xfrm>
              <a:off x="0" y="265245"/>
              <a:ext cx="1219200" cy="1219201"/>
            </a:xfrm>
            <a:prstGeom prst="ellipse">
              <a:avLst/>
            </a:prstGeom>
            <a:solidFill>
              <a:srgbClr val="DDDDDD"/>
            </a:solidFill>
            <a:ln w="12700" cap="flat">
              <a:noFill/>
              <a:miter lim="400000"/>
            </a:ln>
            <a:effectLst/>
          </p:spPr>
          <p:txBody>
            <a:bodyPr wrap="square" lIns="78283" tIns="78283" rIns="78283" bIns="78283" numCol="1" anchor="t">
              <a:noAutofit/>
            </a:bodyPr>
            <a:lstStyle/>
            <a:p>
              <a:pPr marL="0" marR="0" lvl="0" indent="0" algn="l" defTabSz="1662545" rtl="0" eaLnBrk="1" fontAlgn="auto" latinLnBrk="0" hangingPunct="0">
                <a:lnSpc>
                  <a:spcPct val="100000"/>
                </a:lnSpc>
                <a:spcBef>
                  <a:spcPts val="0"/>
                </a:spcBef>
                <a:spcAft>
                  <a:spcPts val="0"/>
                </a:spcAft>
                <a:buClrTx/>
                <a:buSzTx/>
                <a:buFontTx/>
                <a:buNone/>
                <a:tabLst/>
                <a:defRPr/>
              </a:pPr>
              <a:endParaRPr kumimoji="0" sz="3600" b="0" i="0" u="none" strike="noStrike" kern="0" cap="none" spc="0" normalizeH="0" baseline="0" noProof="0">
                <a:ln>
                  <a:noFill/>
                </a:ln>
                <a:solidFill>
                  <a:srgbClr val="000000"/>
                </a:solidFill>
                <a:effectLst/>
                <a:uLnTx/>
                <a:uFillTx/>
                <a:latin typeface="Arial"/>
                <a:cs typeface="Arial"/>
                <a:sym typeface="Arial"/>
              </a:endParaRPr>
            </a:p>
          </p:txBody>
        </p:sp>
        <p:sp>
          <p:nvSpPr>
            <p:cNvPr id="28" name="5">
              <a:extLst>
                <a:ext uri="{FF2B5EF4-FFF2-40B4-BE49-F238E27FC236}">
                  <a16:creationId xmlns:a16="http://schemas.microsoft.com/office/drawing/2014/main" id="{6490A808-C670-A725-0511-5748C7E0048D}"/>
                </a:ext>
              </a:extLst>
            </p:cNvPr>
            <p:cNvSpPr txBox="1"/>
            <p:nvPr/>
          </p:nvSpPr>
          <p:spPr>
            <a:xfrm>
              <a:off x="261804" y="115975"/>
              <a:ext cx="822592" cy="168195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8283" tIns="78283" rIns="78283" bIns="78283" numCol="1" anchor="t">
              <a:noAutofit/>
            </a:bodyPr>
            <a:lstStyle>
              <a:lvl1pPr>
                <a:defRPr sz="7200" i="1">
                  <a:solidFill>
                    <a:srgbClr val="C00000"/>
                  </a:solidFill>
                  <a:latin typeface="Open Sans"/>
                  <a:ea typeface="Open Sans"/>
                  <a:cs typeface="Open Sans"/>
                  <a:sym typeface="Open Sans"/>
                </a:defRPr>
              </a:lvl1pPr>
            </a:lstStyle>
            <a:p>
              <a:pPr marL="0" marR="0" lvl="0" indent="0" algn="l" defTabSz="1662545" rtl="0" eaLnBrk="1" fontAlgn="auto" latinLnBrk="0" hangingPunct="0">
                <a:lnSpc>
                  <a:spcPct val="100000"/>
                </a:lnSpc>
                <a:spcBef>
                  <a:spcPts val="0"/>
                </a:spcBef>
                <a:spcAft>
                  <a:spcPts val="0"/>
                </a:spcAft>
                <a:buClrTx/>
                <a:buSzTx/>
                <a:buFontTx/>
                <a:buNone/>
                <a:tabLst/>
                <a:defRPr/>
              </a:pPr>
              <a:r>
                <a:rPr kumimoji="0" lang="en-US" sz="7200" b="0" i="1" u="none" strike="noStrike" kern="0" cap="none" spc="0" normalizeH="0" baseline="0" noProof="0" dirty="0">
                  <a:ln>
                    <a:noFill/>
                  </a:ln>
                  <a:solidFill>
                    <a:srgbClr val="C00000"/>
                  </a:solidFill>
                  <a:effectLst/>
                  <a:uLnTx/>
                  <a:uFillTx/>
                  <a:latin typeface="Open Sans"/>
                  <a:ea typeface="Open Sans"/>
                  <a:cs typeface="Open Sans"/>
                  <a:sym typeface="Open Sans"/>
                </a:rPr>
                <a:t>7</a:t>
              </a:r>
              <a:endParaRPr kumimoji="0" sz="7200" b="0" i="1" u="none" strike="noStrike" kern="0" cap="none" spc="0" normalizeH="0" baseline="0" noProof="0" dirty="0">
                <a:ln>
                  <a:noFill/>
                </a:ln>
                <a:solidFill>
                  <a:srgbClr val="C00000"/>
                </a:solidFill>
                <a:effectLst/>
                <a:uLnTx/>
                <a:uFillTx/>
                <a:latin typeface="Open Sans"/>
                <a:ea typeface="Open Sans"/>
                <a:cs typeface="Open Sans"/>
                <a:sym typeface="Open Sans"/>
              </a:endParaRPr>
            </a:p>
          </p:txBody>
        </p:sp>
      </p:grpSp>
      <p:pic>
        <p:nvPicPr>
          <p:cNvPr id="12" name="Picture 11">
            <a:extLst>
              <a:ext uri="{FF2B5EF4-FFF2-40B4-BE49-F238E27FC236}">
                <a16:creationId xmlns:a16="http://schemas.microsoft.com/office/drawing/2014/main" id="{00210A39-9C63-BE0C-A2C5-60F7D0285E14}"/>
              </a:ext>
            </a:extLst>
          </p:cNvPr>
          <p:cNvPicPr>
            <a:picLocks noChangeAspect="1"/>
          </p:cNvPicPr>
          <p:nvPr/>
        </p:nvPicPr>
        <p:blipFill>
          <a:blip r:embed="rId2" cstate="print"/>
          <a:stretch>
            <a:fillRect/>
          </a:stretch>
        </p:blipFill>
        <p:spPr>
          <a:xfrm>
            <a:off x="1016000" y="12813338"/>
            <a:ext cx="3686352" cy="677269"/>
          </a:xfrm>
          <a:prstGeom prst="rect">
            <a:avLst/>
          </a:prstGeom>
        </p:spPr>
      </p:pic>
      <p:pic>
        <p:nvPicPr>
          <p:cNvPr id="13" name="Picture 12">
            <a:extLst>
              <a:ext uri="{FF2B5EF4-FFF2-40B4-BE49-F238E27FC236}">
                <a16:creationId xmlns:a16="http://schemas.microsoft.com/office/drawing/2014/main" id="{00210A39-9C63-BE0C-A2C5-60F7D0285E14}"/>
              </a:ext>
            </a:extLst>
          </p:cNvPr>
          <p:cNvPicPr>
            <a:picLocks noChangeAspect="1"/>
          </p:cNvPicPr>
          <p:nvPr/>
        </p:nvPicPr>
        <p:blipFill>
          <a:blip r:embed="rId2" cstate="print"/>
          <a:stretch>
            <a:fillRect/>
          </a:stretch>
        </p:blipFill>
        <p:spPr>
          <a:xfrm>
            <a:off x="20447000" y="12813338"/>
            <a:ext cx="3686352" cy="677269"/>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55452" y="-34941"/>
            <a:ext cx="3754825" cy="2559540"/>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3517"/>
            <a:ext cx="4725567" cy="2559540"/>
          </a:xfrm>
          <a:prstGeom prst="rect">
            <a:avLst/>
          </a:prstGeom>
        </p:spPr>
      </p:pic>
    </p:spTree>
    <p:extLst>
      <p:ext uri="{BB962C8B-B14F-4D97-AF65-F5344CB8AC3E}">
        <p14:creationId xmlns:p14="http://schemas.microsoft.com/office/powerpoint/2010/main" val="3797743217"/>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Circle"/>
          <p:cNvSpPr/>
          <p:nvPr/>
        </p:nvSpPr>
        <p:spPr>
          <a:xfrm>
            <a:off x="-8639176" y="-8445205"/>
            <a:ext cx="19547984" cy="19547984"/>
          </a:xfrm>
          <a:prstGeom prst="ellipse">
            <a:avLst/>
          </a:prstGeom>
          <a:gradFill>
            <a:gsLst>
              <a:gs pos="0">
                <a:srgbClr val="DA751A"/>
              </a:gs>
              <a:gs pos="57570">
                <a:srgbClr val="E67C1D"/>
              </a:gs>
              <a:gs pos="100000">
                <a:srgbClr val="F28320"/>
              </a:gs>
            </a:gsLst>
            <a:lin ang="4595515"/>
          </a:gradFill>
          <a:ln w="12700">
            <a:miter lim="400000"/>
          </a:ln>
        </p:spPr>
        <p:txBody>
          <a:bodyPr lIns="78283" tIns="78283" rIns="78283" bIns="78283"/>
          <a:lstStyle/>
          <a:p>
            <a:pPr algn="l" rtl="0"/>
            <a:endParaRPr/>
          </a:p>
        </p:txBody>
      </p:sp>
      <p:pic>
        <p:nvPicPr>
          <p:cNvPr id="122" name="IMG-3642.JPG" descr="IMG-3642.JPG"/>
          <p:cNvPicPr>
            <a:picLocks noChangeAspect="1"/>
          </p:cNvPicPr>
          <p:nvPr/>
        </p:nvPicPr>
        <p:blipFill>
          <a:blip r:embed="rId2"/>
          <a:srcRect l="25406"/>
          <a:stretch>
            <a:fillRect/>
          </a:stretch>
        </p:blipFill>
        <p:spPr>
          <a:xfrm flipH="1">
            <a:off x="-2789159" y="-627962"/>
            <a:ext cx="12809302" cy="11447861"/>
          </a:xfrm>
          <a:custGeom>
            <a:avLst/>
            <a:gdLst/>
            <a:ahLst/>
            <a:cxnLst>
              <a:cxn ang="0">
                <a:pos x="wd2" y="hd2"/>
              </a:cxn>
              <a:cxn ang="5400000">
                <a:pos x="wd2" y="hd2"/>
              </a:cxn>
              <a:cxn ang="10800000">
                <a:pos x="wd2" y="hd2"/>
              </a:cxn>
              <a:cxn ang="16200000">
                <a:pos x="wd2" y="hd2"/>
              </a:cxn>
            </a:cxnLst>
            <a:rect l="0" t="0" r="r" b="b"/>
            <a:pathLst>
              <a:path w="20873" h="21600" extrusionOk="0">
                <a:moveTo>
                  <a:pt x="360" y="0"/>
                </a:moveTo>
                <a:cubicBezTo>
                  <a:pt x="-727" y="5723"/>
                  <a:pt x="646" y="11946"/>
                  <a:pt x="4490" y="16396"/>
                </a:cubicBezTo>
                <a:cubicBezTo>
                  <a:pt x="7486" y="19866"/>
                  <a:pt x="11414" y="21600"/>
                  <a:pt x="15340" y="21600"/>
                </a:cubicBezTo>
                <a:cubicBezTo>
                  <a:pt x="17219" y="21600"/>
                  <a:pt x="19096" y="21199"/>
                  <a:pt x="20873" y="20405"/>
                </a:cubicBezTo>
                <a:lnTo>
                  <a:pt x="20873" y="0"/>
                </a:lnTo>
                <a:lnTo>
                  <a:pt x="360" y="0"/>
                </a:lnTo>
                <a:close/>
              </a:path>
            </a:pathLst>
          </a:custGeom>
          <a:ln w="12700">
            <a:miter lim="400000"/>
          </a:ln>
        </p:spPr>
      </p:pic>
      <p:sp>
        <p:nvSpPr>
          <p:cNvPr id="124" name="Rectangle"/>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25" name="PPT 1 -"/>
          <p:cNvSpPr txBox="1"/>
          <p:nvPr/>
        </p:nvSpPr>
        <p:spPr>
          <a:xfrm>
            <a:off x="22121658" y="12813338"/>
            <a:ext cx="257481" cy="6197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b="1" dirty="0"/>
              <a:t> </a:t>
            </a:r>
          </a:p>
        </p:txBody>
      </p:sp>
      <p:sp>
        <p:nvSpPr>
          <p:cNvPr id="126" name="Rectangle"/>
          <p:cNvSpPr/>
          <p:nvPr/>
        </p:nvSpPr>
        <p:spPr>
          <a:xfrm>
            <a:off x="21539200" y="13512800"/>
            <a:ext cx="1879600" cy="203200"/>
          </a:xfrm>
          <a:prstGeom prst="rect">
            <a:avLst/>
          </a:prstGeom>
          <a:solidFill>
            <a:srgbClr val="585756"/>
          </a:solidFill>
          <a:ln w="12700">
            <a:miter lim="400000"/>
          </a:ln>
        </p:spPr>
        <p:txBody>
          <a:bodyPr lIns="78283" tIns="78283" rIns="78283" bIns="78283"/>
          <a:lstStyle/>
          <a:p>
            <a:pPr algn="l" rtl="0"/>
            <a:endParaRPr/>
          </a:p>
        </p:txBody>
      </p:sp>
      <p:sp>
        <p:nvSpPr>
          <p:cNvPr id="127" name="Slide Number"/>
          <p:cNvSpPr txBox="1">
            <a:spLocks noGrp="1"/>
          </p:cNvSpPr>
          <p:nvPr>
            <p:ph type="sldNum" sz="quarter" idx="2"/>
          </p:nvPr>
        </p:nvSpPr>
        <p:spPr>
          <a:xfrm>
            <a:off x="22920941" y="12813338"/>
            <a:ext cx="778814" cy="67726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algn="l" rtl="0"/>
            <a:fld id="{86CB4B4D-7CA3-9044-876B-883B54F8677D}" type="slidenum">
              <a:rPr/>
              <a:t>27</a:t>
            </a:fld>
            <a:endParaRPr dirty="0"/>
          </a:p>
        </p:txBody>
      </p:sp>
      <p:sp>
        <p:nvSpPr>
          <p:cNvPr id="2" name="Rectangle 1">
            <a:extLst>
              <a:ext uri="{FF2B5EF4-FFF2-40B4-BE49-F238E27FC236}">
                <a16:creationId xmlns:a16="http://schemas.microsoft.com/office/drawing/2014/main" id="{E9A6B61E-3BFB-8B6A-B54D-9BFC4C887C61}"/>
              </a:ext>
            </a:extLst>
          </p:cNvPr>
          <p:cNvSpPr/>
          <p:nvPr/>
        </p:nvSpPr>
        <p:spPr>
          <a:xfrm>
            <a:off x="12742932" y="1915775"/>
            <a:ext cx="7290778" cy="2646878"/>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rtl="0"/>
            <a:r>
              <a:rPr lang="en-US" sz="16600" b="1" cap="none" spc="0" dirty="0">
                <a:ln/>
                <a:solidFill>
                  <a:schemeClr val="accent6">
                    <a:lumMod val="75000"/>
                  </a:schemeClr>
                </a:solidFill>
                <a:effectLst/>
              </a:rPr>
              <a:t>धन्यवाद</a:t>
            </a:r>
          </a:p>
        </p:txBody>
      </p:sp>
      <p:pic>
        <p:nvPicPr>
          <p:cNvPr id="10" name="Picture 9">
            <a:extLst>
              <a:ext uri="{FF2B5EF4-FFF2-40B4-BE49-F238E27FC236}">
                <a16:creationId xmlns:a16="http://schemas.microsoft.com/office/drawing/2014/main" id="{00210A39-9C63-BE0C-A2C5-60F7D0285E14}"/>
              </a:ext>
            </a:extLst>
          </p:cNvPr>
          <p:cNvPicPr>
            <a:picLocks noChangeAspect="1"/>
          </p:cNvPicPr>
          <p:nvPr/>
        </p:nvPicPr>
        <p:blipFill>
          <a:blip r:embed="rId3" cstate="print"/>
          <a:stretch>
            <a:fillRect/>
          </a:stretch>
        </p:blipFill>
        <p:spPr>
          <a:xfrm>
            <a:off x="1016000" y="12813338"/>
            <a:ext cx="3686352" cy="677269"/>
          </a:xfrm>
          <a:prstGeom prst="rect">
            <a:avLst/>
          </a:prstGeom>
        </p:spPr>
      </p:pic>
      <p:pic>
        <p:nvPicPr>
          <p:cNvPr id="11" name="Picture 10">
            <a:extLst>
              <a:ext uri="{FF2B5EF4-FFF2-40B4-BE49-F238E27FC236}">
                <a16:creationId xmlns:a16="http://schemas.microsoft.com/office/drawing/2014/main" id="{00210A39-9C63-BE0C-A2C5-60F7D0285E14}"/>
              </a:ext>
            </a:extLst>
          </p:cNvPr>
          <p:cNvPicPr>
            <a:picLocks noChangeAspect="1"/>
          </p:cNvPicPr>
          <p:nvPr/>
        </p:nvPicPr>
        <p:blipFill>
          <a:blip r:embed="rId3" cstate="print"/>
          <a:stretch>
            <a:fillRect/>
          </a:stretch>
        </p:blipFill>
        <p:spPr>
          <a:xfrm>
            <a:off x="20278482" y="12755829"/>
            <a:ext cx="3686352" cy="677269"/>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55452" y="-34941"/>
            <a:ext cx="3754825" cy="255954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52837" y="4584846"/>
            <a:ext cx="12611976" cy="6435418"/>
          </a:xfrm>
          <a:prstGeom prst="rect">
            <a:avLst/>
          </a:prstGeom>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A2A287-F30E-965F-8CE8-767FBC7C07C6}"/>
            </a:ext>
          </a:extLst>
        </p:cNvPr>
        <p:cNvGrpSpPr/>
        <p:nvPr/>
      </p:nvGrpSpPr>
      <p:grpSpPr>
        <a:xfrm>
          <a:off x="0" y="0"/>
          <a:ext cx="0" cy="0"/>
          <a:chOff x="0" y="0"/>
          <a:chExt cx="0" cy="0"/>
        </a:xfrm>
      </p:grpSpPr>
      <p:sp>
        <p:nvSpPr>
          <p:cNvPr id="4" name="Upon completing this lesson, you will be able to:">
            <a:extLst>
              <a:ext uri="{FF2B5EF4-FFF2-40B4-BE49-F238E27FC236}">
                <a16:creationId xmlns:a16="http://schemas.microsoft.com/office/drawing/2014/main" id="{F5718F69-9DD9-9433-D379-32CAAFCAE4EB}"/>
              </a:ext>
            </a:extLst>
          </p:cNvPr>
          <p:cNvSpPr txBox="1">
            <a:spLocks/>
          </p:cNvSpPr>
          <p:nvPr/>
        </p:nvSpPr>
        <p:spPr>
          <a:xfrm>
            <a:off x="577892" y="2703577"/>
            <a:ext cx="7627938" cy="7756525"/>
          </a:xfrm>
          <a:prstGeom prst="rect">
            <a:avLst/>
          </a:prstGeom>
          <a:solidFill>
            <a:srgbClr val="E46C0A"/>
          </a:solidFill>
        </p:spPr>
        <p:txBody>
          <a:bodyPr lIns="89235" tIns="89235" rIns="89235" bIns="89235" anchor="t"/>
          <a:lstStyle>
            <a:lvl1pPr marL="0" marR="0" indent="0" algn="l" defTabSz="1896340" latinLnBrk="0">
              <a:lnSpc>
                <a:spcPct val="100000"/>
              </a:lnSpc>
              <a:spcBef>
                <a:spcPts val="2100"/>
              </a:spcBef>
              <a:spcAft>
                <a:spcPts val="0"/>
              </a:spcAft>
              <a:buClrTx/>
              <a:buSzTx/>
              <a:buFontTx/>
              <a:buNone/>
              <a:tabLst>
                <a:tab pos="2286000" algn="l"/>
                <a:tab pos="3644900" algn="l"/>
                <a:tab pos="5029200" algn="l"/>
                <a:tab pos="6388100" algn="l"/>
              </a:tabLst>
              <a:defRPr sz="4200" b="0" i="0" u="none" strike="noStrike" cap="none" spc="0" baseline="0">
                <a:solidFill>
                  <a:srgbClr val="000000"/>
                </a:solidFill>
                <a:uFillTx/>
                <a:latin typeface="Open Sans"/>
                <a:ea typeface="Open Sans"/>
                <a:cs typeface="Open Sans"/>
                <a:sym typeface="Open Sans"/>
              </a:defRPr>
            </a:lvl1pPr>
            <a:lvl2pPr marL="0" marR="0" indent="457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2pPr>
            <a:lvl3pPr marL="0" marR="0" indent="914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3pPr>
            <a:lvl4pPr marL="0" marR="0" indent="1371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4pPr>
            <a:lvl5pPr marL="0" marR="0" indent="18288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5pPr>
            <a:lvl6pPr marL="0" marR="0" indent="22860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6pPr>
            <a:lvl7pPr marL="0" marR="0" indent="2743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7pPr>
            <a:lvl8pPr marL="0" marR="0" indent="3200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8pPr>
            <a:lvl9pPr marL="0" marR="0" indent="3657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9pPr>
          </a:lstStyle>
          <a:p>
            <a:pPr algn="just" rtl="0">
              <a:lnSpc>
                <a:spcPct val="150000"/>
              </a:lnSpc>
            </a:pPr>
            <a:r>
              <a:rPr lang="en-US" sz="4800" dirty="0"/>
              <a:t>इस पाठ के पूरा होने पर आप निम्नलिखित कार्य करने में सक्षम होंगे:</a:t>
            </a:r>
          </a:p>
        </p:txBody>
      </p:sp>
      <p:sp>
        <p:nvSpPr>
          <p:cNvPr id="6" name="OBJECTIVES">
            <a:extLst>
              <a:ext uri="{FF2B5EF4-FFF2-40B4-BE49-F238E27FC236}">
                <a16:creationId xmlns:a16="http://schemas.microsoft.com/office/drawing/2014/main" id="{800CDD3E-D678-F499-FEBF-63CF25662869}"/>
              </a:ext>
            </a:extLst>
          </p:cNvPr>
          <p:cNvSpPr txBox="1"/>
          <p:nvPr/>
        </p:nvSpPr>
        <p:spPr>
          <a:xfrm>
            <a:off x="8661373" y="787889"/>
            <a:ext cx="5351166" cy="140116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78283" tIns="78283" rIns="78283" bIns="78283">
            <a:spAutoFit/>
          </a:bodyPr>
          <a:lstStyle>
            <a:lvl1pPr defTabSz="1896340">
              <a:defRPr sz="7200" b="1">
                <a:solidFill>
                  <a:srgbClr val="C00000"/>
                </a:solidFill>
                <a:latin typeface="Open Sans"/>
                <a:ea typeface="Open Sans"/>
                <a:cs typeface="Open Sans"/>
                <a:sym typeface="Open Sans"/>
              </a:defRPr>
            </a:lvl1pPr>
          </a:lstStyle>
          <a:p>
            <a:pPr algn="l" rtl="0"/>
            <a:r>
              <a:rPr dirty="0"/>
              <a:t>उद्देश्य</a:t>
            </a:r>
          </a:p>
        </p:txBody>
      </p:sp>
      <p:sp>
        <p:nvSpPr>
          <p:cNvPr id="14" name="Slide Number">
            <a:extLst>
              <a:ext uri="{FF2B5EF4-FFF2-40B4-BE49-F238E27FC236}">
                <a16:creationId xmlns:a16="http://schemas.microsoft.com/office/drawing/2014/main" id="{604411A1-C3C6-2F4F-82AF-C46323EE4C08}"/>
              </a:ext>
            </a:extLst>
          </p:cNvPr>
          <p:cNvSpPr txBox="1">
            <a:spLocks noGrp="1"/>
          </p:cNvSpPr>
          <p:nvPr>
            <p:ph type="sldNum" sz="quarter" idx="2"/>
          </p:nvPr>
        </p:nvSpPr>
        <p:spPr>
          <a:xfrm>
            <a:off x="22920941" y="12813338"/>
            <a:ext cx="386744" cy="67726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algn="l" rtl="0"/>
            <a:fld id="{86CB4B4D-7CA3-9044-876B-883B54F8677D}" type="slidenum">
              <a:rPr/>
              <a:t>3</a:t>
            </a:fld>
            <a:endParaRPr/>
          </a:p>
        </p:txBody>
      </p:sp>
      <p:sp>
        <p:nvSpPr>
          <p:cNvPr id="22" name="Define body substance isolation and list three categories of body substance isolation precautions.…">
            <a:extLst>
              <a:ext uri="{FF2B5EF4-FFF2-40B4-BE49-F238E27FC236}">
                <a16:creationId xmlns:a16="http://schemas.microsoft.com/office/drawing/2014/main" id="{2227DBE3-C6B3-1EC1-6690-5AB372B51153}"/>
              </a:ext>
            </a:extLst>
          </p:cNvPr>
          <p:cNvSpPr txBox="1"/>
          <p:nvPr/>
        </p:nvSpPr>
        <p:spPr>
          <a:xfrm>
            <a:off x="11581140" y="4090724"/>
            <a:ext cx="12224968" cy="45900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p>
            <a:pPr lvl="1" indent="0" algn="l" defTabSz="1896340" rtl="0">
              <a:tabLst>
                <a:tab pos="2286000" algn="l"/>
                <a:tab pos="3644900" algn="l"/>
                <a:tab pos="5029200" algn="l"/>
                <a:tab pos="6388100" algn="l"/>
              </a:tabLst>
              <a:defRPr sz="4800">
                <a:latin typeface="Open Sans"/>
                <a:ea typeface="Open Sans"/>
                <a:cs typeface="Open Sans"/>
                <a:sym typeface="Open Sans"/>
              </a:defRPr>
            </a:pPr>
            <a:r>
              <a:rPr lang="en-US" dirty="0"/>
              <a:t>घटनास्थल पर पहुंचने पर प्रारंभिक रिपोर्ट में शामिल की जाने वाली छह सूचनाओं की </a:t>
            </a:r>
            <a:r>
              <a:rPr lang="en-US" dirty="0" err="1"/>
              <a:t>सूची</a:t>
            </a:r>
            <a:r>
              <a:rPr lang="en-US" dirty="0"/>
              <a:t> </a:t>
            </a:r>
            <a:r>
              <a:rPr lang="en-US" dirty="0" err="1"/>
              <a:t>बना</a:t>
            </a:r>
            <a:r>
              <a:rPr lang="hi-IN" dirty="0"/>
              <a:t>ने में </a:t>
            </a:r>
            <a:r>
              <a:rPr lang="en-US" dirty="0"/>
              <a:t>।</a:t>
            </a:r>
          </a:p>
          <a:p>
            <a:pPr lvl="1" indent="0" algn="l" defTabSz="1896340" rtl="0">
              <a:tabLst>
                <a:tab pos="2286000" algn="l"/>
                <a:tab pos="3644900" algn="l"/>
                <a:tab pos="5029200" algn="l"/>
                <a:tab pos="6388100" algn="l"/>
              </a:tabLst>
              <a:defRPr sz="4800">
                <a:latin typeface="Open Sans"/>
                <a:ea typeface="Open Sans"/>
                <a:cs typeface="Open Sans"/>
                <a:sym typeface="Open Sans"/>
              </a:defRPr>
            </a:pPr>
            <a:endParaRPr lang="en-US" dirty="0"/>
          </a:p>
          <a:p>
            <a:pPr lvl="1" indent="0" algn="l" defTabSz="1896340" rtl="0">
              <a:tabLst>
                <a:tab pos="2286000" algn="l"/>
                <a:tab pos="3644900" algn="l"/>
                <a:tab pos="5029200" algn="l"/>
                <a:tab pos="6388100" algn="l"/>
              </a:tabLst>
              <a:defRPr sz="4800">
                <a:latin typeface="Open Sans"/>
                <a:ea typeface="Open Sans"/>
                <a:cs typeface="Open Sans"/>
                <a:sym typeface="Open Sans"/>
              </a:defRPr>
            </a:pPr>
            <a:endParaRPr lang="en-US" dirty="0"/>
          </a:p>
          <a:p>
            <a:pPr lvl="1" indent="0" algn="l" defTabSz="1896340" rtl="0">
              <a:tabLst>
                <a:tab pos="2286000" algn="l"/>
                <a:tab pos="3644900" algn="l"/>
                <a:tab pos="5029200" algn="l"/>
                <a:tab pos="6388100" algn="l"/>
              </a:tabLst>
              <a:defRPr sz="4800">
                <a:latin typeface="Open Sans"/>
                <a:ea typeface="Open Sans"/>
                <a:cs typeface="Open Sans"/>
                <a:sym typeface="Open Sans"/>
              </a:defRPr>
            </a:pPr>
            <a:r>
              <a:rPr lang="en-US" dirty="0" err="1"/>
              <a:t>घटनास्थल</a:t>
            </a:r>
            <a:r>
              <a:rPr lang="en-US" dirty="0"/>
              <a:t> को सुरक्षित करते समय तीन प्राथमिकताएं </a:t>
            </a:r>
            <a:r>
              <a:rPr lang="en-US" dirty="0" err="1"/>
              <a:t>सूचीबद्ध</a:t>
            </a:r>
            <a:r>
              <a:rPr lang="en-US" dirty="0"/>
              <a:t> </a:t>
            </a:r>
            <a:r>
              <a:rPr lang="en-US" dirty="0" err="1"/>
              <a:t>कर</a:t>
            </a:r>
            <a:r>
              <a:rPr lang="hi-IN" dirty="0"/>
              <a:t>ने में </a:t>
            </a:r>
            <a:r>
              <a:rPr lang="en-US" dirty="0"/>
              <a:t>।</a:t>
            </a:r>
          </a:p>
        </p:txBody>
      </p:sp>
      <p:grpSp>
        <p:nvGrpSpPr>
          <p:cNvPr id="23" name="Group">
            <a:extLst>
              <a:ext uri="{FF2B5EF4-FFF2-40B4-BE49-F238E27FC236}">
                <a16:creationId xmlns:a16="http://schemas.microsoft.com/office/drawing/2014/main" id="{A9526BB1-3B04-67F5-11EA-82DBD8174863}"/>
              </a:ext>
            </a:extLst>
          </p:cNvPr>
          <p:cNvGrpSpPr/>
          <p:nvPr/>
        </p:nvGrpSpPr>
        <p:grpSpPr>
          <a:xfrm>
            <a:off x="9844663" y="4027568"/>
            <a:ext cx="1219201" cy="1681958"/>
            <a:chOff x="0" y="115975"/>
            <a:chExt cx="1219200" cy="1681957"/>
          </a:xfrm>
        </p:grpSpPr>
        <p:sp>
          <p:nvSpPr>
            <p:cNvPr id="24" name="Circle">
              <a:extLst>
                <a:ext uri="{FF2B5EF4-FFF2-40B4-BE49-F238E27FC236}">
                  <a16:creationId xmlns:a16="http://schemas.microsoft.com/office/drawing/2014/main" id="{88E638A4-33B0-2E55-B0D9-CFADADDC5F24}"/>
                </a:ext>
              </a:extLst>
            </p:cNvPr>
            <p:cNvSpPr/>
            <p:nvPr/>
          </p:nvSpPr>
          <p:spPr>
            <a:xfrm>
              <a:off x="0" y="265245"/>
              <a:ext cx="1219200" cy="1219201"/>
            </a:xfrm>
            <a:prstGeom prst="ellipse">
              <a:avLst/>
            </a:prstGeom>
            <a:solidFill>
              <a:srgbClr val="DDDDDD"/>
            </a:solidFill>
            <a:ln w="12700" cap="flat">
              <a:noFill/>
              <a:miter lim="400000"/>
            </a:ln>
            <a:effectLst/>
          </p:spPr>
          <p:txBody>
            <a:bodyPr wrap="square" lIns="78283" tIns="78283" rIns="78283" bIns="78283" numCol="1" anchor="t">
              <a:noAutofit/>
            </a:bodyPr>
            <a:lstStyle/>
            <a:p>
              <a:pPr algn="l" rtl="0"/>
              <a:endParaRPr/>
            </a:p>
          </p:txBody>
        </p:sp>
        <p:sp>
          <p:nvSpPr>
            <p:cNvPr id="25" name="4">
              <a:extLst>
                <a:ext uri="{FF2B5EF4-FFF2-40B4-BE49-F238E27FC236}">
                  <a16:creationId xmlns:a16="http://schemas.microsoft.com/office/drawing/2014/main" id="{DA778A5E-0E4A-BA7A-8718-B535B9210BE5}"/>
                </a:ext>
              </a:extLst>
            </p:cNvPr>
            <p:cNvSpPr txBox="1"/>
            <p:nvPr/>
          </p:nvSpPr>
          <p:spPr>
            <a:xfrm>
              <a:off x="261804" y="115975"/>
              <a:ext cx="822592" cy="16819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numCol="1" anchor="t">
              <a:noAutofit/>
            </a:bodyPr>
            <a:lstStyle>
              <a:lvl1pPr>
                <a:defRPr sz="7200" i="1">
                  <a:solidFill>
                    <a:srgbClr val="C00000"/>
                  </a:solidFill>
                  <a:latin typeface="Open Sans"/>
                  <a:ea typeface="Open Sans"/>
                  <a:cs typeface="Open Sans"/>
                  <a:sym typeface="Open Sans"/>
                </a:defRPr>
              </a:lvl1pPr>
            </a:lstStyle>
            <a:p>
              <a:pPr algn="l" rtl="0"/>
              <a:r>
                <a:rPr dirty="0"/>
                <a:t>4</a:t>
              </a:r>
            </a:p>
          </p:txBody>
        </p:sp>
      </p:grpSp>
      <p:grpSp>
        <p:nvGrpSpPr>
          <p:cNvPr id="26" name="Group">
            <a:extLst>
              <a:ext uri="{FF2B5EF4-FFF2-40B4-BE49-F238E27FC236}">
                <a16:creationId xmlns:a16="http://schemas.microsoft.com/office/drawing/2014/main" id="{5FA2C6D7-5A35-E9F4-4486-DAEFED2A1363}"/>
              </a:ext>
            </a:extLst>
          </p:cNvPr>
          <p:cNvGrpSpPr/>
          <p:nvPr/>
        </p:nvGrpSpPr>
        <p:grpSpPr>
          <a:xfrm>
            <a:off x="9844663" y="7312329"/>
            <a:ext cx="1219201" cy="1681958"/>
            <a:chOff x="0" y="115975"/>
            <a:chExt cx="1219200" cy="1681957"/>
          </a:xfrm>
        </p:grpSpPr>
        <p:sp>
          <p:nvSpPr>
            <p:cNvPr id="27" name="Circle">
              <a:extLst>
                <a:ext uri="{FF2B5EF4-FFF2-40B4-BE49-F238E27FC236}">
                  <a16:creationId xmlns:a16="http://schemas.microsoft.com/office/drawing/2014/main" id="{861B1E23-878E-DADD-AE3F-2A07CAF5B3AE}"/>
                </a:ext>
              </a:extLst>
            </p:cNvPr>
            <p:cNvSpPr/>
            <p:nvPr/>
          </p:nvSpPr>
          <p:spPr>
            <a:xfrm>
              <a:off x="0" y="265245"/>
              <a:ext cx="1219200" cy="1219201"/>
            </a:xfrm>
            <a:prstGeom prst="ellipse">
              <a:avLst/>
            </a:prstGeom>
            <a:solidFill>
              <a:srgbClr val="DDDDDD"/>
            </a:solidFill>
            <a:ln w="12700" cap="flat">
              <a:noFill/>
              <a:miter lim="400000"/>
            </a:ln>
            <a:effectLst/>
          </p:spPr>
          <p:txBody>
            <a:bodyPr wrap="square" lIns="78283" tIns="78283" rIns="78283" bIns="78283" numCol="1" anchor="t">
              <a:noAutofit/>
            </a:bodyPr>
            <a:lstStyle/>
            <a:p>
              <a:pPr algn="l" rtl="0"/>
              <a:endParaRPr/>
            </a:p>
          </p:txBody>
        </p:sp>
        <p:sp>
          <p:nvSpPr>
            <p:cNvPr id="28" name="5">
              <a:extLst>
                <a:ext uri="{FF2B5EF4-FFF2-40B4-BE49-F238E27FC236}">
                  <a16:creationId xmlns:a16="http://schemas.microsoft.com/office/drawing/2014/main" id="{34ECE582-AF4B-0F85-F69C-C7B5993EB4DE}"/>
                </a:ext>
              </a:extLst>
            </p:cNvPr>
            <p:cNvSpPr txBox="1"/>
            <p:nvPr/>
          </p:nvSpPr>
          <p:spPr>
            <a:xfrm>
              <a:off x="261804" y="115975"/>
              <a:ext cx="822592" cy="16819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numCol="1" anchor="t">
              <a:noAutofit/>
            </a:bodyPr>
            <a:lstStyle>
              <a:lvl1pPr>
                <a:defRPr sz="7200" i="1">
                  <a:solidFill>
                    <a:srgbClr val="C00000"/>
                  </a:solidFill>
                  <a:latin typeface="Open Sans"/>
                  <a:ea typeface="Open Sans"/>
                  <a:cs typeface="Open Sans"/>
                  <a:sym typeface="Open Sans"/>
                </a:defRPr>
              </a:lvl1pPr>
            </a:lstStyle>
            <a:p>
              <a:pPr algn="l" rtl="0"/>
              <a:r>
                <a:t>5</a:t>
              </a:r>
            </a:p>
          </p:txBody>
        </p:sp>
      </p:grpSp>
      <p:pic>
        <p:nvPicPr>
          <p:cNvPr id="13" name="Picture 12">
            <a:extLst>
              <a:ext uri="{FF2B5EF4-FFF2-40B4-BE49-F238E27FC236}">
                <a16:creationId xmlns:a16="http://schemas.microsoft.com/office/drawing/2014/main" id="{00210A39-9C63-BE0C-A2C5-60F7D0285E14}"/>
              </a:ext>
            </a:extLst>
          </p:cNvPr>
          <p:cNvPicPr>
            <a:picLocks noChangeAspect="1"/>
          </p:cNvPicPr>
          <p:nvPr/>
        </p:nvPicPr>
        <p:blipFill>
          <a:blip r:embed="rId2" cstate="print"/>
          <a:stretch>
            <a:fillRect/>
          </a:stretch>
        </p:blipFill>
        <p:spPr>
          <a:xfrm>
            <a:off x="1016000" y="12813338"/>
            <a:ext cx="3686352" cy="677269"/>
          </a:xfrm>
          <a:prstGeom prst="rect">
            <a:avLst/>
          </a:prstGeom>
        </p:spPr>
      </p:pic>
      <p:pic>
        <p:nvPicPr>
          <p:cNvPr id="15" name="Picture 14">
            <a:extLst>
              <a:ext uri="{FF2B5EF4-FFF2-40B4-BE49-F238E27FC236}">
                <a16:creationId xmlns:a16="http://schemas.microsoft.com/office/drawing/2014/main" id="{00210A39-9C63-BE0C-A2C5-60F7D0285E14}"/>
              </a:ext>
            </a:extLst>
          </p:cNvPr>
          <p:cNvPicPr>
            <a:picLocks noChangeAspect="1"/>
          </p:cNvPicPr>
          <p:nvPr/>
        </p:nvPicPr>
        <p:blipFill>
          <a:blip r:embed="rId2" cstate="print"/>
          <a:stretch>
            <a:fillRect/>
          </a:stretch>
        </p:blipFill>
        <p:spPr>
          <a:xfrm>
            <a:off x="20119756" y="12813338"/>
            <a:ext cx="3686352" cy="677269"/>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55452" y="-34941"/>
            <a:ext cx="3754825" cy="2559540"/>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3517"/>
            <a:ext cx="4725567" cy="2559540"/>
          </a:xfrm>
          <a:prstGeom prst="rect">
            <a:avLst/>
          </a:prstGeom>
        </p:spPr>
      </p:pic>
    </p:spTree>
    <p:extLst>
      <p:ext uri="{BB962C8B-B14F-4D97-AF65-F5344CB8AC3E}">
        <p14:creationId xmlns:p14="http://schemas.microsoft.com/office/powerpoint/2010/main" val="3173233629"/>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40CA0D-9D99-134B-815B-953A12AECFCA}"/>
            </a:ext>
          </a:extLst>
        </p:cNvPr>
        <p:cNvGrpSpPr/>
        <p:nvPr/>
      </p:nvGrpSpPr>
      <p:grpSpPr>
        <a:xfrm>
          <a:off x="0" y="0"/>
          <a:ext cx="0" cy="0"/>
          <a:chOff x="0" y="0"/>
          <a:chExt cx="0" cy="0"/>
        </a:xfrm>
      </p:grpSpPr>
      <p:sp>
        <p:nvSpPr>
          <p:cNvPr id="4" name="Upon completing this lesson, you will be able to:">
            <a:extLst>
              <a:ext uri="{FF2B5EF4-FFF2-40B4-BE49-F238E27FC236}">
                <a16:creationId xmlns:a16="http://schemas.microsoft.com/office/drawing/2014/main" id="{95318EFD-47DB-1ACF-49B1-DB9367555818}"/>
              </a:ext>
            </a:extLst>
          </p:cNvPr>
          <p:cNvSpPr txBox="1">
            <a:spLocks/>
          </p:cNvSpPr>
          <p:nvPr/>
        </p:nvSpPr>
        <p:spPr>
          <a:xfrm>
            <a:off x="577892" y="2703577"/>
            <a:ext cx="7627938" cy="7756525"/>
          </a:xfrm>
          <a:prstGeom prst="rect">
            <a:avLst/>
          </a:prstGeom>
          <a:solidFill>
            <a:srgbClr val="E46C0A"/>
          </a:solidFill>
        </p:spPr>
        <p:txBody>
          <a:bodyPr lIns="89235" tIns="89235" rIns="89235" bIns="89235" anchor="t"/>
          <a:lstStyle>
            <a:lvl1pPr marL="0" marR="0" indent="0" algn="l" defTabSz="1896340" latinLnBrk="0">
              <a:lnSpc>
                <a:spcPct val="100000"/>
              </a:lnSpc>
              <a:spcBef>
                <a:spcPts val="2100"/>
              </a:spcBef>
              <a:spcAft>
                <a:spcPts val="0"/>
              </a:spcAft>
              <a:buClrTx/>
              <a:buSzTx/>
              <a:buFontTx/>
              <a:buNone/>
              <a:tabLst>
                <a:tab pos="2286000" algn="l"/>
                <a:tab pos="3644900" algn="l"/>
                <a:tab pos="5029200" algn="l"/>
                <a:tab pos="6388100" algn="l"/>
              </a:tabLst>
              <a:defRPr sz="4200" b="0" i="0" u="none" strike="noStrike" cap="none" spc="0" baseline="0">
                <a:solidFill>
                  <a:srgbClr val="000000"/>
                </a:solidFill>
                <a:uFillTx/>
                <a:latin typeface="Open Sans"/>
                <a:ea typeface="Open Sans"/>
                <a:cs typeface="Open Sans"/>
                <a:sym typeface="Open Sans"/>
              </a:defRPr>
            </a:lvl1pPr>
            <a:lvl2pPr marL="0" marR="0" indent="457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2pPr>
            <a:lvl3pPr marL="0" marR="0" indent="914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3pPr>
            <a:lvl4pPr marL="0" marR="0" indent="1371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4pPr>
            <a:lvl5pPr marL="0" marR="0" indent="18288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5pPr>
            <a:lvl6pPr marL="0" marR="0" indent="22860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6pPr>
            <a:lvl7pPr marL="0" marR="0" indent="2743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7pPr>
            <a:lvl8pPr marL="0" marR="0" indent="3200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8pPr>
            <a:lvl9pPr marL="0" marR="0" indent="3657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9pPr>
          </a:lstStyle>
          <a:p>
            <a:pPr algn="just" rtl="0">
              <a:lnSpc>
                <a:spcPct val="150000"/>
              </a:lnSpc>
            </a:pPr>
            <a:r>
              <a:rPr lang="en-US" sz="4800" dirty="0"/>
              <a:t>इस पाठ के पूरा होने पर आप निम्नलिखित कार्य करने में सक्षम होंगे:</a:t>
            </a:r>
          </a:p>
        </p:txBody>
      </p:sp>
      <p:sp>
        <p:nvSpPr>
          <p:cNvPr id="6" name="OBJECTIVES">
            <a:extLst>
              <a:ext uri="{FF2B5EF4-FFF2-40B4-BE49-F238E27FC236}">
                <a16:creationId xmlns:a16="http://schemas.microsoft.com/office/drawing/2014/main" id="{915DCCA5-ECB9-7B62-FEC6-83C3E7734635}"/>
              </a:ext>
            </a:extLst>
          </p:cNvPr>
          <p:cNvSpPr txBox="1"/>
          <p:nvPr/>
        </p:nvSpPr>
        <p:spPr>
          <a:xfrm>
            <a:off x="8661373" y="787889"/>
            <a:ext cx="5351166" cy="140116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78283" tIns="78283" rIns="78283" bIns="78283">
            <a:spAutoFit/>
          </a:bodyPr>
          <a:lstStyle>
            <a:lvl1pPr defTabSz="1896340">
              <a:defRPr sz="7200" b="1">
                <a:solidFill>
                  <a:srgbClr val="C00000"/>
                </a:solidFill>
                <a:latin typeface="Open Sans"/>
                <a:ea typeface="Open Sans"/>
                <a:cs typeface="Open Sans"/>
                <a:sym typeface="Open Sans"/>
              </a:defRPr>
            </a:lvl1pPr>
          </a:lstStyle>
          <a:p>
            <a:pPr algn="l" rtl="0"/>
            <a:r>
              <a:rPr dirty="0"/>
              <a:t>उद्देश्य</a:t>
            </a:r>
          </a:p>
        </p:txBody>
      </p:sp>
      <p:sp>
        <p:nvSpPr>
          <p:cNvPr id="14" name="Slide Number">
            <a:extLst>
              <a:ext uri="{FF2B5EF4-FFF2-40B4-BE49-F238E27FC236}">
                <a16:creationId xmlns:a16="http://schemas.microsoft.com/office/drawing/2014/main" id="{C63E9048-E0A9-9A5A-BC13-D8EA404FB033}"/>
              </a:ext>
            </a:extLst>
          </p:cNvPr>
          <p:cNvSpPr txBox="1">
            <a:spLocks noGrp="1"/>
          </p:cNvSpPr>
          <p:nvPr>
            <p:ph type="sldNum" sz="quarter" idx="2"/>
          </p:nvPr>
        </p:nvSpPr>
        <p:spPr>
          <a:xfrm>
            <a:off x="22920941" y="12813338"/>
            <a:ext cx="386744" cy="67726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lgn="l" rtl="0"/>
            <a:fld id="{86CB4B4D-7CA3-9044-876B-883B54F8677D}" type="slidenum">
              <a:rPr/>
              <a:t>4</a:t>
            </a:fld>
            <a:endParaRPr/>
          </a:p>
        </p:txBody>
      </p:sp>
      <p:sp>
        <p:nvSpPr>
          <p:cNvPr id="22" name="Define body substance isolation and list three categories of body substance isolation precautions.…">
            <a:extLst>
              <a:ext uri="{FF2B5EF4-FFF2-40B4-BE49-F238E27FC236}">
                <a16:creationId xmlns:a16="http://schemas.microsoft.com/office/drawing/2014/main" id="{5BCA8472-395F-2808-1F1C-80C6C6D6CBF4}"/>
              </a:ext>
            </a:extLst>
          </p:cNvPr>
          <p:cNvSpPr txBox="1"/>
          <p:nvPr/>
        </p:nvSpPr>
        <p:spPr>
          <a:xfrm>
            <a:off x="11581140" y="4122589"/>
            <a:ext cx="12224968" cy="5328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p>
            <a:pPr lvl="1" indent="0" algn="l" defTabSz="1896340" rtl="0">
              <a:tabLst>
                <a:tab pos="2286000" algn="l"/>
                <a:tab pos="3644900" algn="l"/>
                <a:tab pos="5029200" algn="l"/>
                <a:tab pos="6388100" algn="l"/>
              </a:tabLst>
              <a:defRPr sz="4800">
                <a:latin typeface="Open Sans"/>
                <a:ea typeface="Open Sans"/>
                <a:cs typeface="Open Sans"/>
                <a:sym typeface="Open Sans"/>
              </a:defRPr>
            </a:pPr>
            <a:r>
              <a:rPr lang="en-US" dirty="0"/>
              <a:t>वाहन में फंसे मरीज तक पहुंचने के लिए उपयोग किए जाने वाले पांच बुनियादी उपकरणों की </a:t>
            </a:r>
            <a:r>
              <a:rPr lang="en-US" dirty="0" err="1"/>
              <a:t>सूची</a:t>
            </a:r>
            <a:r>
              <a:rPr lang="en-US" dirty="0"/>
              <a:t> </a:t>
            </a:r>
            <a:r>
              <a:rPr lang="en-US" dirty="0" err="1"/>
              <a:t>बना</a:t>
            </a:r>
            <a:r>
              <a:rPr lang="hi-IN" dirty="0"/>
              <a:t>ने में </a:t>
            </a:r>
            <a:r>
              <a:rPr lang="en-US" dirty="0"/>
              <a:t>।</a:t>
            </a:r>
          </a:p>
          <a:p>
            <a:pPr lvl="1" indent="0" algn="l" defTabSz="1896340" rtl="0">
              <a:tabLst>
                <a:tab pos="2286000" algn="l"/>
                <a:tab pos="3644900" algn="l"/>
                <a:tab pos="5029200" algn="l"/>
                <a:tab pos="6388100" algn="l"/>
              </a:tabLst>
              <a:defRPr sz="4800">
                <a:latin typeface="Open Sans"/>
                <a:ea typeface="Open Sans"/>
                <a:cs typeface="Open Sans"/>
                <a:sym typeface="Open Sans"/>
              </a:defRPr>
            </a:pPr>
            <a:endParaRPr lang="en-US" dirty="0"/>
          </a:p>
          <a:p>
            <a:pPr lvl="1" indent="0" algn="l" defTabSz="1896340" rtl="0">
              <a:tabLst>
                <a:tab pos="2286000" algn="l"/>
                <a:tab pos="3644900" algn="l"/>
                <a:tab pos="5029200" algn="l"/>
                <a:tab pos="6388100" algn="l"/>
              </a:tabLst>
              <a:defRPr sz="4800">
                <a:latin typeface="Open Sans"/>
                <a:ea typeface="Open Sans"/>
                <a:cs typeface="Open Sans"/>
                <a:sym typeface="Open Sans"/>
              </a:defRPr>
            </a:pPr>
            <a:endParaRPr lang="en-US" dirty="0"/>
          </a:p>
          <a:p>
            <a:pPr lvl="1" indent="0" algn="just" defTabSz="1896340" rtl="0">
              <a:tabLst>
                <a:tab pos="2286000" algn="l"/>
                <a:tab pos="3644900" algn="l"/>
                <a:tab pos="5029200" algn="l"/>
                <a:tab pos="6388100" algn="l"/>
              </a:tabLst>
              <a:defRPr sz="4800">
                <a:latin typeface="Open Sans"/>
                <a:ea typeface="Open Sans"/>
                <a:cs typeface="Open Sans"/>
                <a:sym typeface="Open Sans"/>
              </a:defRPr>
            </a:pPr>
            <a:r>
              <a:rPr lang="en-US" dirty="0"/>
              <a:t>वाहन में फंसे मरीज तक पहुंचने के दो </a:t>
            </a:r>
            <a:r>
              <a:rPr lang="en-US" dirty="0" err="1"/>
              <a:t>तरीके</a:t>
            </a:r>
            <a:r>
              <a:rPr lang="en-US" dirty="0"/>
              <a:t> </a:t>
            </a:r>
            <a:r>
              <a:rPr lang="hi-IN" dirty="0"/>
              <a:t>को समझाने में</a:t>
            </a:r>
            <a:r>
              <a:rPr lang="en-US" dirty="0"/>
              <a:t>।</a:t>
            </a:r>
          </a:p>
        </p:txBody>
      </p:sp>
      <p:grpSp>
        <p:nvGrpSpPr>
          <p:cNvPr id="23" name="Group">
            <a:extLst>
              <a:ext uri="{FF2B5EF4-FFF2-40B4-BE49-F238E27FC236}">
                <a16:creationId xmlns:a16="http://schemas.microsoft.com/office/drawing/2014/main" id="{F102F6DA-3EF9-3CC0-3AE4-D4CEA81CE9E1}"/>
              </a:ext>
            </a:extLst>
          </p:cNvPr>
          <p:cNvGrpSpPr/>
          <p:nvPr/>
        </p:nvGrpSpPr>
        <p:grpSpPr>
          <a:xfrm>
            <a:off x="9844663" y="4027568"/>
            <a:ext cx="1219201" cy="1681958"/>
            <a:chOff x="0" y="115975"/>
            <a:chExt cx="1219200" cy="1681957"/>
          </a:xfrm>
        </p:grpSpPr>
        <p:sp>
          <p:nvSpPr>
            <p:cNvPr id="24" name="Circle">
              <a:extLst>
                <a:ext uri="{FF2B5EF4-FFF2-40B4-BE49-F238E27FC236}">
                  <a16:creationId xmlns:a16="http://schemas.microsoft.com/office/drawing/2014/main" id="{8A7466FC-9D6D-DC2D-C857-34055C9B2777}"/>
                </a:ext>
              </a:extLst>
            </p:cNvPr>
            <p:cNvSpPr/>
            <p:nvPr/>
          </p:nvSpPr>
          <p:spPr>
            <a:xfrm>
              <a:off x="0" y="265245"/>
              <a:ext cx="1219200" cy="1219201"/>
            </a:xfrm>
            <a:prstGeom prst="ellipse">
              <a:avLst/>
            </a:prstGeom>
            <a:solidFill>
              <a:srgbClr val="DDDDDD"/>
            </a:solidFill>
            <a:ln w="12700" cap="flat">
              <a:noFill/>
              <a:miter lim="400000"/>
            </a:ln>
            <a:effectLst/>
          </p:spPr>
          <p:txBody>
            <a:bodyPr wrap="square" lIns="78283" tIns="78283" rIns="78283" bIns="78283" numCol="1" anchor="t">
              <a:noAutofit/>
            </a:bodyPr>
            <a:lstStyle/>
            <a:p>
              <a:pPr algn="l" rtl="0"/>
              <a:endParaRPr/>
            </a:p>
          </p:txBody>
        </p:sp>
        <p:sp>
          <p:nvSpPr>
            <p:cNvPr id="25" name="4">
              <a:extLst>
                <a:ext uri="{FF2B5EF4-FFF2-40B4-BE49-F238E27FC236}">
                  <a16:creationId xmlns:a16="http://schemas.microsoft.com/office/drawing/2014/main" id="{4CAFC6AC-7061-690C-2950-28D11CD5009C}"/>
                </a:ext>
              </a:extLst>
            </p:cNvPr>
            <p:cNvSpPr txBox="1"/>
            <p:nvPr/>
          </p:nvSpPr>
          <p:spPr>
            <a:xfrm>
              <a:off x="261804" y="115975"/>
              <a:ext cx="822592" cy="168195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8283" tIns="78283" rIns="78283" bIns="78283" numCol="1" anchor="t">
              <a:noAutofit/>
            </a:bodyPr>
            <a:lstStyle>
              <a:lvl1pPr>
                <a:defRPr sz="7200" i="1">
                  <a:solidFill>
                    <a:srgbClr val="C00000"/>
                  </a:solidFill>
                  <a:latin typeface="Open Sans"/>
                  <a:ea typeface="Open Sans"/>
                  <a:cs typeface="Open Sans"/>
                  <a:sym typeface="Open Sans"/>
                </a:defRPr>
              </a:lvl1pPr>
            </a:lstStyle>
            <a:p>
              <a:pPr algn="l" rtl="0"/>
              <a:r>
                <a:rPr lang="en-US" dirty="0"/>
                <a:t>6</a:t>
              </a:r>
              <a:endParaRPr dirty="0"/>
            </a:p>
          </p:txBody>
        </p:sp>
      </p:grpSp>
      <p:grpSp>
        <p:nvGrpSpPr>
          <p:cNvPr id="26" name="Group">
            <a:extLst>
              <a:ext uri="{FF2B5EF4-FFF2-40B4-BE49-F238E27FC236}">
                <a16:creationId xmlns:a16="http://schemas.microsoft.com/office/drawing/2014/main" id="{723DFFA6-9F25-5D7C-4E18-B070589B72EE}"/>
              </a:ext>
            </a:extLst>
          </p:cNvPr>
          <p:cNvGrpSpPr/>
          <p:nvPr/>
        </p:nvGrpSpPr>
        <p:grpSpPr>
          <a:xfrm>
            <a:off x="9844663" y="7030708"/>
            <a:ext cx="1219201" cy="1681958"/>
            <a:chOff x="0" y="115975"/>
            <a:chExt cx="1219200" cy="1681957"/>
          </a:xfrm>
        </p:grpSpPr>
        <p:sp>
          <p:nvSpPr>
            <p:cNvPr id="27" name="Circle">
              <a:extLst>
                <a:ext uri="{FF2B5EF4-FFF2-40B4-BE49-F238E27FC236}">
                  <a16:creationId xmlns:a16="http://schemas.microsoft.com/office/drawing/2014/main" id="{7DA57C6C-5F89-E85F-669B-5471EFE478F7}"/>
                </a:ext>
              </a:extLst>
            </p:cNvPr>
            <p:cNvSpPr/>
            <p:nvPr/>
          </p:nvSpPr>
          <p:spPr>
            <a:xfrm>
              <a:off x="0" y="265245"/>
              <a:ext cx="1219200" cy="1219201"/>
            </a:xfrm>
            <a:prstGeom prst="ellipse">
              <a:avLst/>
            </a:prstGeom>
            <a:solidFill>
              <a:srgbClr val="DDDDDD"/>
            </a:solidFill>
            <a:ln w="12700" cap="flat">
              <a:noFill/>
              <a:miter lim="400000"/>
            </a:ln>
            <a:effectLst/>
          </p:spPr>
          <p:txBody>
            <a:bodyPr wrap="square" lIns="78283" tIns="78283" rIns="78283" bIns="78283" numCol="1" anchor="t">
              <a:noAutofit/>
            </a:bodyPr>
            <a:lstStyle/>
            <a:p>
              <a:pPr algn="l" rtl="0"/>
              <a:endParaRPr/>
            </a:p>
          </p:txBody>
        </p:sp>
        <p:sp>
          <p:nvSpPr>
            <p:cNvPr id="28" name="5">
              <a:extLst>
                <a:ext uri="{FF2B5EF4-FFF2-40B4-BE49-F238E27FC236}">
                  <a16:creationId xmlns:a16="http://schemas.microsoft.com/office/drawing/2014/main" id="{CDAF33A6-CDA5-0B19-12CA-C60257FEFA3A}"/>
                </a:ext>
              </a:extLst>
            </p:cNvPr>
            <p:cNvSpPr txBox="1"/>
            <p:nvPr/>
          </p:nvSpPr>
          <p:spPr>
            <a:xfrm>
              <a:off x="261804" y="115975"/>
              <a:ext cx="822592" cy="168195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8283" tIns="78283" rIns="78283" bIns="78283" numCol="1" anchor="t">
              <a:noAutofit/>
            </a:bodyPr>
            <a:lstStyle>
              <a:lvl1pPr>
                <a:defRPr sz="7200" i="1">
                  <a:solidFill>
                    <a:srgbClr val="C00000"/>
                  </a:solidFill>
                  <a:latin typeface="Open Sans"/>
                  <a:ea typeface="Open Sans"/>
                  <a:cs typeface="Open Sans"/>
                  <a:sym typeface="Open Sans"/>
                </a:defRPr>
              </a:lvl1pPr>
            </a:lstStyle>
            <a:p>
              <a:pPr algn="l" rtl="0"/>
              <a:r>
                <a:rPr lang="en-US" dirty="0"/>
                <a:t>7</a:t>
              </a:r>
              <a:endParaRPr dirty="0"/>
            </a:p>
          </p:txBody>
        </p:sp>
      </p:grpSp>
      <p:pic>
        <p:nvPicPr>
          <p:cNvPr id="12" name="Picture 11">
            <a:extLst>
              <a:ext uri="{FF2B5EF4-FFF2-40B4-BE49-F238E27FC236}">
                <a16:creationId xmlns:a16="http://schemas.microsoft.com/office/drawing/2014/main" id="{00210A39-9C63-BE0C-A2C5-60F7D0285E14}"/>
              </a:ext>
            </a:extLst>
          </p:cNvPr>
          <p:cNvPicPr>
            <a:picLocks noChangeAspect="1"/>
          </p:cNvPicPr>
          <p:nvPr/>
        </p:nvPicPr>
        <p:blipFill>
          <a:blip r:embed="rId2" cstate="print"/>
          <a:stretch>
            <a:fillRect/>
          </a:stretch>
        </p:blipFill>
        <p:spPr>
          <a:xfrm>
            <a:off x="1016000" y="12813338"/>
            <a:ext cx="3686352" cy="677269"/>
          </a:xfrm>
          <a:prstGeom prst="rect">
            <a:avLst/>
          </a:prstGeom>
        </p:spPr>
      </p:pic>
      <p:pic>
        <p:nvPicPr>
          <p:cNvPr id="13" name="Picture 12">
            <a:extLst>
              <a:ext uri="{FF2B5EF4-FFF2-40B4-BE49-F238E27FC236}">
                <a16:creationId xmlns:a16="http://schemas.microsoft.com/office/drawing/2014/main" id="{00210A39-9C63-BE0C-A2C5-60F7D0285E14}"/>
              </a:ext>
            </a:extLst>
          </p:cNvPr>
          <p:cNvPicPr>
            <a:picLocks noChangeAspect="1"/>
          </p:cNvPicPr>
          <p:nvPr/>
        </p:nvPicPr>
        <p:blipFill>
          <a:blip r:embed="rId2" cstate="print"/>
          <a:stretch>
            <a:fillRect/>
          </a:stretch>
        </p:blipFill>
        <p:spPr>
          <a:xfrm>
            <a:off x="20472400" y="12813337"/>
            <a:ext cx="3686352" cy="677269"/>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55452" y="-34941"/>
            <a:ext cx="3754825" cy="2559540"/>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3517"/>
            <a:ext cx="4725567" cy="2559540"/>
          </a:xfrm>
          <a:prstGeom prst="rect">
            <a:avLst/>
          </a:prstGeom>
        </p:spPr>
      </p:pic>
    </p:spTree>
    <p:extLst>
      <p:ext uri="{BB962C8B-B14F-4D97-AF65-F5344CB8AC3E}">
        <p14:creationId xmlns:p14="http://schemas.microsoft.com/office/powerpoint/2010/main" val="3690769964"/>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mergency Medical Services System (EMS)">
            <a:extLst>
              <a:ext uri="{FF2B5EF4-FFF2-40B4-BE49-F238E27FC236}">
                <a16:creationId xmlns:a16="http://schemas.microsoft.com/office/drawing/2014/main" id="{5BDA02DF-461E-06A7-3B8E-2988932644D8}"/>
              </a:ext>
            </a:extLst>
          </p:cNvPr>
          <p:cNvSpPr txBox="1"/>
          <p:nvPr/>
        </p:nvSpPr>
        <p:spPr>
          <a:xfrm>
            <a:off x="1229822" y="2696000"/>
            <a:ext cx="7113118" cy="12544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rtl="0"/>
            <a:r>
              <a:rPr lang="en-IN" sz="8800" dirty="0"/>
              <a:t>घटना</a:t>
            </a:r>
            <a:endParaRPr lang="en-IN" dirty="0"/>
          </a:p>
        </p:txBody>
      </p:sp>
      <p:sp>
        <p:nvSpPr>
          <p:cNvPr id="4" name="A network of resources linked together for the purpose of providing emergency care and transport to victims of sudden illness or injury.">
            <a:extLst>
              <a:ext uri="{FF2B5EF4-FFF2-40B4-BE49-F238E27FC236}">
                <a16:creationId xmlns:a16="http://schemas.microsoft.com/office/drawing/2014/main" id="{CCE6C40E-974E-8EF6-3CF7-4828B88A95AC}"/>
              </a:ext>
            </a:extLst>
          </p:cNvPr>
          <p:cNvSpPr txBox="1"/>
          <p:nvPr/>
        </p:nvSpPr>
        <p:spPr>
          <a:xfrm>
            <a:off x="5870917" y="4937711"/>
            <a:ext cx="15160283" cy="46730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algn="just"/>
            <a:r>
              <a:rPr lang="hi-IN" sz="5400" dirty="0">
                <a:solidFill>
                  <a:schemeClr val="tx1"/>
                </a:solidFill>
              </a:rPr>
              <a:t>प्राकृतिक घटना या मानवीय गतिविधि के कारण होने वाली घटना जिसमें जान-माल की हानि और पर्यावरण तथा सम्पत्ति की क्षति का वो घटना, जिसको  रोकने या कम करने के लिए आपातकालीन सेवा कर्मियों के हस्तक्षेप की आवश्यकता होती है।</a:t>
            </a:r>
            <a:endParaRPr lang="en-US" sz="5400" dirty="0">
              <a:solidFill>
                <a:schemeClr val="tx1"/>
              </a:solidFill>
            </a:endParaRPr>
          </a:p>
        </p:txBody>
      </p:sp>
      <p:pic>
        <p:nvPicPr>
          <p:cNvPr id="5" name="Picture 4">
            <a:extLst>
              <a:ext uri="{FF2B5EF4-FFF2-40B4-BE49-F238E27FC236}">
                <a16:creationId xmlns:a16="http://schemas.microsoft.com/office/drawing/2014/main" id="{00210A39-9C63-BE0C-A2C5-60F7D0285E14}"/>
              </a:ext>
            </a:extLst>
          </p:cNvPr>
          <p:cNvPicPr>
            <a:picLocks noChangeAspect="1"/>
          </p:cNvPicPr>
          <p:nvPr/>
        </p:nvPicPr>
        <p:blipFill>
          <a:blip r:embed="rId2" cstate="print"/>
          <a:stretch>
            <a:fillRect/>
          </a:stretch>
        </p:blipFill>
        <p:spPr>
          <a:xfrm>
            <a:off x="1016000" y="12813338"/>
            <a:ext cx="3686352" cy="677269"/>
          </a:xfrm>
          <a:prstGeom prst="rect">
            <a:avLst/>
          </a:prstGeom>
        </p:spPr>
      </p:pic>
      <p:pic>
        <p:nvPicPr>
          <p:cNvPr id="6" name="Picture 5">
            <a:extLst>
              <a:ext uri="{FF2B5EF4-FFF2-40B4-BE49-F238E27FC236}">
                <a16:creationId xmlns:a16="http://schemas.microsoft.com/office/drawing/2014/main" id="{00210A39-9C63-BE0C-A2C5-60F7D0285E14}"/>
              </a:ext>
            </a:extLst>
          </p:cNvPr>
          <p:cNvPicPr>
            <a:picLocks noChangeAspect="1"/>
          </p:cNvPicPr>
          <p:nvPr/>
        </p:nvPicPr>
        <p:blipFill>
          <a:blip r:embed="rId2" cstate="print"/>
          <a:stretch>
            <a:fillRect/>
          </a:stretch>
        </p:blipFill>
        <p:spPr>
          <a:xfrm>
            <a:off x="20697648" y="12545675"/>
            <a:ext cx="3686352" cy="677269"/>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55452" y="-34941"/>
            <a:ext cx="3754825" cy="255954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3517"/>
            <a:ext cx="4725567" cy="2559540"/>
          </a:xfrm>
          <a:prstGeom prst="rect">
            <a:avLst/>
          </a:prstGeom>
        </p:spPr>
      </p:pic>
    </p:spTree>
    <p:extLst>
      <p:ext uri="{BB962C8B-B14F-4D97-AF65-F5344CB8AC3E}">
        <p14:creationId xmlns:p14="http://schemas.microsoft.com/office/powerpoint/2010/main" val="3433692845"/>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a:extLst>
              <a:ext uri="{FF2B5EF4-FFF2-40B4-BE49-F238E27FC236}">
                <a16:creationId xmlns:a16="http://schemas.microsoft.com/office/drawing/2014/main" id="{6B94FF5D-C055-CC88-7F74-42077F0A2C2F}"/>
              </a:ext>
            </a:extLst>
          </p:cNvPr>
          <p:cNvSpPr/>
          <p:nvPr/>
        </p:nvSpPr>
        <p:spPr>
          <a:xfrm>
            <a:off x="8167732" y="1"/>
            <a:ext cx="16216268" cy="12733636"/>
          </a:xfrm>
          <a:prstGeom prst="rect">
            <a:avLst/>
          </a:prstGeom>
          <a:solidFill>
            <a:srgbClr val="E46C0A"/>
          </a:solidFill>
          <a:ln w="12700">
            <a:miter lim="400000"/>
          </a:ln>
        </p:spPr>
        <p:txBody>
          <a:bodyPr lIns="78283" tIns="78283" rIns="78283" bIns="78283"/>
          <a:lstStyle/>
          <a:p>
            <a:pPr algn="l" rtl="0"/>
            <a:endParaRPr/>
          </a:p>
        </p:txBody>
      </p:sp>
      <p:sp>
        <p:nvSpPr>
          <p:cNvPr id="8" name="Rectangle">
            <a:extLst>
              <a:ext uri="{FF2B5EF4-FFF2-40B4-BE49-F238E27FC236}">
                <a16:creationId xmlns:a16="http://schemas.microsoft.com/office/drawing/2014/main" id="{61325C0C-41AE-336C-F4A0-EF06C028E7DD}"/>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C53A0304-A326-4547-452C-71E9F43559D7}"/>
              </a:ext>
            </a:extLst>
          </p:cNvPr>
          <p:cNvSpPr txBox="1"/>
          <p:nvPr/>
        </p:nvSpPr>
        <p:spPr>
          <a:xfrm>
            <a:off x="8564880" y="3888736"/>
            <a:ext cx="15076257" cy="56594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1016000" indent="-1016000" algn="l" rtl="0">
              <a:spcBef>
                <a:spcPts val="5000"/>
              </a:spcBef>
              <a:buSzPct val="100000"/>
              <a:buAutoNum type="arabicParenR"/>
              <a:defRPr sz="6400">
                <a:latin typeface="Open Sans"/>
                <a:ea typeface="Open Sans"/>
                <a:cs typeface="Open Sans"/>
                <a:sym typeface="Open Sans"/>
              </a:defRPr>
            </a:pPr>
            <a:r>
              <a:rPr lang="en-US" dirty="0">
                <a:solidFill>
                  <a:schemeClr val="tx1"/>
                </a:solidFill>
              </a:rPr>
              <a:t>वर्तमान स्थिति क्या है?</a:t>
            </a:r>
          </a:p>
          <a:p>
            <a:pPr marL="1016000" indent="-1016000" algn="l" rtl="0">
              <a:spcBef>
                <a:spcPts val="5000"/>
              </a:spcBef>
              <a:buSzPct val="100000"/>
              <a:buAutoNum type="arabicParenR"/>
              <a:defRPr sz="6400">
                <a:latin typeface="Open Sans"/>
                <a:ea typeface="Open Sans"/>
                <a:cs typeface="Open Sans"/>
                <a:sym typeface="Open Sans"/>
              </a:defRPr>
            </a:pPr>
            <a:r>
              <a:rPr lang="en-US" dirty="0">
                <a:solidFill>
                  <a:schemeClr val="tx1"/>
                </a:solidFill>
              </a:rPr>
              <a:t>ये कहां जा रहा है ?</a:t>
            </a:r>
          </a:p>
          <a:p>
            <a:pPr marL="1016000" indent="-1016000" algn="l" rtl="0">
              <a:spcBef>
                <a:spcPts val="5000"/>
              </a:spcBef>
              <a:buSzPct val="100000"/>
              <a:buAutoNum type="arabicParenR"/>
              <a:defRPr sz="6400">
                <a:latin typeface="Open Sans"/>
                <a:ea typeface="Open Sans"/>
                <a:cs typeface="Open Sans"/>
                <a:sym typeface="Open Sans"/>
              </a:defRPr>
            </a:pPr>
            <a:r>
              <a:rPr lang="en-US" dirty="0">
                <a:solidFill>
                  <a:schemeClr val="tx1"/>
                </a:solidFill>
              </a:rPr>
              <a:t>मैं इसे कैसे नियंत्रित करूँ?</a:t>
            </a:r>
            <a:br>
              <a:rPr lang="en-US" dirty="0">
                <a:solidFill>
                  <a:schemeClr val="tx1"/>
                </a:solidFill>
              </a:rPr>
            </a:br>
            <a:r>
              <a:rPr lang="en-US" dirty="0">
                <a:solidFill>
                  <a:schemeClr val="tx1"/>
                </a:solidFill>
              </a:rPr>
              <a:t>(संचालन और आवश्यक संसाधन)</a:t>
            </a:r>
          </a:p>
        </p:txBody>
      </p:sp>
      <p:sp>
        <p:nvSpPr>
          <p:cNvPr id="11" name="Line">
            <a:extLst>
              <a:ext uri="{FF2B5EF4-FFF2-40B4-BE49-F238E27FC236}">
                <a16:creationId xmlns:a16="http://schemas.microsoft.com/office/drawing/2014/main" id="{0E3C1710-48E4-A63D-27DB-8798A27B2C06}"/>
              </a:ext>
            </a:extLst>
          </p:cNvPr>
          <p:cNvSpPr/>
          <p:nvPr/>
        </p:nvSpPr>
        <p:spPr>
          <a:xfrm>
            <a:off x="7597415" y="2784342"/>
            <a:ext cx="17011186" cy="782540"/>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78283" tIns="78283" rIns="78283" bIns="78283"/>
          <a:lstStyle/>
          <a:p>
            <a:pPr algn="l" rtl="0"/>
            <a:endParaRPr/>
          </a:p>
        </p:txBody>
      </p:sp>
      <p:sp>
        <p:nvSpPr>
          <p:cNvPr id="113" name="Rectangle"/>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14" name="PPT 2 -"/>
          <p:cNvSpPr txBox="1"/>
          <p:nvPr/>
        </p:nvSpPr>
        <p:spPr>
          <a:xfrm>
            <a:off x="21546983" y="12813338"/>
            <a:ext cx="1406835" cy="619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b="1" dirty="0"/>
              <a:t>पीपीटी</a:t>
            </a:r>
            <a:r>
              <a:rPr lang="en-US" b="1" dirty="0"/>
              <a:t>4</a:t>
            </a:r>
            <a:r>
              <a:rPr b="1" dirty="0"/>
              <a:t>-</a:t>
            </a:r>
          </a:p>
        </p:txBody>
      </p:sp>
      <p:sp>
        <p:nvSpPr>
          <p:cNvPr id="115" name="Rectangle"/>
          <p:cNvSpPr/>
          <p:nvPr/>
        </p:nvSpPr>
        <p:spPr>
          <a:xfrm>
            <a:off x="21539200" y="13512800"/>
            <a:ext cx="1879600" cy="203200"/>
          </a:xfrm>
          <a:prstGeom prst="rect">
            <a:avLst/>
          </a:prstGeom>
          <a:solidFill>
            <a:srgbClr val="585756"/>
          </a:solidFill>
          <a:ln w="12700">
            <a:miter lim="400000"/>
          </a:ln>
        </p:spPr>
        <p:txBody>
          <a:bodyPr lIns="78283" tIns="78283" rIns="78283" bIns="78283"/>
          <a:lstStyle/>
          <a:p>
            <a:pPr algn="l" rtl="0"/>
            <a:endParaRPr/>
          </a:p>
        </p:txBody>
      </p:sp>
      <p:sp>
        <p:nvSpPr>
          <p:cNvPr id="116" name="Slide Number"/>
          <p:cNvSpPr txBox="1">
            <a:spLocks noGrp="1"/>
          </p:cNvSpPr>
          <p:nvPr>
            <p:ph type="sldNum" sz="quarter" idx="2"/>
          </p:nvPr>
        </p:nvSpPr>
        <p:spPr>
          <a:xfrm>
            <a:off x="22920941" y="12813338"/>
            <a:ext cx="386744" cy="67726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lgn="l" rtl="0"/>
              <a:t>6</a:t>
            </a:fld>
            <a:endParaRPr/>
          </a:p>
        </p:txBody>
      </p:sp>
      <p:pic>
        <p:nvPicPr>
          <p:cNvPr id="5" name="Picture 4">
            <a:extLst>
              <a:ext uri="{FF2B5EF4-FFF2-40B4-BE49-F238E27FC236}">
                <a16:creationId xmlns:a16="http://schemas.microsoft.com/office/drawing/2014/main" id="{E833C8EB-7C1D-DAD0-AD17-99A8DAFBDB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  AI-generated content may be incorrect.">
            <a:extLst>
              <a:ext uri="{FF2B5EF4-FFF2-40B4-BE49-F238E27FC236}">
                <a16:creationId xmlns:a16="http://schemas.microsoft.com/office/drawing/2014/main" id="{F5C739D0-AF86-1D13-BC6B-9D81D33BEC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FCB9E74C-D255-2DB2-82AD-DD44C6B084D8}"/>
              </a:ext>
            </a:extLst>
          </p:cNvPr>
          <p:cNvSpPr txBox="1"/>
          <p:nvPr/>
        </p:nvSpPr>
        <p:spPr>
          <a:xfrm>
            <a:off x="742863" y="2812493"/>
            <a:ext cx="7113118" cy="23740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en-US" dirty="0" err="1"/>
              <a:t>मूल्यांकन</a:t>
            </a:r>
            <a:r>
              <a:rPr lang="en-US" dirty="0"/>
              <a:t> </a:t>
            </a:r>
            <a:r>
              <a:rPr lang="en-US" dirty="0" err="1"/>
              <a:t>के</a:t>
            </a:r>
            <a:r>
              <a:rPr lang="en-US" dirty="0"/>
              <a:t> </a:t>
            </a:r>
            <a:r>
              <a:rPr lang="en-US" dirty="0" err="1"/>
              <a:t>दृश्य</a:t>
            </a:r>
            <a:endParaRPr lang="en-US" dirty="0"/>
          </a:p>
          <a:p>
            <a:pPr algn="l" rtl="0">
              <a:lnSpc>
                <a:spcPct val="100000"/>
              </a:lnSpc>
            </a:pPr>
            <a:r>
              <a:rPr lang="en-US" dirty="0"/>
              <a:t> </a:t>
            </a:r>
            <a:r>
              <a:rPr lang="en-US" dirty="0" err="1"/>
              <a:t>चरण</a:t>
            </a:r>
            <a:endParaRPr lang="en-US" dirty="0"/>
          </a:p>
        </p:txBody>
      </p:sp>
      <p:pic>
        <p:nvPicPr>
          <p:cNvPr id="13" name="Picture 12">
            <a:extLst>
              <a:ext uri="{FF2B5EF4-FFF2-40B4-BE49-F238E27FC236}">
                <a16:creationId xmlns:a16="http://schemas.microsoft.com/office/drawing/2014/main" id="{00210A39-9C63-BE0C-A2C5-60F7D0285E14}"/>
              </a:ext>
            </a:extLst>
          </p:cNvPr>
          <p:cNvPicPr>
            <a:picLocks noChangeAspect="1"/>
          </p:cNvPicPr>
          <p:nvPr/>
        </p:nvPicPr>
        <p:blipFill>
          <a:blip r:embed="rId4" cstate="print"/>
          <a:stretch>
            <a:fillRect/>
          </a:stretch>
        </p:blipFill>
        <p:spPr>
          <a:xfrm>
            <a:off x="1016000" y="12813338"/>
            <a:ext cx="3686352" cy="677269"/>
          </a:xfrm>
          <a:prstGeom prst="rect">
            <a:avLst/>
          </a:prstGeom>
        </p:spPr>
      </p:pic>
      <p:pic>
        <p:nvPicPr>
          <p:cNvPr id="14" name="Picture 13">
            <a:extLst>
              <a:ext uri="{FF2B5EF4-FFF2-40B4-BE49-F238E27FC236}">
                <a16:creationId xmlns:a16="http://schemas.microsoft.com/office/drawing/2014/main" id="{00210A39-9C63-BE0C-A2C5-60F7D0285E14}"/>
              </a:ext>
            </a:extLst>
          </p:cNvPr>
          <p:cNvPicPr>
            <a:picLocks noChangeAspect="1"/>
          </p:cNvPicPr>
          <p:nvPr/>
        </p:nvPicPr>
        <p:blipFill>
          <a:blip r:embed="rId4" cstate="print"/>
          <a:stretch>
            <a:fillRect/>
          </a:stretch>
        </p:blipFill>
        <p:spPr>
          <a:xfrm>
            <a:off x="1168400" y="12965738"/>
            <a:ext cx="3686352" cy="677269"/>
          </a:xfrm>
          <a:prstGeom prst="rect">
            <a:avLst/>
          </a:prstGeom>
        </p:spPr>
      </p:pic>
      <p:pic>
        <p:nvPicPr>
          <p:cNvPr id="15" name="Picture 14">
            <a:extLst>
              <a:ext uri="{FF2B5EF4-FFF2-40B4-BE49-F238E27FC236}">
                <a16:creationId xmlns:a16="http://schemas.microsoft.com/office/drawing/2014/main" id="{00210A39-9C63-BE0C-A2C5-60F7D0285E14}"/>
              </a:ext>
            </a:extLst>
          </p:cNvPr>
          <p:cNvPicPr>
            <a:picLocks noChangeAspect="1"/>
          </p:cNvPicPr>
          <p:nvPr/>
        </p:nvPicPr>
        <p:blipFill>
          <a:blip r:embed="rId4" cstate="print"/>
          <a:stretch>
            <a:fillRect/>
          </a:stretch>
        </p:blipFill>
        <p:spPr>
          <a:xfrm>
            <a:off x="20261335" y="12893039"/>
            <a:ext cx="3686352" cy="677269"/>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55452" y="-34941"/>
            <a:ext cx="3754825" cy="2559540"/>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3517"/>
            <a:ext cx="4725567" cy="2559540"/>
          </a:xfrm>
          <a:prstGeom prst="rect">
            <a:avLst/>
          </a:prstGeom>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CFAE89-7D2E-5C62-AF3E-3A348B8D82B3}"/>
            </a:ext>
          </a:extLst>
        </p:cNvPr>
        <p:cNvGrpSpPr/>
        <p:nvPr/>
      </p:nvGrpSpPr>
      <p:grpSpPr>
        <a:xfrm>
          <a:off x="0" y="0"/>
          <a:ext cx="0" cy="0"/>
          <a:chOff x="0" y="0"/>
          <a:chExt cx="0" cy="0"/>
        </a:xfrm>
      </p:grpSpPr>
      <p:sp>
        <p:nvSpPr>
          <p:cNvPr id="3" name="Emergency Medical Services System (EMS)">
            <a:extLst>
              <a:ext uri="{FF2B5EF4-FFF2-40B4-BE49-F238E27FC236}">
                <a16:creationId xmlns:a16="http://schemas.microsoft.com/office/drawing/2014/main" id="{BF1B753D-AEC9-2B43-94EE-287025CD374A}"/>
              </a:ext>
            </a:extLst>
          </p:cNvPr>
          <p:cNvSpPr txBox="1"/>
          <p:nvPr/>
        </p:nvSpPr>
        <p:spPr>
          <a:xfrm>
            <a:off x="203200" y="5215187"/>
            <a:ext cx="8839200" cy="19792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r>
              <a:rPr lang="en-IN" dirty="0" err="1"/>
              <a:t>जानकारी</a:t>
            </a:r>
            <a:r>
              <a:rPr lang="hi-IN" dirty="0"/>
              <a:t> </a:t>
            </a:r>
            <a:r>
              <a:rPr lang="en-IN" dirty="0" err="1"/>
              <a:t>प्राप्त</a:t>
            </a:r>
            <a:r>
              <a:rPr lang="en-IN" dirty="0"/>
              <a:t> करने </a:t>
            </a:r>
            <a:r>
              <a:rPr lang="en-IN" dirty="0" err="1"/>
              <a:t>के</a:t>
            </a:r>
            <a:r>
              <a:rPr lang="en-IN" dirty="0"/>
              <a:t> </a:t>
            </a:r>
            <a:r>
              <a:rPr lang="en-IN" dirty="0" err="1"/>
              <a:t>लिए</a:t>
            </a:r>
            <a:endParaRPr lang="en-IN" dirty="0"/>
          </a:p>
        </p:txBody>
      </p:sp>
      <p:sp>
        <p:nvSpPr>
          <p:cNvPr id="4" name="Rectangle 2">
            <a:extLst>
              <a:ext uri="{FF2B5EF4-FFF2-40B4-BE49-F238E27FC236}">
                <a16:creationId xmlns:a16="http://schemas.microsoft.com/office/drawing/2014/main" id="{B900B674-144E-E77F-2A55-CC4E353C1B36}"/>
              </a:ext>
            </a:extLst>
          </p:cNvPr>
          <p:cNvSpPr txBox="1">
            <a:spLocks noChangeArrowheads="1"/>
          </p:cNvSpPr>
          <p:nvPr/>
        </p:nvSpPr>
        <p:spPr>
          <a:xfrm>
            <a:off x="8342940" y="4072187"/>
            <a:ext cx="12459660" cy="1143000"/>
          </a:xfrm>
          <a:prstGeom prst="rect">
            <a:avLst/>
          </a:prstGeom>
        </p:spPr>
        <p:txBody>
          <a:bodyPr/>
          <a:lstStyle>
            <a:lvl1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1pPr>
            <a:lvl2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2pPr>
            <a:lvl3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3pPr>
            <a:lvl4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4pPr>
            <a:lvl5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5pPr>
            <a:lvl6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6pPr>
            <a:lvl7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7pPr>
            <a:lvl8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8pPr>
            <a:lvl9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9pPr>
          </a:lstStyle>
          <a:p>
            <a:pPr algn="l" rtl="0" hangingPunct="1"/>
            <a:endParaRPr lang="en-US" dirty="0">
              <a:solidFill>
                <a:schemeClr val="bg2"/>
              </a:solidFill>
              <a:latin typeface="Cambria" pitchFamily="18" charset="0"/>
            </a:endParaRPr>
          </a:p>
        </p:txBody>
      </p:sp>
      <p:sp>
        <p:nvSpPr>
          <p:cNvPr id="5" name="Rectangle 3">
            <a:extLst>
              <a:ext uri="{FF2B5EF4-FFF2-40B4-BE49-F238E27FC236}">
                <a16:creationId xmlns:a16="http://schemas.microsoft.com/office/drawing/2014/main" id="{C6CB0DD8-CE4A-BE7C-D2B7-FB5081F9B285}"/>
              </a:ext>
            </a:extLst>
          </p:cNvPr>
          <p:cNvSpPr txBox="1">
            <a:spLocks noChangeArrowheads="1"/>
          </p:cNvSpPr>
          <p:nvPr/>
        </p:nvSpPr>
        <p:spPr>
          <a:xfrm>
            <a:off x="10319657" y="3343438"/>
            <a:ext cx="12020441" cy="7029123"/>
          </a:xfrm>
          <a:prstGeom prst="rect">
            <a:avLst/>
          </a:prstGeom>
        </p:spPr>
        <p:txBody>
          <a:bodyPr/>
          <a:lstStyle>
            <a:lvl1pPr marL="0" marR="0" indent="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1pPr>
            <a:lvl2pPr marL="0" marR="0" indent="457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2pPr>
            <a:lvl3pPr marL="0" marR="0" indent="914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3pPr>
            <a:lvl4pPr marL="0" marR="0" indent="1371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4pPr>
            <a:lvl5pPr marL="0" marR="0" indent="18288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5pPr>
            <a:lvl6pPr marL="0" marR="0" indent="22860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6pPr>
            <a:lvl7pPr marL="0" marR="0" indent="2743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7pPr>
            <a:lvl8pPr marL="0" marR="0" indent="3200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8pPr>
            <a:lvl9pPr marL="0" marR="0" indent="3657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9pPr>
          </a:lstStyle>
          <a:p>
            <a:pPr algn="l" rtl="0" hangingPunct="1">
              <a:lnSpc>
                <a:spcPct val="150000"/>
              </a:lnSpc>
            </a:pP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कॉल प्राप्त करते समय निम्नलिखित जानकारी प्राप्त की जानी चाहिए-</a:t>
            </a:r>
          </a:p>
          <a:p>
            <a:pPr marL="514350" indent="-514350" algn="l" rtl="0" hangingPunct="1">
              <a:lnSpc>
                <a:spcPct val="150000"/>
              </a:lnSpc>
              <a:buFontTx/>
              <a:buAutoNum type="arabicPeriod"/>
            </a:pP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घटना का स्थान/पता</a:t>
            </a:r>
          </a:p>
          <a:p>
            <a:pPr marL="514350" indent="-514350" algn="l" rtl="0" hangingPunct="1">
              <a:lnSpc>
                <a:spcPct val="150000"/>
              </a:lnSpc>
              <a:buFontTx/>
              <a:buAutoNum type="arabicPeriod"/>
            </a:pP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कॉल के मूल की पहचान करें</a:t>
            </a:r>
          </a:p>
          <a:p>
            <a:pPr marL="514350" indent="-514350" algn="l" rtl="0" hangingPunct="1">
              <a:lnSpc>
                <a:spcPct val="150000"/>
              </a:lnSpc>
              <a:buFontTx/>
              <a:buAutoNum type="arabicPeriod"/>
            </a:pP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घटना का प्रकार (क्या हो रहा है)</a:t>
            </a:r>
          </a:p>
          <a:p>
            <a:pPr marL="514350" indent="-514350" algn="l" rtl="0" hangingPunct="1">
              <a:lnSpc>
                <a:spcPct val="150000"/>
              </a:lnSpc>
              <a:buFontTx/>
              <a:buAutoNum type="arabicPeriod"/>
            </a:pP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पीड़ितों (संख्या और स्थिति)</a:t>
            </a:r>
          </a:p>
          <a:p>
            <a:pPr marL="514350" indent="-514350" algn="l" rtl="0" hangingPunct="1">
              <a:lnSpc>
                <a:spcPct val="150000"/>
              </a:lnSpc>
              <a:buFontTx/>
              <a:buAutoNum type="arabicPeriod"/>
            </a:pP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उठाए गए कदम</a:t>
            </a:r>
          </a:p>
        </p:txBody>
      </p:sp>
      <p:pic>
        <p:nvPicPr>
          <p:cNvPr id="6" name="Picture 5">
            <a:extLst>
              <a:ext uri="{FF2B5EF4-FFF2-40B4-BE49-F238E27FC236}">
                <a16:creationId xmlns:a16="http://schemas.microsoft.com/office/drawing/2014/main" id="{00210A39-9C63-BE0C-A2C5-60F7D0285E14}"/>
              </a:ext>
            </a:extLst>
          </p:cNvPr>
          <p:cNvPicPr>
            <a:picLocks noChangeAspect="1"/>
          </p:cNvPicPr>
          <p:nvPr/>
        </p:nvPicPr>
        <p:blipFill>
          <a:blip r:embed="rId2" cstate="print"/>
          <a:stretch>
            <a:fillRect/>
          </a:stretch>
        </p:blipFill>
        <p:spPr>
          <a:xfrm>
            <a:off x="1016000" y="12813338"/>
            <a:ext cx="3686352" cy="677269"/>
          </a:xfrm>
          <a:prstGeom prst="rect">
            <a:avLst/>
          </a:prstGeom>
        </p:spPr>
      </p:pic>
      <p:pic>
        <p:nvPicPr>
          <p:cNvPr id="7" name="Picture 6">
            <a:extLst>
              <a:ext uri="{FF2B5EF4-FFF2-40B4-BE49-F238E27FC236}">
                <a16:creationId xmlns:a16="http://schemas.microsoft.com/office/drawing/2014/main" id="{00210A39-9C63-BE0C-A2C5-60F7D0285E14}"/>
              </a:ext>
            </a:extLst>
          </p:cNvPr>
          <p:cNvPicPr>
            <a:picLocks noChangeAspect="1"/>
          </p:cNvPicPr>
          <p:nvPr/>
        </p:nvPicPr>
        <p:blipFill>
          <a:blip r:embed="rId2" cstate="print"/>
          <a:stretch>
            <a:fillRect/>
          </a:stretch>
        </p:blipFill>
        <p:spPr>
          <a:xfrm>
            <a:off x="20167600" y="12612613"/>
            <a:ext cx="3686352" cy="677269"/>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55452" y="-34941"/>
            <a:ext cx="3754825" cy="255954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3517"/>
            <a:ext cx="4725567" cy="2559540"/>
          </a:xfrm>
          <a:prstGeom prst="rect">
            <a:avLst/>
          </a:prstGeom>
        </p:spPr>
      </p:pic>
    </p:spTree>
    <p:extLst>
      <p:ext uri="{BB962C8B-B14F-4D97-AF65-F5344CB8AC3E}">
        <p14:creationId xmlns:p14="http://schemas.microsoft.com/office/powerpoint/2010/main" val="161795524"/>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AE75F4-DB65-102F-23E9-674EBD65249A}"/>
            </a:ext>
          </a:extLst>
        </p:cNvPr>
        <p:cNvGrpSpPr/>
        <p:nvPr/>
      </p:nvGrpSpPr>
      <p:grpSpPr>
        <a:xfrm>
          <a:off x="0" y="0"/>
          <a:ext cx="0" cy="0"/>
          <a:chOff x="0" y="0"/>
          <a:chExt cx="0" cy="0"/>
        </a:xfrm>
      </p:grpSpPr>
      <p:sp>
        <p:nvSpPr>
          <p:cNvPr id="3" name="Emergency Medical Services System (EMS)">
            <a:extLst>
              <a:ext uri="{FF2B5EF4-FFF2-40B4-BE49-F238E27FC236}">
                <a16:creationId xmlns:a16="http://schemas.microsoft.com/office/drawing/2014/main" id="{B35A4AC9-53CF-C576-913E-6EDF04F5E8D3}"/>
              </a:ext>
            </a:extLst>
          </p:cNvPr>
          <p:cNvSpPr txBox="1"/>
          <p:nvPr/>
        </p:nvSpPr>
        <p:spPr>
          <a:xfrm>
            <a:off x="661742" y="5215187"/>
            <a:ext cx="7113118" cy="10612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l" rtl="0"/>
            <a:r>
              <a:rPr lang="en-IN" dirty="0"/>
              <a:t>प्रतिक्रिया</a:t>
            </a:r>
          </a:p>
        </p:txBody>
      </p:sp>
      <p:sp>
        <p:nvSpPr>
          <p:cNvPr id="4" name="Rectangle 2">
            <a:extLst>
              <a:ext uri="{FF2B5EF4-FFF2-40B4-BE49-F238E27FC236}">
                <a16:creationId xmlns:a16="http://schemas.microsoft.com/office/drawing/2014/main" id="{7B05EC5F-F94C-3767-DE21-40E9EA36F175}"/>
              </a:ext>
            </a:extLst>
          </p:cNvPr>
          <p:cNvSpPr txBox="1">
            <a:spLocks noChangeArrowheads="1"/>
          </p:cNvSpPr>
          <p:nvPr/>
        </p:nvSpPr>
        <p:spPr>
          <a:xfrm>
            <a:off x="8342940" y="4072187"/>
            <a:ext cx="12459660" cy="1143000"/>
          </a:xfrm>
          <a:prstGeom prst="rect">
            <a:avLst/>
          </a:prstGeom>
        </p:spPr>
        <p:txBody>
          <a:bodyPr/>
          <a:lstStyle>
            <a:lvl1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1pPr>
            <a:lvl2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2pPr>
            <a:lvl3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3pPr>
            <a:lvl4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4pPr>
            <a:lvl5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5pPr>
            <a:lvl6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6pPr>
            <a:lvl7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7pPr>
            <a:lvl8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8pPr>
            <a:lvl9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9pPr>
          </a:lstStyle>
          <a:p>
            <a:pPr algn="l" rtl="0" hangingPunct="1"/>
            <a:endParaRPr lang="en-US" dirty="0">
              <a:solidFill>
                <a:schemeClr val="bg2"/>
              </a:solidFill>
              <a:latin typeface="Cambria" pitchFamily="18" charset="0"/>
            </a:endParaRPr>
          </a:p>
        </p:txBody>
      </p:sp>
      <p:sp>
        <p:nvSpPr>
          <p:cNvPr id="5" name="Rectangle 3">
            <a:extLst>
              <a:ext uri="{FF2B5EF4-FFF2-40B4-BE49-F238E27FC236}">
                <a16:creationId xmlns:a16="http://schemas.microsoft.com/office/drawing/2014/main" id="{91977272-CD47-7227-9F73-B0527951E03B}"/>
              </a:ext>
            </a:extLst>
          </p:cNvPr>
          <p:cNvSpPr txBox="1">
            <a:spLocks noChangeArrowheads="1"/>
          </p:cNvSpPr>
          <p:nvPr/>
        </p:nvSpPr>
        <p:spPr>
          <a:xfrm>
            <a:off x="9214338" y="3559629"/>
            <a:ext cx="13205751" cy="8071539"/>
          </a:xfrm>
          <a:prstGeom prst="rect">
            <a:avLst/>
          </a:prstGeom>
        </p:spPr>
        <p:txBody>
          <a:bodyPr/>
          <a:lstStyle>
            <a:lvl1pPr marL="0" marR="0" indent="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1pPr>
            <a:lvl2pPr marL="0" marR="0" indent="457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2pPr>
            <a:lvl3pPr marL="0" marR="0" indent="914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3pPr>
            <a:lvl4pPr marL="0" marR="0" indent="1371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4pPr>
            <a:lvl5pPr marL="0" marR="0" indent="18288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5pPr>
            <a:lvl6pPr marL="0" marR="0" indent="22860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6pPr>
            <a:lvl7pPr marL="0" marR="0" indent="2743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7pPr>
            <a:lvl8pPr marL="0" marR="0" indent="3200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8pPr>
            <a:lvl9pPr marL="0" marR="0" indent="3657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9pPr>
          </a:lstStyle>
          <a:p>
            <a:pPr algn="just" rtl="0" hangingPunct="1">
              <a:lnSpc>
                <a:spcPct val="150000"/>
              </a:lnSpc>
            </a:pPr>
            <a:r>
              <a:rPr lang="en-US" i="0" dirty="0">
                <a:solidFill>
                  <a:schemeClr val="tx1"/>
                </a:solidFill>
                <a:latin typeface="Open Sans" panose="020B0606030504020204" pitchFamily="34" charset="0"/>
                <a:ea typeface="Open Sans" panose="020B0606030504020204" pitchFamily="34" charset="0"/>
                <a:cs typeface="Open Sans" panose="020B0606030504020204" pitchFamily="34" charset="0"/>
              </a:rPr>
              <a:t>किसी कॉल का जवाब देते समय, आपको अन्य बातों के अलावा निम्नलिखित कारकों पर भी विचार करना चाहिए:</a:t>
            </a:r>
          </a:p>
          <a:p>
            <a:pPr algn="just" rtl="0" hangingPunct="1">
              <a:lnSpc>
                <a:spcPct val="150000"/>
              </a:lnSpc>
            </a:pPr>
            <a:r>
              <a:rPr lang="en-US" i="0" dirty="0">
                <a:solidFill>
                  <a:schemeClr val="tx1"/>
                </a:solidFill>
                <a:latin typeface="Open Sans" panose="020B0606030504020204" pitchFamily="34" charset="0"/>
                <a:ea typeface="Open Sans" panose="020B0606030504020204" pitchFamily="34" charset="0"/>
                <a:cs typeface="Open Sans" panose="020B0606030504020204" pitchFamily="34" charset="0"/>
              </a:rPr>
              <a:t>• सप्ताह का दिन (यातायात आदि)</a:t>
            </a:r>
          </a:p>
          <a:p>
            <a:pPr algn="just" hangingPunct="1">
              <a:lnSpc>
                <a:spcPct val="150000"/>
              </a:lnSpc>
            </a:pPr>
            <a:r>
              <a:rPr lang="en-US" i="0" dirty="0">
                <a:solidFill>
                  <a:schemeClr val="tx1"/>
                </a:solidFill>
                <a:latin typeface="Open Sans" panose="020B0606030504020204" pitchFamily="34" charset="0"/>
                <a:ea typeface="Open Sans" panose="020B0606030504020204" pitchFamily="34" charset="0"/>
                <a:cs typeface="Open Sans" panose="020B0606030504020204" pitchFamily="34" charset="0"/>
              </a:rPr>
              <a:t>• दिन का समय (स्कूल, व्यावसायिक समय, घर </a:t>
            </a:r>
            <a:r>
              <a:rPr lang="en-US" i="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पर</a:t>
            </a:r>
            <a:r>
              <a:rPr lang="en-US" i="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i="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लोग</a:t>
            </a:r>
            <a:r>
              <a:rPr lang="en-US" i="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i="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आदि</a:t>
            </a:r>
            <a:r>
              <a:rPr lang="en-US" i="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p>
          <a:p>
            <a:pPr algn="just" rtl="0" hangingPunct="1">
              <a:lnSpc>
                <a:spcPct val="150000"/>
              </a:lnSpc>
            </a:pPr>
            <a:r>
              <a:rPr lang="en-US" i="0" dirty="0">
                <a:solidFill>
                  <a:schemeClr val="tx1"/>
                </a:solidFill>
                <a:latin typeface="Open Sans" panose="020B0606030504020204" pitchFamily="34" charset="0"/>
                <a:ea typeface="Open Sans" panose="020B0606030504020204" pitchFamily="34" charset="0"/>
                <a:cs typeface="Open Sans" panose="020B0606030504020204" pitchFamily="34" charset="0"/>
              </a:rPr>
              <a:t>• मौसम (बारिश, हवा, </a:t>
            </a:r>
            <a:r>
              <a:rPr lang="en-US" i="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तूफान</a:t>
            </a:r>
            <a:r>
              <a:rPr lang="en-US" i="0" dirty="0">
                <a:solidFill>
                  <a:schemeClr val="tx1"/>
                </a:solidFill>
                <a:latin typeface="Open Sans" panose="020B0606030504020204" pitchFamily="34" charset="0"/>
                <a:ea typeface="Open Sans" panose="020B0606030504020204" pitchFamily="34" charset="0"/>
                <a:cs typeface="Open Sans" panose="020B0606030504020204" pitchFamily="34" charset="0"/>
              </a:rPr>
              <a:t>, आदि)</a:t>
            </a:r>
          </a:p>
        </p:txBody>
      </p:sp>
      <p:pic>
        <p:nvPicPr>
          <p:cNvPr id="2" name="Picture 1">
            <a:extLst>
              <a:ext uri="{FF2B5EF4-FFF2-40B4-BE49-F238E27FC236}">
                <a16:creationId xmlns:a16="http://schemas.microsoft.com/office/drawing/2014/main" id="{16C25CF2-F4AB-BF15-9852-A719E439FCEC}"/>
              </a:ext>
            </a:extLst>
          </p:cNvPr>
          <p:cNvPicPr>
            <a:picLocks noChangeAspect="1"/>
          </p:cNvPicPr>
          <p:nvPr/>
        </p:nvPicPr>
        <p:blipFill>
          <a:blip r:embed="rId2"/>
          <a:stretch>
            <a:fillRect/>
          </a:stretch>
        </p:blipFill>
        <p:spPr>
          <a:xfrm>
            <a:off x="6543361" y="3933441"/>
            <a:ext cx="1231499" cy="1420491"/>
          </a:xfrm>
          <a:prstGeom prst="rect">
            <a:avLst/>
          </a:prstGeom>
        </p:spPr>
      </p:pic>
      <p:pic>
        <p:nvPicPr>
          <p:cNvPr id="6" name="Picture 5">
            <a:extLst>
              <a:ext uri="{FF2B5EF4-FFF2-40B4-BE49-F238E27FC236}">
                <a16:creationId xmlns:a16="http://schemas.microsoft.com/office/drawing/2014/main" id="{00210A39-9C63-BE0C-A2C5-60F7D0285E14}"/>
              </a:ext>
            </a:extLst>
          </p:cNvPr>
          <p:cNvPicPr>
            <a:picLocks noChangeAspect="1"/>
          </p:cNvPicPr>
          <p:nvPr/>
        </p:nvPicPr>
        <p:blipFill>
          <a:blip r:embed="rId3" cstate="print"/>
          <a:stretch>
            <a:fillRect/>
          </a:stretch>
        </p:blipFill>
        <p:spPr>
          <a:xfrm>
            <a:off x="1016000" y="12813338"/>
            <a:ext cx="3686352" cy="677269"/>
          </a:xfrm>
          <a:prstGeom prst="rect">
            <a:avLst/>
          </a:prstGeom>
        </p:spPr>
      </p:pic>
      <p:pic>
        <p:nvPicPr>
          <p:cNvPr id="7" name="Picture 6">
            <a:extLst>
              <a:ext uri="{FF2B5EF4-FFF2-40B4-BE49-F238E27FC236}">
                <a16:creationId xmlns:a16="http://schemas.microsoft.com/office/drawing/2014/main" id="{00210A39-9C63-BE0C-A2C5-60F7D0285E14}"/>
              </a:ext>
            </a:extLst>
          </p:cNvPr>
          <p:cNvPicPr>
            <a:picLocks noChangeAspect="1"/>
          </p:cNvPicPr>
          <p:nvPr/>
        </p:nvPicPr>
        <p:blipFill>
          <a:blip r:embed="rId3" cstate="print"/>
          <a:stretch>
            <a:fillRect/>
          </a:stretch>
        </p:blipFill>
        <p:spPr>
          <a:xfrm>
            <a:off x="20320000" y="13036710"/>
            <a:ext cx="3686352" cy="677269"/>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55452" y="-34941"/>
            <a:ext cx="3754825" cy="255954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3517"/>
            <a:ext cx="4725567" cy="2559540"/>
          </a:xfrm>
          <a:prstGeom prst="rect">
            <a:avLst/>
          </a:prstGeom>
        </p:spPr>
      </p:pic>
    </p:spTree>
    <p:extLst>
      <p:ext uri="{BB962C8B-B14F-4D97-AF65-F5344CB8AC3E}">
        <p14:creationId xmlns:p14="http://schemas.microsoft.com/office/powerpoint/2010/main" val="993849694"/>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425EE0-C595-3028-B395-845294A1D1AC}"/>
            </a:ext>
          </a:extLst>
        </p:cNvPr>
        <p:cNvGrpSpPr/>
        <p:nvPr/>
      </p:nvGrpSpPr>
      <p:grpSpPr>
        <a:xfrm>
          <a:off x="0" y="0"/>
          <a:ext cx="0" cy="0"/>
          <a:chOff x="0" y="0"/>
          <a:chExt cx="0" cy="0"/>
        </a:xfrm>
      </p:grpSpPr>
      <p:sp>
        <p:nvSpPr>
          <p:cNvPr id="3" name="Emergency Medical Services System (EMS)">
            <a:extLst>
              <a:ext uri="{FF2B5EF4-FFF2-40B4-BE49-F238E27FC236}">
                <a16:creationId xmlns:a16="http://schemas.microsoft.com/office/drawing/2014/main" id="{ADBEEC09-4272-4053-1DFB-C4E773CAFE6B}"/>
              </a:ext>
            </a:extLst>
          </p:cNvPr>
          <p:cNvSpPr txBox="1"/>
          <p:nvPr/>
        </p:nvSpPr>
        <p:spPr>
          <a:xfrm>
            <a:off x="661742" y="5215187"/>
            <a:ext cx="7113118" cy="10612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l" rtl="0"/>
            <a:r>
              <a:rPr lang="en-IN" dirty="0"/>
              <a:t>प्रतिक्रिया</a:t>
            </a:r>
          </a:p>
        </p:txBody>
      </p:sp>
      <p:sp>
        <p:nvSpPr>
          <p:cNvPr id="4" name="Rectangle 2">
            <a:extLst>
              <a:ext uri="{FF2B5EF4-FFF2-40B4-BE49-F238E27FC236}">
                <a16:creationId xmlns:a16="http://schemas.microsoft.com/office/drawing/2014/main" id="{B31A4FC4-1E30-0163-7B58-BD40BB76C542}"/>
              </a:ext>
            </a:extLst>
          </p:cNvPr>
          <p:cNvSpPr txBox="1">
            <a:spLocks noChangeArrowheads="1"/>
          </p:cNvSpPr>
          <p:nvPr/>
        </p:nvSpPr>
        <p:spPr>
          <a:xfrm>
            <a:off x="8342940" y="4072187"/>
            <a:ext cx="12459660" cy="1143000"/>
          </a:xfrm>
          <a:prstGeom prst="rect">
            <a:avLst/>
          </a:prstGeom>
        </p:spPr>
        <p:txBody>
          <a:bodyPr/>
          <a:lstStyle>
            <a:lvl1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1pPr>
            <a:lvl2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2pPr>
            <a:lvl3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3pPr>
            <a:lvl4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4pPr>
            <a:lvl5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5pPr>
            <a:lvl6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6pPr>
            <a:lvl7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7pPr>
            <a:lvl8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8pPr>
            <a:lvl9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9pPr>
          </a:lstStyle>
          <a:p>
            <a:pPr algn="l" rtl="0" hangingPunct="1"/>
            <a:endParaRPr lang="en-US" dirty="0">
              <a:solidFill>
                <a:schemeClr val="bg2"/>
              </a:solidFill>
              <a:latin typeface="Cambria" pitchFamily="18" charset="0"/>
            </a:endParaRPr>
          </a:p>
        </p:txBody>
      </p:sp>
      <p:pic>
        <p:nvPicPr>
          <p:cNvPr id="2" name="Picture 1">
            <a:extLst>
              <a:ext uri="{FF2B5EF4-FFF2-40B4-BE49-F238E27FC236}">
                <a16:creationId xmlns:a16="http://schemas.microsoft.com/office/drawing/2014/main" id="{C7A3B2A6-D6A5-695F-D690-D6E88BA78FBF}"/>
              </a:ext>
            </a:extLst>
          </p:cNvPr>
          <p:cNvPicPr>
            <a:picLocks noChangeAspect="1"/>
          </p:cNvPicPr>
          <p:nvPr/>
        </p:nvPicPr>
        <p:blipFill>
          <a:blip r:embed="rId2"/>
          <a:stretch>
            <a:fillRect/>
          </a:stretch>
        </p:blipFill>
        <p:spPr>
          <a:xfrm>
            <a:off x="6543361" y="3933441"/>
            <a:ext cx="1231499" cy="1420491"/>
          </a:xfrm>
          <a:prstGeom prst="rect">
            <a:avLst/>
          </a:prstGeom>
        </p:spPr>
      </p:pic>
      <p:sp>
        <p:nvSpPr>
          <p:cNvPr id="6" name="Rectangle 3">
            <a:extLst>
              <a:ext uri="{FF2B5EF4-FFF2-40B4-BE49-F238E27FC236}">
                <a16:creationId xmlns:a16="http://schemas.microsoft.com/office/drawing/2014/main" id="{EEE76E0D-AE18-E2AE-4903-0412654F612F}"/>
              </a:ext>
            </a:extLst>
          </p:cNvPr>
          <p:cNvSpPr txBox="1">
            <a:spLocks noChangeArrowheads="1"/>
          </p:cNvSpPr>
          <p:nvPr/>
        </p:nvSpPr>
        <p:spPr>
          <a:xfrm>
            <a:off x="9078686" y="2839331"/>
            <a:ext cx="13846628" cy="8623326"/>
          </a:xfrm>
          <a:prstGeom prst="rect">
            <a:avLst/>
          </a:prstGeom>
        </p:spPr>
        <p:txBody>
          <a:bodyPr/>
          <a:lstStyle>
            <a:lvl1pPr marL="0" marR="0" indent="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1pPr>
            <a:lvl2pPr marL="0" marR="0" indent="457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2pPr>
            <a:lvl3pPr marL="0" marR="0" indent="914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3pPr>
            <a:lvl4pPr marL="0" marR="0" indent="1371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4pPr>
            <a:lvl5pPr marL="0" marR="0" indent="18288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5pPr>
            <a:lvl6pPr marL="0" marR="0" indent="22860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6pPr>
            <a:lvl7pPr marL="0" marR="0" indent="2743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7pPr>
            <a:lvl8pPr marL="0" marR="0" indent="3200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8pPr>
            <a:lvl9pPr marL="0" marR="0" indent="3657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9pPr>
          </a:lstStyle>
          <a:p>
            <a:pPr hangingPunct="1">
              <a:lnSpc>
                <a:spcPct val="150000"/>
              </a:lnSpc>
            </a:pPr>
            <a:r>
              <a:rPr lang="en-US" i="0" dirty="0">
                <a:solidFill>
                  <a:schemeClr val="tx1"/>
                </a:solidFill>
                <a:latin typeface="Open Sans" panose="020B0606030504020204" pitchFamily="34" charset="0"/>
                <a:ea typeface="Open Sans" panose="020B0606030504020204" pitchFamily="34" charset="0"/>
                <a:cs typeface="Open Sans" panose="020B0606030504020204" pitchFamily="34" charset="0"/>
              </a:rPr>
              <a:t>सामाजिक अशांति, </a:t>
            </a:r>
            <a:r>
              <a:rPr lang="en-US" i="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दंगे</a:t>
            </a:r>
            <a:r>
              <a:rPr lang="en-US" i="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i="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आदि</a:t>
            </a:r>
            <a:endParaRPr lang="en-US" i="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l" rtl="0" hangingPunct="1">
              <a:lnSpc>
                <a:spcPct val="150000"/>
              </a:lnSpc>
            </a:pPr>
            <a:r>
              <a:rPr lang="en-US" i="0" dirty="0">
                <a:solidFill>
                  <a:schemeClr val="tx1"/>
                </a:solidFill>
                <a:latin typeface="Open Sans" panose="020B0606030504020204" pitchFamily="34" charset="0"/>
                <a:ea typeface="Open Sans" panose="020B0606030504020204" pitchFamily="34" charset="0"/>
                <a:cs typeface="Open Sans" panose="020B0606030504020204" pitchFamily="34" charset="0"/>
              </a:rPr>
              <a:t>• स्थलाकृति (</a:t>
            </a:r>
            <a:r>
              <a:rPr lang="en-US" i="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घुमावदार</a:t>
            </a:r>
            <a:r>
              <a:rPr lang="en-US" i="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i="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सड़कें</a:t>
            </a:r>
            <a:r>
              <a:rPr lang="en-US" i="0" dirty="0">
                <a:solidFill>
                  <a:schemeClr val="tx1"/>
                </a:solidFill>
                <a:latin typeface="Open Sans" panose="020B0606030504020204" pitchFamily="34" charset="0"/>
                <a:ea typeface="Open Sans" panose="020B0606030504020204" pitchFamily="34" charset="0"/>
                <a:cs typeface="Open Sans" panose="020B0606030504020204" pitchFamily="34" charset="0"/>
              </a:rPr>
              <a:t>, आदि)</a:t>
            </a:r>
          </a:p>
          <a:p>
            <a:pPr algn="l" rtl="0" hangingPunct="1">
              <a:lnSpc>
                <a:spcPct val="150000"/>
              </a:lnSpc>
            </a:pPr>
            <a:r>
              <a:rPr lang="en-US" i="0" dirty="0">
                <a:solidFill>
                  <a:schemeClr val="tx1"/>
                </a:solidFill>
                <a:latin typeface="Open Sans" panose="020B0606030504020204" pitchFamily="34" charset="0"/>
                <a:ea typeface="Open Sans" panose="020B0606030504020204" pitchFamily="34" charset="0"/>
                <a:cs typeface="Open Sans" panose="020B0606030504020204" pitchFamily="34" charset="0"/>
              </a:rPr>
              <a:t>• खतरनाक सामग्री (ईंधन रिसाव, </a:t>
            </a:r>
            <a:r>
              <a:rPr lang="en-US" i="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विकिरण</a:t>
            </a:r>
            <a:r>
              <a:rPr lang="en-US" i="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i="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आदि</a:t>
            </a:r>
            <a:r>
              <a:rPr lang="en-US" i="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p>
          <a:p>
            <a:pPr algn="l" rtl="0" hangingPunct="1">
              <a:lnSpc>
                <a:spcPct val="150000"/>
              </a:lnSpc>
            </a:pPr>
            <a:r>
              <a:rPr lang="en-US" i="0" dirty="0">
                <a:solidFill>
                  <a:schemeClr val="tx1"/>
                </a:solidFill>
                <a:latin typeface="Open Sans" panose="020B0606030504020204" pitchFamily="34" charset="0"/>
                <a:ea typeface="Open Sans" panose="020B0606030504020204" pitchFamily="34" charset="0"/>
                <a:cs typeface="Open Sans" panose="020B0606030504020204" pitchFamily="34" charset="0"/>
              </a:rPr>
              <a:t>• पहुंच मार्ग (फ्रीवे, क्रॉसिंग, पुल, ऊंचाई, चौड़ाई, </a:t>
            </a:r>
            <a:r>
              <a:rPr lang="en-US" i="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सड़क</a:t>
            </a:r>
            <a:r>
              <a:rPr lang="en-US" i="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i="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रख-रखाव</a:t>
            </a:r>
            <a:r>
              <a:rPr lang="en-US" i="0" dirty="0">
                <a:solidFill>
                  <a:schemeClr val="tx1"/>
                </a:solidFill>
                <a:latin typeface="Open Sans" panose="020B0606030504020204" pitchFamily="34" charset="0"/>
                <a:ea typeface="Open Sans" panose="020B0606030504020204" pitchFamily="34" charset="0"/>
                <a:cs typeface="Open Sans" panose="020B0606030504020204" pitchFamily="34" charset="0"/>
              </a:rPr>
              <a:t>, भूमि की </a:t>
            </a:r>
            <a:r>
              <a:rPr lang="en-US" i="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खदानें</a:t>
            </a:r>
            <a:r>
              <a:rPr lang="en-US" i="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i="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आदि</a:t>
            </a:r>
            <a:r>
              <a:rPr lang="en-US" i="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p>
          <a:p>
            <a:pPr algn="l" rtl="0" hangingPunct="1">
              <a:lnSpc>
                <a:spcPct val="150000"/>
              </a:lnSpc>
            </a:pPr>
            <a:r>
              <a:rPr lang="en-US" i="0" dirty="0">
                <a:solidFill>
                  <a:schemeClr val="tx1"/>
                </a:solidFill>
                <a:latin typeface="Open Sans" panose="020B0606030504020204" pitchFamily="34" charset="0"/>
                <a:ea typeface="Open Sans" panose="020B0606030504020204" pitchFamily="34" charset="0"/>
                <a:cs typeface="Open Sans" panose="020B0606030504020204" pitchFamily="34" charset="0"/>
              </a:rPr>
              <a:t>• बिजली की लाइनों</a:t>
            </a:r>
          </a:p>
          <a:p>
            <a:pPr algn="l" rtl="0" hangingPunct="1">
              <a:lnSpc>
                <a:spcPct val="150000"/>
              </a:lnSpc>
            </a:pPr>
            <a:r>
              <a:rPr lang="en-US" i="0" dirty="0">
                <a:solidFill>
                  <a:schemeClr val="tx1"/>
                </a:solidFill>
                <a:latin typeface="Open Sans" panose="020B0606030504020204" pitchFamily="34" charset="0"/>
                <a:ea typeface="Open Sans" panose="020B0606030504020204" pitchFamily="34" charset="0"/>
                <a:cs typeface="Open Sans" panose="020B0606030504020204" pitchFamily="34" charset="0"/>
              </a:rPr>
              <a:t>• वाहन का उचित स्थान</a:t>
            </a:r>
          </a:p>
          <a:p>
            <a:pPr algn="l" rtl="0" hangingPunct="1">
              <a:lnSpc>
                <a:spcPct val="150000"/>
              </a:lnSpc>
            </a:pPr>
            <a:endParaRPr lang="en-US" sz="2800"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00210A39-9C63-BE0C-A2C5-60F7D0285E14}"/>
              </a:ext>
            </a:extLst>
          </p:cNvPr>
          <p:cNvPicPr>
            <a:picLocks noChangeAspect="1"/>
          </p:cNvPicPr>
          <p:nvPr/>
        </p:nvPicPr>
        <p:blipFill>
          <a:blip r:embed="rId3" cstate="print"/>
          <a:stretch>
            <a:fillRect/>
          </a:stretch>
        </p:blipFill>
        <p:spPr>
          <a:xfrm>
            <a:off x="1016000" y="12813338"/>
            <a:ext cx="3686352" cy="677269"/>
          </a:xfrm>
          <a:prstGeom prst="rect">
            <a:avLst/>
          </a:prstGeom>
        </p:spPr>
      </p:pic>
      <p:pic>
        <p:nvPicPr>
          <p:cNvPr id="8" name="Picture 7">
            <a:extLst>
              <a:ext uri="{FF2B5EF4-FFF2-40B4-BE49-F238E27FC236}">
                <a16:creationId xmlns:a16="http://schemas.microsoft.com/office/drawing/2014/main" id="{00210A39-9C63-BE0C-A2C5-60F7D0285E14}"/>
              </a:ext>
            </a:extLst>
          </p:cNvPr>
          <p:cNvPicPr>
            <a:picLocks noChangeAspect="1"/>
          </p:cNvPicPr>
          <p:nvPr/>
        </p:nvPicPr>
        <p:blipFill>
          <a:blip r:embed="rId3" cstate="print"/>
          <a:stretch>
            <a:fillRect/>
          </a:stretch>
        </p:blipFill>
        <p:spPr>
          <a:xfrm>
            <a:off x="20345400" y="13038731"/>
            <a:ext cx="3686352" cy="677269"/>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55452" y="-34941"/>
            <a:ext cx="3754825" cy="2559540"/>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3517"/>
            <a:ext cx="4725567" cy="2559540"/>
          </a:xfrm>
          <a:prstGeom prst="rect">
            <a:avLst/>
          </a:prstGeom>
        </p:spPr>
      </p:pic>
    </p:spTree>
    <p:extLst>
      <p:ext uri="{BB962C8B-B14F-4D97-AF65-F5344CB8AC3E}">
        <p14:creationId xmlns:p14="http://schemas.microsoft.com/office/powerpoint/2010/main" val="2770533759"/>
      </p:ext>
    </p:extLst>
  </p:cSld>
  <p:clrMapOvr>
    <a:masterClrMapping/>
  </p:clrMapOvr>
  <p:transition spd="med"/>
</p:sld>
</file>

<file path=ppt/theme/theme1.xml><?xml version="1.0" encoding="utf-8"?>
<a:theme xmlns:a="http://schemas.openxmlformats.org/drawingml/2006/main" name="Default Design">
  <a:themeElements>
    <a:clrScheme name="Default Design">
      <a:dk1>
        <a:srgbClr val="000000"/>
      </a:dk1>
      <a:lt1>
        <a:srgbClr val="FFFFFF"/>
      </a:lt1>
      <a:dk2>
        <a:srgbClr val="A7A7A7"/>
      </a:dk2>
      <a:lt2>
        <a:srgbClr val="535353"/>
      </a:lt2>
      <a:accent1>
        <a:srgbClr val="BBE0E3"/>
      </a:accent1>
      <a:accent2>
        <a:srgbClr val="333399"/>
      </a:accent2>
      <a:accent3>
        <a:srgbClr val="9BBB59"/>
      </a:accent3>
      <a:accent4>
        <a:srgbClr val="8064A2"/>
      </a:accent4>
      <a:accent5>
        <a:srgbClr val="4BACC6"/>
      </a:accent5>
      <a:accent6>
        <a:srgbClr val="F79646"/>
      </a:accent6>
      <a:hlink>
        <a:srgbClr val="0000FF"/>
      </a:hlink>
      <a:folHlink>
        <a:srgbClr val="FF00FF"/>
      </a:folHlink>
    </a:clrScheme>
    <a:fontScheme name="Default Design">
      <a:majorFont>
        <a:latin typeface="Helvetica"/>
        <a:ea typeface="Helvetica"/>
        <a:cs typeface="Helvetica"/>
      </a:majorFont>
      <a:minorFont>
        <a:latin typeface="Calibri"/>
        <a:ea typeface="Calibri"/>
        <a:cs typeface="Calibri"/>
      </a:minorFont>
    </a:fontScheme>
    <a:fmtScheme name="Default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01600" dist="12700" dir="2700000" rotWithShape="0">
              <a:srgbClr val="000000"/>
            </a:outerShdw>
          </a:effectLst>
        </a:effectStyle>
        <a:effectStyle>
          <a:effectLst>
            <a:outerShdw blurRad="101600" dist="12700" dir="2700000" rotWithShape="0">
              <a:srgbClr val="000000"/>
            </a:outerShdw>
          </a:effectLst>
        </a:effectStyle>
        <a:effectStyle>
          <a:effectLst>
            <a:outerShdw blurRad="50800" dist="127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101600" dist="12700" dir="2700000" rotWithShape="0">
            <a:srgbClr val="000000"/>
          </a:outerShdw>
        </a:effectLst>
        <a:sp3d/>
      </a:spPr>
      <a:bodyPr rot="0" spcFirstLastPara="1" vertOverflow="overflow" horzOverflow="overflow" vert="horz" wrap="square" lIns="78283" tIns="78283" rIns="78283" bIns="78283" numCol="1" spcCol="38100" rtlCol="0" anchor="t">
        <a:spAutoFit/>
      </a:bodyPr>
      <a:lstStyle>
        <a:def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50800" dist="127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8283" tIns="78283" rIns="78283" bIns="78283" numCol="1" spcCol="38100" rtlCol="0" anchor="t">
        <a:spAutoFit/>
      </a:bodyPr>
      <a:lstStyle>
        <a:def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Design">
  <a:themeElements>
    <a:clrScheme name="Default Design">
      <a:dk1>
        <a:srgbClr val="000000"/>
      </a:dk1>
      <a:lt1>
        <a:srgbClr val="FFFFFF"/>
      </a:lt1>
      <a:dk2>
        <a:srgbClr val="A7A7A7"/>
      </a:dk2>
      <a:lt2>
        <a:srgbClr val="535353"/>
      </a:lt2>
      <a:accent1>
        <a:srgbClr val="BBE0E3"/>
      </a:accent1>
      <a:accent2>
        <a:srgbClr val="333399"/>
      </a:accent2>
      <a:accent3>
        <a:srgbClr val="9BBB59"/>
      </a:accent3>
      <a:accent4>
        <a:srgbClr val="8064A2"/>
      </a:accent4>
      <a:accent5>
        <a:srgbClr val="4BACC6"/>
      </a:accent5>
      <a:accent6>
        <a:srgbClr val="F79646"/>
      </a:accent6>
      <a:hlink>
        <a:srgbClr val="0000FF"/>
      </a:hlink>
      <a:folHlink>
        <a:srgbClr val="FF00FF"/>
      </a:folHlink>
    </a:clrScheme>
    <a:fontScheme name="Default Design">
      <a:majorFont>
        <a:latin typeface="Helvetica"/>
        <a:ea typeface="Helvetica"/>
        <a:cs typeface="Helvetica"/>
      </a:majorFont>
      <a:minorFont>
        <a:latin typeface="Calibri"/>
        <a:ea typeface="Calibri"/>
        <a:cs typeface="Calibri"/>
      </a:minorFont>
    </a:fontScheme>
    <a:fmtScheme name="Default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01600" dist="12700" dir="2700000" rotWithShape="0">
              <a:srgbClr val="000000"/>
            </a:outerShdw>
          </a:effectLst>
        </a:effectStyle>
        <a:effectStyle>
          <a:effectLst>
            <a:outerShdw blurRad="101600" dist="12700" dir="2700000" rotWithShape="0">
              <a:srgbClr val="000000"/>
            </a:outerShdw>
          </a:effectLst>
        </a:effectStyle>
        <a:effectStyle>
          <a:effectLst>
            <a:outerShdw blurRad="50800" dist="127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101600" dist="12700" dir="2700000" rotWithShape="0">
            <a:srgbClr val="000000"/>
          </a:outerShdw>
        </a:effectLst>
        <a:sp3d/>
      </a:spPr>
      <a:bodyPr rot="0" spcFirstLastPara="1" vertOverflow="overflow" horzOverflow="overflow" vert="horz" wrap="square" lIns="78283" tIns="78283" rIns="78283" bIns="78283" numCol="1" spcCol="38100" rtlCol="0" anchor="t">
        <a:spAutoFit/>
      </a:bodyPr>
      <a:lstStyle>
        <a:def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50800" dist="127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8283" tIns="78283" rIns="78283" bIns="78283" numCol="1" spcCol="38100" rtlCol="0" anchor="t">
        <a:spAutoFit/>
      </a:bodyPr>
      <a:lstStyle>
        <a:def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420</TotalTime>
  <Words>1034</Words>
  <Application>Microsoft Office PowerPoint</Application>
  <PresentationFormat>Custom</PresentationFormat>
  <Paragraphs>157</Paragraphs>
  <Slides>27</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27</vt:i4>
      </vt:variant>
    </vt:vector>
  </HeadingPairs>
  <TitlesOfParts>
    <vt:vector size="37" baseType="lpstr">
      <vt:lpstr>Arial</vt:lpstr>
      <vt:lpstr>Arial Black</vt:lpstr>
      <vt:lpstr>Book Antiqua</vt:lpstr>
      <vt:lpstr>Calibri</vt:lpstr>
      <vt:lpstr>Cambria</vt:lpstr>
      <vt:lpstr>Open Sans</vt:lpstr>
      <vt:lpstr>Open Sans Semibold</vt:lpstr>
      <vt:lpstr>Verdana</vt:lpstr>
      <vt:lpstr>Wingdings</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दृश्य का आकार     बढ़ाना</vt:lpstr>
      <vt:lpstr>PowerPoint Presentation</vt:lpstr>
      <vt:lpstr>मरीज तक पहंच बनाना!</vt:lpstr>
      <vt:lpstr>इमारतों तक पहुँच  प्राप्त करना</vt:lpstr>
      <vt:lpstr>दरवाजे</vt:lpstr>
      <vt:lpstr>विंडोज़</vt:lpstr>
      <vt:lpstr>PowerPoint Presentation</vt:lpstr>
      <vt:lpstr>PowerPoint Presentation</vt:lpstr>
      <vt:lpstr>डब्ल्यूइंडोज़</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Kamal Mehra</dc:creator>
  <cp:lastModifiedBy>TRG BR 1</cp:lastModifiedBy>
  <cp:revision>90</cp:revision>
  <dcterms:modified xsi:type="dcterms:W3CDTF">2025-12-19T11:45:54Z</dcterms:modified>
</cp:coreProperties>
</file>