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8" r:id="rId3"/>
  </p:sldMasterIdLst>
  <p:notesMasterIdLst>
    <p:notesMasterId r:id="rId46"/>
  </p:notesMasterIdLst>
  <p:sldIdLst>
    <p:sldId id="308" r:id="rId4"/>
    <p:sldId id="257" r:id="rId5"/>
    <p:sldId id="258" r:id="rId6"/>
    <p:sldId id="290" r:id="rId7"/>
    <p:sldId id="303" r:id="rId8"/>
    <p:sldId id="294" r:id="rId9"/>
    <p:sldId id="295" r:id="rId10"/>
    <p:sldId id="296" r:id="rId11"/>
    <p:sldId id="297" r:id="rId12"/>
    <p:sldId id="304" r:id="rId13"/>
    <p:sldId id="299" r:id="rId14"/>
    <p:sldId id="259" r:id="rId15"/>
    <p:sldId id="260" r:id="rId16"/>
    <p:sldId id="261"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305" r:id="rId43"/>
    <p:sldId id="298" r:id="rId44"/>
    <p:sldId id="307" r:id="rId45"/>
  </p:sldIdLst>
  <p:sldSz cx="24384000" cy="13716000"/>
  <p:notesSz cx="6858000" cy="9144000"/>
  <p:defaultTex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8B129-2BFE-4F95-B704-151AFD0C434C}" v="301" dt="2025-12-01T13:21:37.72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1" d="100"/>
          <a:sy n="31" d="100"/>
        </p:scale>
        <p:origin x="24" y="24"/>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modSld">
      <pc:chgData name="AJAY YADAV" userId="2517e3d847476262" providerId="LiveId" clId="{07DD569D-5DB5-4489-A8B8-8262889BA340}" dt="2025-12-01T13:21:55.439" v="609" actId="14100"/>
      <pc:docMkLst>
        <pc:docMk/>
      </pc:docMkLst>
      <pc:sldChg chg="modSp mod">
        <pc:chgData name="AJAY YADAV" userId="2517e3d847476262" providerId="LiveId" clId="{07DD569D-5DB5-4489-A8B8-8262889BA340}" dt="2025-11-29T11:27:30.142" v="13" actId="1036"/>
        <pc:sldMkLst>
          <pc:docMk/>
          <pc:sldMk cId="0" sldId="258"/>
        </pc:sldMkLst>
        <pc:grpChg chg="mod">
          <ac:chgData name="AJAY YADAV" userId="2517e3d847476262" providerId="LiveId" clId="{07DD569D-5DB5-4489-A8B8-8262889BA340}" dt="2025-11-29T11:27:30.142" v="13" actId="1036"/>
          <ac:grpSpMkLst>
            <pc:docMk/>
            <pc:sldMk cId="0" sldId="258"/>
            <ac:grpSpMk id="133" creationId="{00000000-0000-0000-0000-000000000000}"/>
          </ac:grpSpMkLst>
        </pc:grpChg>
      </pc:sldChg>
      <pc:sldChg chg="modSp">
        <pc:chgData name="AJAY YADAV" userId="2517e3d847476262" providerId="LiveId" clId="{07DD569D-5DB5-4489-A8B8-8262889BA340}" dt="2025-11-29T11:48:58.585" v="321"/>
        <pc:sldMkLst>
          <pc:docMk/>
          <pc:sldMk cId="0" sldId="259"/>
        </pc:sldMkLst>
        <pc:spChg chg="mod">
          <ac:chgData name="AJAY YADAV" userId="2517e3d847476262" providerId="LiveId" clId="{07DD569D-5DB5-4489-A8B8-8262889BA340}" dt="2025-11-29T11:48:58.585" v="321"/>
          <ac:spMkLst>
            <pc:docMk/>
            <pc:sldMk cId="0" sldId="259"/>
            <ac:spMk id="142" creationId="{00000000-0000-0000-0000-000000000000}"/>
          </ac:spMkLst>
        </pc:spChg>
      </pc:sldChg>
      <pc:sldChg chg="modSp mod">
        <pc:chgData name="AJAY YADAV" userId="2517e3d847476262" providerId="LiveId" clId="{07DD569D-5DB5-4489-A8B8-8262889BA340}" dt="2025-11-29T11:52:04.686" v="335" actId="113"/>
        <pc:sldMkLst>
          <pc:docMk/>
          <pc:sldMk cId="0" sldId="260"/>
        </pc:sldMkLst>
        <pc:spChg chg="mod">
          <ac:chgData name="AJAY YADAV" userId="2517e3d847476262" providerId="LiveId" clId="{07DD569D-5DB5-4489-A8B8-8262889BA340}" dt="2025-11-29T11:52:04.686" v="335" actId="113"/>
          <ac:spMkLst>
            <pc:docMk/>
            <pc:sldMk cId="0" sldId="260"/>
            <ac:spMk id="151" creationId="{00000000-0000-0000-0000-000000000000}"/>
          </ac:spMkLst>
        </pc:spChg>
      </pc:sldChg>
      <pc:sldChg chg="delSp modSp mod">
        <pc:chgData name="AJAY YADAV" userId="2517e3d847476262" providerId="LiveId" clId="{07DD569D-5DB5-4489-A8B8-8262889BA340}" dt="2025-11-29T11:54:11.786" v="354" actId="478"/>
        <pc:sldMkLst>
          <pc:docMk/>
          <pc:sldMk cId="0" sldId="263"/>
        </pc:sldMkLst>
        <pc:spChg chg="mod">
          <ac:chgData name="AJAY YADAV" userId="2517e3d847476262" providerId="LiveId" clId="{07DD569D-5DB5-4489-A8B8-8262889BA340}" dt="2025-11-29T11:52:42.056" v="342" actId="1035"/>
          <ac:spMkLst>
            <pc:docMk/>
            <pc:sldMk cId="0" sldId="263"/>
            <ac:spMk id="11" creationId="{00000000-0000-0000-0000-000000000000}"/>
          </ac:spMkLst>
        </pc:spChg>
      </pc:sldChg>
      <pc:sldChg chg="delSp mod">
        <pc:chgData name="AJAY YADAV" userId="2517e3d847476262" providerId="LiveId" clId="{07DD569D-5DB5-4489-A8B8-8262889BA340}" dt="2025-11-29T11:55:39.816" v="369" actId="478"/>
        <pc:sldMkLst>
          <pc:docMk/>
          <pc:sldMk cId="0" sldId="264"/>
        </pc:sldMkLst>
      </pc:sldChg>
      <pc:sldChg chg="delSp modSp mod">
        <pc:chgData name="AJAY YADAV" userId="2517e3d847476262" providerId="LiveId" clId="{07DD569D-5DB5-4489-A8B8-8262889BA340}" dt="2025-11-29T11:55:26.794" v="368" actId="478"/>
        <pc:sldMkLst>
          <pc:docMk/>
          <pc:sldMk cId="0" sldId="265"/>
        </pc:sldMkLst>
        <pc:spChg chg="mod">
          <ac:chgData name="AJAY YADAV" userId="2517e3d847476262" providerId="LiveId" clId="{07DD569D-5DB5-4489-A8B8-8262889BA340}" dt="2025-11-29T11:55:16.758" v="367" actId="20577"/>
          <ac:spMkLst>
            <pc:docMk/>
            <pc:sldMk cId="0" sldId="265"/>
            <ac:spMk id="205" creationId="{00000000-0000-0000-0000-000000000000}"/>
          </ac:spMkLst>
        </pc:spChg>
      </pc:sldChg>
      <pc:sldChg chg="modSp mod">
        <pc:chgData name="AJAY YADAV" userId="2517e3d847476262" providerId="LiveId" clId="{07DD569D-5DB5-4489-A8B8-8262889BA340}" dt="2025-11-29T11:57:25.389" v="377" actId="207"/>
        <pc:sldMkLst>
          <pc:docMk/>
          <pc:sldMk cId="0" sldId="266"/>
        </pc:sldMkLst>
        <pc:spChg chg="mod">
          <ac:chgData name="AJAY YADAV" userId="2517e3d847476262" providerId="LiveId" clId="{07DD569D-5DB5-4489-A8B8-8262889BA340}" dt="2025-11-29T11:57:25.389" v="377" actId="207"/>
          <ac:spMkLst>
            <pc:docMk/>
            <pc:sldMk cId="0" sldId="266"/>
            <ac:spMk id="216" creationId="{00000000-0000-0000-0000-000000000000}"/>
          </ac:spMkLst>
        </pc:spChg>
      </pc:sldChg>
      <pc:sldChg chg="modSp mod">
        <pc:chgData name="AJAY YADAV" userId="2517e3d847476262" providerId="LiveId" clId="{07DD569D-5DB5-4489-A8B8-8262889BA340}" dt="2025-11-29T12:02:32.709" v="385" actId="20577"/>
        <pc:sldMkLst>
          <pc:docMk/>
          <pc:sldMk cId="0" sldId="273"/>
        </pc:sldMkLst>
        <pc:spChg chg="mod">
          <ac:chgData name="AJAY YADAV" userId="2517e3d847476262" providerId="LiveId" clId="{07DD569D-5DB5-4489-A8B8-8262889BA340}" dt="2025-11-29T12:02:32.709" v="385" actId="20577"/>
          <ac:spMkLst>
            <pc:docMk/>
            <pc:sldMk cId="0" sldId="273"/>
            <ac:spMk id="301" creationId="{00000000-0000-0000-0000-000000000000}"/>
          </ac:spMkLst>
        </pc:spChg>
      </pc:sldChg>
      <pc:sldChg chg="delSp modSp mod">
        <pc:chgData name="AJAY YADAV" userId="2517e3d847476262" providerId="LiveId" clId="{07DD569D-5DB5-4489-A8B8-8262889BA340}" dt="2025-11-29T12:03:27.392" v="387" actId="478"/>
        <pc:sldMkLst>
          <pc:docMk/>
          <pc:sldMk cId="0" sldId="276"/>
        </pc:sldMkLst>
        <pc:spChg chg="mod">
          <ac:chgData name="AJAY YADAV" userId="2517e3d847476262" providerId="LiveId" clId="{07DD569D-5DB5-4489-A8B8-8262889BA340}" dt="2025-11-29T12:03:06.537" v="386" actId="20577"/>
          <ac:spMkLst>
            <pc:docMk/>
            <pc:sldMk cId="0" sldId="276"/>
            <ac:spMk id="333" creationId="{00000000-0000-0000-0000-000000000000}"/>
          </ac:spMkLst>
        </pc:spChg>
      </pc:sldChg>
      <pc:sldChg chg="delSp modSp mod">
        <pc:chgData name="AJAY YADAV" userId="2517e3d847476262" providerId="LiveId" clId="{07DD569D-5DB5-4489-A8B8-8262889BA340}" dt="2025-11-29T12:04:36.379" v="461" actId="1036"/>
        <pc:sldMkLst>
          <pc:docMk/>
          <pc:sldMk cId="0" sldId="278"/>
        </pc:sldMkLst>
        <pc:spChg chg="mod">
          <ac:chgData name="AJAY YADAV" userId="2517e3d847476262" providerId="LiveId" clId="{07DD569D-5DB5-4489-A8B8-8262889BA340}" dt="2025-11-29T12:04:36.379" v="461" actId="1036"/>
          <ac:spMkLst>
            <pc:docMk/>
            <pc:sldMk cId="0" sldId="278"/>
            <ac:spMk id="2" creationId="{014127C1-86B1-4B73-F7A4-F1C6B9E25A9E}"/>
          </ac:spMkLst>
        </pc:spChg>
      </pc:sldChg>
      <pc:sldChg chg="delSp modSp mod">
        <pc:chgData name="AJAY YADAV" userId="2517e3d847476262" providerId="LiveId" clId="{07DD569D-5DB5-4489-A8B8-8262889BA340}" dt="2025-11-29T12:06:14.740" v="519" actId="1037"/>
        <pc:sldMkLst>
          <pc:docMk/>
          <pc:sldMk cId="0" sldId="280"/>
        </pc:sldMkLst>
        <pc:spChg chg="mod">
          <ac:chgData name="AJAY YADAV" userId="2517e3d847476262" providerId="LiveId" clId="{07DD569D-5DB5-4489-A8B8-8262889BA340}" dt="2025-11-29T12:06:04.819" v="513" actId="1036"/>
          <ac:spMkLst>
            <pc:docMk/>
            <pc:sldMk cId="0" sldId="280"/>
            <ac:spMk id="2" creationId="{FC88DC48-6D1F-6DD9-CF7A-E176285389D9}"/>
          </ac:spMkLst>
        </pc:spChg>
        <pc:spChg chg="mod">
          <ac:chgData name="AJAY YADAV" userId="2517e3d847476262" providerId="LiveId" clId="{07DD569D-5DB5-4489-A8B8-8262889BA340}" dt="2025-11-29T12:06:14.740" v="519" actId="1037"/>
          <ac:spMkLst>
            <pc:docMk/>
            <pc:sldMk cId="0" sldId="280"/>
            <ac:spMk id="14" creationId="{70094CA8-32DF-6D42-59A7-A36D78690CEB}"/>
          </ac:spMkLst>
        </pc:spChg>
      </pc:sldChg>
      <pc:sldChg chg="delSp modSp mod">
        <pc:chgData name="AJAY YADAV" userId="2517e3d847476262" providerId="LiveId" clId="{07DD569D-5DB5-4489-A8B8-8262889BA340}" dt="2025-11-29T12:08:22.410" v="542" actId="207"/>
        <pc:sldMkLst>
          <pc:docMk/>
          <pc:sldMk cId="0" sldId="281"/>
        </pc:sldMkLst>
        <pc:spChg chg="mod">
          <ac:chgData name="AJAY YADAV" userId="2517e3d847476262" providerId="LiveId" clId="{07DD569D-5DB5-4489-A8B8-8262889BA340}" dt="2025-11-29T12:08:22.410" v="542" actId="207"/>
          <ac:spMkLst>
            <pc:docMk/>
            <pc:sldMk cId="0" sldId="281"/>
            <ac:spMk id="375" creationId="{00000000-0000-0000-0000-000000000000}"/>
          </ac:spMkLst>
        </pc:spChg>
      </pc:sldChg>
      <pc:sldChg chg="delSp modSp mod">
        <pc:chgData name="AJAY YADAV" userId="2517e3d847476262" providerId="LiveId" clId="{07DD569D-5DB5-4489-A8B8-8262889BA340}" dt="2025-11-29T12:09:12.900" v="549" actId="478"/>
        <pc:sldMkLst>
          <pc:docMk/>
          <pc:sldMk cId="0" sldId="285"/>
        </pc:sldMkLst>
        <pc:spChg chg="mod">
          <ac:chgData name="AJAY YADAV" userId="2517e3d847476262" providerId="LiveId" clId="{07DD569D-5DB5-4489-A8B8-8262889BA340}" dt="2025-11-29T12:09:02.671" v="548" actId="1035"/>
          <ac:spMkLst>
            <pc:docMk/>
            <pc:sldMk cId="0" sldId="285"/>
            <ac:spMk id="412" creationId="{00000000-0000-0000-0000-000000000000}"/>
          </ac:spMkLst>
        </pc:spChg>
      </pc:sldChg>
      <pc:sldChg chg="modSp modAnim">
        <pc:chgData name="AJAY YADAV" userId="2517e3d847476262" providerId="LiveId" clId="{07DD569D-5DB5-4489-A8B8-8262889BA340}" dt="2025-11-29T11:31:25.932" v="21" actId="113"/>
        <pc:sldMkLst>
          <pc:docMk/>
          <pc:sldMk cId="2672484866" sldId="290"/>
        </pc:sldMkLst>
        <pc:spChg chg="mod">
          <ac:chgData name="AJAY YADAV" userId="2517e3d847476262" providerId="LiveId" clId="{07DD569D-5DB5-4489-A8B8-8262889BA340}" dt="2025-11-29T11:31:25.932" v="21" actId="113"/>
          <ac:spMkLst>
            <pc:docMk/>
            <pc:sldMk cId="2672484866" sldId="290"/>
            <ac:spMk id="5" creationId="{00000000-0000-0000-0000-000000000000}"/>
          </ac:spMkLst>
        </pc:spChg>
      </pc:sldChg>
      <pc:sldChg chg="modSp">
        <pc:chgData name="AJAY YADAV" userId="2517e3d847476262" providerId="LiveId" clId="{07DD569D-5DB5-4489-A8B8-8262889BA340}" dt="2025-11-29T11:39:10.313" v="297"/>
        <pc:sldMkLst>
          <pc:docMk/>
          <pc:sldMk cId="3609949412" sldId="295"/>
        </pc:sldMkLst>
        <pc:spChg chg="mod">
          <ac:chgData name="AJAY YADAV" userId="2517e3d847476262" providerId="LiveId" clId="{07DD569D-5DB5-4489-A8B8-8262889BA340}" dt="2025-11-29T11:39:10.313" v="297"/>
          <ac:spMkLst>
            <pc:docMk/>
            <pc:sldMk cId="3609949412" sldId="295"/>
            <ac:spMk id="10" creationId="{00000000-0000-0000-0000-000000000000}"/>
          </ac:spMkLst>
        </pc:spChg>
      </pc:sldChg>
      <pc:sldChg chg="modSp modAnim">
        <pc:chgData name="AJAY YADAV" userId="2517e3d847476262" providerId="LiveId" clId="{07DD569D-5DB5-4489-A8B8-8262889BA340}" dt="2025-11-29T11:40:34.982" v="301"/>
        <pc:sldMkLst>
          <pc:docMk/>
          <pc:sldMk cId="3946720295" sldId="296"/>
        </pc:sldMkLst>
        <pc:spChg chg="mod">
          <ac:chgData name="AJAY YADAV" userId="2517e3d847476262" providerId="LiveId" clId="{07DD569D-5DB5-4489-A8B8-8262889BA340}" dt="2025-11-29T11:39:49.835" v="298"/>
          <ac:spMkLst>
            <pc:docMk/>
            <pc:sldMk cId="3946720295" sldId="296"/>
            <ac:spMk id="5" creationId="{00000000-0000-0000-0000-000000000000}"/>
          </ac:spMkLst>
        </pc:spChg>
        <pc:spChg chg="mod">
          <ac:chgData name="AJAY YADAV" userId="2517e3d847476262" providerId="LiveId" clId="{07DD569D-5DB5-4489-A8B8-8262889BA340}" dt="2025-11-29T11:40:34.982" v="301"/>
          <ac:spMkLst>
            <pc:docMk/>
            <pc:sldMk cId="3946720295" sldId="296"/>
            <ac:spMk id="6" creationId="{00000000-0000-0000-0000-000000000000}"/>
          </ac:spMkLst>
        </pc:spChg>
      </pc:sldChg>
      <pc:sldChg chg="modSp">
        <pc:chgData name="AJAY YADAV" userId="2517e3d847476262" providerId="LiveId" clId="{07DD569D-5DB5-4489-A8B8-8262889BA340}" dt="2025-11-29T11:42:28.566" v="303" actId="123"/>
        <pc:sldMkLst>
          <pc:docMk/>
          <pc:sldMk cId="4216681638" sldId="297"/>
        </pc:sldMkLst>
        <pc:spChg chg="mod">
          <ac:chgData name="AJAY YADAV" userId="2517e3d847476262" providerId="LiveId" clId="{07DD569D-5DB5-4489-A8B8-8262889BA340}" dt="2025-11-29T11:42:28.566" v="303" actId="123"/>
          <ac:spMkLst>
            <pc:docMk/>
            <pc:sldMk cId="4216681638" sldId="297"/>
            <ac:spMk id="14" creationId="{00000000-0000-0000-0000-000000000000}"/>
          </ac:spMkLst>
        </pc:spChg>
      </pc:sldChg>
      <pc:sldChg chg="modSp">
        <pc:chgData name="AJAY YADAV" userId="2517e3d847476262" providerId="LiveId" clId="{07DD569D-5DB5-4489-A8B8-8262889BA340}" dt="2025-11-29T11:46:52.761" v="320"/>
        <pc:sldMkLst>
          <pc:docMk/>
          <pc:sldMk cId="1800937547" sldId="299"/>
        </pc:sldMkLst>
        <pc:spChg chg="mod">
          <ac:chgData name="AJAY YADAV" userId="2517e3d847476262" providerId="LiveId" clId="{07DD569D-5DB5-4489-A8B8-8262889BA340}" dt="2025-11-29T11:46:52.761" v="320"/>
          <ac:spMkLst>
            <pc:docMk/>
            <pc:sldMk cId="1800937547" sldId="299"/>
            <ac:spMk id="8" creationId="{00000000-0000-0000-0000-000000000000}"/>
          </ac:spMkLst>
        </pc:spChg>
      </pc:sldChg>
      <pc:sldChg chg="modSp mod">
        <pc:chgData name="AJAY YADAV" userId="2517e3d847476262" providerId="LiveId" clId="{07DD569D-5DB5-4489-A8B8-8262889BA340}" dt="2025-11-29T11:36:49.556" v="31" actId="122"/>
        <pc:sldMkLst>
          <pc:docMk/>
          <pc:sldMk cId="672514152" sldId="303"/>
        </pc:sldMkLst>
        <pc:spChg chg="mod">
          <ac:chgData name="AJAY YADAV" userId="2517e3d847476262" providerId="LiveId" clId="{07DD569D-5DB5-4489-A8B8-8262889BA340}" dt="2025-11-29T11:36:21.128" v="29" actId="113"/>
          <ac:spMkLst>
            <pc:docMk/>
            <pc:sldMk cId="672514152" sldId="303"/>
            <ac:spMk id="7" creationId="{00000000-0000-0000-0000-000000000000}"/>
          </ac:spMkLst>
        </pc:spChg>
        <pc:spChg chg="mod">
          <ac:chgData name="AJAY YADAV" userId="2517e3d847476262" providerId="LiveId" clId="{07DD569D-5DB5-4489-A8B8-8262889BA340}" dt="2025-11-29T11:36:49.556" v="31" actId="122"/>
          <ac:spMkLst>
            <pc:docMk/>
            <pc:sldMk cId="672514152" sldId="303"/>
            <ac:spMk id="8" creationId="{00000000-0000-0000-0000-000000000000}"/>
          </ac:spMkLst>
        </pc:spChg>
      </pc:sldChg>
      <pc:sldChg chg="modSp mod">
        <pc:chgData name="AJAY YADAV" userId="2517e3d847476262" providerId="LiveId" clId="{07DD569D-5DB5-4489-A8B8-8262889BA340}" dt="2025-11-29T11:44:42.893" v="319" actId="113"/>
        <pc:sldMkLst>
          <pc:docMk/>
          <pc:sldMk cId="2881989494" sldId="304"/>
        </pc:sldMkLst>
        <pc:spChg chg="mod">
          <ac:chgData name="AJAY YADAV" userId="2517e3d847476262" providerId="LiveId" clId="{07DD569D-5DB5-4489-A8B8-8262889BA340}" dt="2025-11-29T11:43:21.949" v="317" actId="122"/>
          <ac:spMkLst>
            <pc:docMk/>
            <pc:sldMk cId="2881989494" sldId="304"/>
            <ac:spMk id="4" creationId="{00000000-0000-0000-0000-000000000000}"/>
          </ac:spMkLst>
        </pc:spChg>
        <pc:spChg chg="mod">
          <ac:chgData name="AJAY YADAV" userId="2517e3d847476262" providerId="LiveId" clId="{07DD569D-5DB5-4489-A8B8-8262889BA340}" dt="2025-11-29T11:44:42.893" v="319" actId="113"/>
          <ac:spMkLst>
            <pc:docMk/>
            <pc:sldMk cId="2881989494" sldId="304"/>
            <ac:spMk id="6" creationId="{00000000-0000-0000-0000-000000000000}"/>
          </ac:spMkLst>
        </pc:spChg>
      </pc:sldChg>
      <pc:sldChg chg="addSp delSp modSp mod">
        <pc:chgData name="AJAY YADAV" userId="2517e3d847476262" providerId="LiveId" clId="{07DD569D-5DB5-4489-A8B8-8262889BA340}" dt="2025-12-01T13:21:55.439" v="609" actId="14100"/>
        <pc:sldMkLst>
          <pc:docMk/>
          <pc:sldMk cId="3499877802" sldId="305"/>
        </pc:sldMkLst>
        <pc:spChg chg="add mod">
          <ac:chgData name="AJAY YADAV" userId="2517e3d847476262" providerId="LiveId" clId="{07DD569D-5DB5-4489-A8B8-8262889BA340}" dt="2025-12-01T13:20:05.054" v="595" actId="1076"/>
          <ac:spMkLst>
            <pc:docMk/>
            <pc:sldMk cId="3499877802" sldId="305"/>
            <ac:spMk id="3" creationId="{FAC56B53-95A0-77BB-052B-820F48E33141}"/>
          </ac:spMkLst>
        </pc:spChg>
        <pc:spChg chg="add mod">
          <ac:chgData name="AJAY YADAV" userId="2517e3d847476262" providerId="LiveId" clId="{07DD569D-5DB5-4489-A8B8-8262889BA340}" dt="2025-12-01T13:21:46.627" v="608" actId="20577"/>
          <ac:spMkLst>
            <pc:docMk/>
            <pc:sldMk cId="3499877802" sldId="305"/>
            <ac:spMk id="6" creationId="{510634F4-2E8A-B4CA-1DA6-BD609980DD76}"/>
          </ac:spMkLst>
        </pc:spChg>
        <pc:spChg chg="mod">
          <ac:chgData name="AJAY YADAV" userId="2517e3d847476262" providerId="LiveId" clId="{07DD569D-5DB5-4489-A8B8-8262889BA340}" dt="2025-12-01T13:21:55.439" v="609" actId="14100"/>
          <ac:spMkLst>
            <pc:docMk/>
            <pc:sldMk cId="3499877802" sldId="305"/>
            <ac:spMk id="216" creationId="{00000000-0000-0000-0000-000000000000}"/>
          </ac:spMkLst>
        </pc:spChg>
        <pc:spChg chg="add del mod">
          <ac:chgData name="AJAY YADAV" userId="2517e3d847476262" providerId="LiveId" clId="{07DD569D-5DB5-4489-A8B8-8262889BA340}" dt="2025-12-01T13:20:11.148" v="597" actId="478"/>
          <ac:spMkLst>
            <pc:docMk/>
            <pc:sldMk cId="3499877802" sldId="305"/>
            <ac:spMk id="223" creationId="{00000000-0000-0000-0000-000000000000}"/>
          </ac:spMkLst>
        </pc:spChg>
      </pc:sldChg>
      <pc:sldChg chg="modSp mod">
        <pc:chgData name="AJAY YADAV" userId="2517e3d847476262" providerId="LiveId" clId="{07DD569D-5DB5-4489-A8B8-8262889BA340}" dt="2025-11-29T11:26:00.106" v="1" actId="122"/>
        <pc:sldMkLst>
          <pc:docMk/>
          <pc:sldMk cId="3588354899" sldId="308"/>
        </pc:sldMkLst>
        <pc:spChg chg="mod">
          <ac:chgData name="AJAY YADAV" userId="2517e3d847476262" providerId="LiveId" clId="{07DD569D-5DB5-4489-A8B8-8262889BA340}" dt="2025-11-29T11:26:00.106" v="1" actId="122"/>
          <ac:spMkLst>
            <pc:docMk/>
            <pc:sldMk cId="3588354899" sldId="308"/>
            <ac:spMk id="4" creationId="{2E9EC43E-C7B1-EF48-5F3B-E2AF3723BE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381000" y="685800"/>
            <a:ext cx="6096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11298349"/>
      </p:ext>
    </p:extLst>
  </p:cSld>
  <p:clrMap bg1="lt1" tx1="dk1" bg2="lt2" tx2="dk2" accent1="accent1" accent2="accent2" accent3="accent3" accent4="accent4" accent5="accent5" accent6="accent6" hlink="hlink" folHlink="folHlink"/>
  <p:notesStyle>
    <a:lvl1pPr defTabSz="1662509" latinLnBrk="0">
      <a:spcBef>
        <a:spcPts val="700"/>
      </a:spcBef>
      <a:defRPr>
        <a:latin typeface="+mn-lt"/>
        <a:ea typeface="+mn-ea"/>
        <a:cs typeface="+mn-cs"/>
        <a:sym typeface="Calibri"/>
      </a:defRPr>
    </a:lvl1pPr>
    <a:lvl2pPr indent="228595" defTabSz="1662509" latinLnBrk="0">
      <a:spcBef>
        <a:spcPts val="700"/>
      </a:spcBef>
      <a:defRPr>
        <a:latin typeface="+mn-lt"/>
        <a:ea typeface="+mn-ea"/>
        <a:cs typeface="+mn-cs"/>
        <a:sym typeface="Calibri"/>
      </a:defRPr>
    </a:lvl2pPr>
    <a:lvl3pPr indent="457190" defTabSz="1662509" latinLnBrk="0">
      <a:spcBef>
        <a:spcPts val="700"/>
      </a:spcBef>
      <a:defRPr>
        <a:latin typeface="+mn-lt"/>
        <a:ea typeface="+mn-ea"/>
        <a:cs typeface="+mn-cs"/>
        <a:sym typeface="Calibri"/>
      </a:defRPr>
    </a:lvl3pPr>
    <a:lvl4pPr indent="685785" defTabSz="1662509" latinLnBrk="0">
      <a:spcBef>
        <a:spcPts val="700"/>
      </a:spcBef>
      <a:defRPr>
        <a:latin typeface="+mn-lt"/>
        <a:ea typeface="+mn-ea"/>
        <a:cs typeface="+mn-cs"/>
        <a:sym typeface="Calibri"/>
      </a:defRPr>
    </a:lvl4pPr>
    <a:lvl5pPr indent="914380" defTabSz="1662509" latinLnBrk="0">
      <a:spcBef>
        <a:spcPts val="700"/>
      </a:spcBef>
      <a:defRPr>
        <a:latin typeface="+mn-lt"/>
        <a:ea typeface="+mn-ea"/>
        <a:cs typeface="+mn-cs"/>
        <a:sym typeface="Calibri"/>
      </a:defRPr>
    </a:lvl5pPr>
    <a:lvl6pPr indent="1142975" defTabSz="1662509" latinLnBrk="0">
      <a:spcBef>
        <a:spcPts val="700"/>
      </a:spcBef>
      <a:defRPr>
        <a:latin typeface="+mn-lt"/>
        <a:ea typeface="+mn-ea"/>
        <a:cs typeface="+mn-cs"/>
        <a:sym typeface="Calibri"/>
      </a:defRPr>
    </a:lvl6pPr>
    <a:lvl7pPr indent="1371570" defTabSz="1662509" latinLnBrk="0">
      <a:spcBef>
        <a:spcPts val="700"/>
      </a:spcBef>
      <a:defRPr>
        <a:latin typeface="+mn-lt"/>
        <a:ea typeface="+mn-ea"/>
        <a:cs typeface="+mn-cs"/>
        <a:sym typeface="Calibri"/>
      </a:defRPr>
    </a:lvl7pPr>
    <a:lvl8pPr indent="1600165" defTabSz="1662509" latinLnBrk="0">
      <a:spcBef>
        <a:spcPts val="700"/>
      </a:spcBef>
      <a:defRPr>
        <a:latin typeface="+mn-lt"/>
        <a:ea typeface="+mn-ea"/>
        <a:cs typeface="+mn-cs"/>
        <a:sym typeface="Calibri"/>
      </a:defRPr>
    </a:lvl8pPr>
    <a:lvl9pPr indent="1828760" defTabSz="1662509"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7313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0768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2"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endParaRPr/>
          </a:p>
        </p:txBody>
      </p:sp>
      <p:sp>
        <p:nvSpPr>
          <p:cNvPr id="13"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a:spcBef>
                <a:spcPts val="600"/>
              </a:spcBef>
              <a:defRPr sz="3000">
                <a:solidFill>
                  <a:srgbClr val="535353"/>
                </a:solidFill>
                <a:latin typeface="Open Sans"/>
                <a:ea typeface="Open Sans"/>
                <a:cs typeface="Open Sans"/>
                <a:sym typeface="Open Sans"/>
              </a:defRPr>
            </a:pPr>
            <a:r>
              <a:rPr b="1"/>
              <a:t>PPT 4</a:t>
            </a:r>
            <a:r>
              <a:rPr b="1" spc="-60"/>
              <a:t> </a:t>
            </a:r>
            <a:r>
              <a:rPr b="1"/>
              <a:t>-</a:t>
            </a:r>
          </a:p>
        </p:txBody>
      </p:sp>
      <p:sp>
        <p:nvSpPr>
          <p:cNvPr id="14"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endParaRPr/>
          </a:p>
        </p:txBody>
      </p:sp>
      <p:sp>
        <p:nvSpPr>
          <p:cNvPr id="15" name="Slide Number"/>
          <p:cNvSpPr txBox="1">
            <a:spLocks noGrp="1"/>
          </p:cNvSpPr>
          <p:nvPr>
            <p:ph type="sldNum" sz="quarter" idx="2"/>
          </p:nvPr>
        </p:nvSpPr>
        <p:spPr>
          <a:xfrm>
            <a:off x="22769123" y="12813339"/>
            <a:ext cx="645406" cy="635147"/>
          </a:xfrm>
          <a:prstGeom prst="rect">
            <a:avLst/>
          </a:prstGeom>
        </p:spPr>
        <p:txBody>
          <a:bodyPr lIns="78282" tIns="78282" rIns="78282" bIns="78282" anchor="t"/>
          <a:lstStyle>
            <a:lvl1pPr algn="ctr">
              <a:spcBef>
                <a:spcPts val="600"/>
              </a:spcBef>
              <a:defRPr sz="3100" b="1">
                <a:solidFill>
                  <a:srgbClr val="535353"/>
                </a:solidFill>
                <a:latin typeface="Open Sans"/>
                <a:ea typeface="Open Sans"/>
                <a:cs typeface="Open Sans"/>
                <a:sym typeface="Open Sans"/>
              </a:defRPr>
            </a:lvl1pPr>
          </a:lstStyle>
          <a:p>
            <a:fld id="{86CB4B4D-7CA3-9044-876B-883B54F8677D}" type="slidenum">
              <a:rPr/>
              <a:pPr/>
              <a:t>‹#›</a:t>
            </a:fld>
            <a:endParaRPr/>
          </a:p>
        </p:txBody>
      </p:sp>
      <p:sp>
        <p:nvSpPr>
          <p:cNvPr id="2" name="PEER | CSSR | INDIA">
            <a:extLst>
              <a:ext uri="{FF2B5EF4-FFF2-40B4-BE49-F238E27FC236}">
                <a16:creationId xmlns:a16="http://schemas.microsoft.com/office/drawing/2014/main" id="{CEE4048B-3814-86F8-41DF-91143F0E09CD}"/>
              </a:ext>
            </a:extLst>
          </p:cNvPr>
          <p:cNvSpPr txBox="1"/>
          <p:nvPr userDrawn="1"/>
        </p:nvSpPr>
        <p:spPr>
          <a:xfrm>
            <a:off x="1072442" y="12496800"/>
            <a:ext cx="5252158" cy="973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dirty="0">
                <a:solidFill>
                  <a:srgbClr val="FF0000"/>
                </a:solidFill>
              </a:rPr>
              <a:t>केन्द्रीय </a:t>
            </a:r>
            <a:r>
              <a:rPr lang="en-IN" dirty="0" err="1">
                <a:solidFill>
                  <a:srgbClr val="FF0000"/>
                </a:solidFill>
              </a:rPr>
              <a:t>सशस्त्र</a:t>
            </a:r>
            <a:r>
              <a:rPr lang="en-IN" dirty="0">
                <a:solidFill>
                  <a:srgbClr val="FF0000"/>
                </a:solidFill>
              </a:rPr>
              <a:t> </a:t>
            </a:r>
            <a:r>
              <a:rPr lang="en-IN" dirty="0" err="1">
                <a:solidFill>
                  <a:srgbClr val="FF0000"/>
                </a:solidFill>
              </a:rPr>
              <a:t>पुलिस</a:t>
            </a:r>
            <a:r>
              <a:rPr lang="en-IN" dirty="0">
                <a:solidFill>
                  <a:srgbClr val="FF0000"/>
                </a:solidFill>
              </a:rPr>
              <a:t> </a:t>
            </a:r>
            <a:r>
              <a:rPr lang="en-IN" dirty="0" err="1">
                <a:solidFill>
                  <a:srgbClr val="FF0000"/>
                </a:solidFill>
              </a:rPr>
              <a:t>बल</a:t>
            </a:r>
            <a:r>
              <a:rPr dirty="0">
                <a:solidFill>
                  <a:srgbClr val="FF0000"/>
                </a:solidFill>
              </a:rPr>
              <a:t>|</a:t>
            </a:r>
            <a:endParaRPr lang="en-US" dirty="0">
              <a:solidFill>
                <a:srgbClr val="FF0000"/>
              </a:solidFill>
            </a:endParaRPr>
          </a:p>
          <a:p>
            <a:pPr algn="l" rtl="0"/>
            <a:r>
              <a:rPr lang="en-US" dirty="0" err="1">
                <a:solidFill>
                  <a:srgbClr val="FF0000"/>
                </a:solidFill>
              </a:rPr>
              <a:t>सीएसएसआर</a:t>
            </a:r>
            <a:r>
              <a:rPr dirty="0">
                <a:solidFill>
                  <a:srgbClr val="FF0000"/>
                </a:solidFill>
              </a:rPr>
              <a:t> | भारत</a:t>
            </a:r>
          </a:p>
        </p:txBody>
      </p:sp>
      <p:pic>
        <p:nvPicPr>
          <p:cNvPr id="4" name="Picture 3">
            <a:extLst>
              <a:ext uri="{FF2B5EF4-FFF2-40B4-BE49-F238E27FC236}">
                <a16:creationId xmlns:a16="http://schemas.microsoft.com/office/drawing/2014/main" id="{A165B421-10FA-E877-C3F7-F0A167FBEE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884815" y="20626"/>
            <a:ext cx="2414021" cy="2265379"/>
          </a:xfrm>
          <a:prstGeom prst="rect">
            <a:avLst/>
          </a:prstGeom>
        </p:spPr>
      </p:pic>
      <p:pic>
        <p:nvPicPr>
          <p:cNvPr id="6" name="Picture 5">
            <a:extLst>
              <a:ext uri="{FF2B5EF4-FFF2-40B4-BE49-F238E27FC236}">
                <a16:creationId xmlns:a16="http://schemas.microsoft.com/office/drawing/2014/main" id="{52EFC5E8-F723-D453-4EAC-362E084A0E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644" y="20626"/>
            <a:ext cx="3352806" cy="2265379"/>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1C66-D3AE-4BED-871B-BBFE08BE1E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691843C-4653-4D74-AA4C-02E9F2277CE3}"/>
              </a:ext>
            </a:extLst>
          </p:cNvPr>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4495C0E-3F3C-4A74-8171-EDC3ACAFA0E7}"/>
              </a:ext>
            </a:extLst>
          </p:cNvPr>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A606B9F-CED6-45DA-A076-8F549B527BE7}"/>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6" name="Footer Placeholder 5">
            <a:extLst>
              <a:ext uri="{FF2B5EF4-FFF2-40B4-BE49-F238E27FC236}">
                <a16:creationId xmlns:a16="http://schemas.microsoft.com/office/drawing/2014/main" id="{185F3CA5-39AD-4727-9E98-85ADB214868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211B39-EC4C-444A-9F0C-0EBD6201153B}"/>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383898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93EF-FB99-4673-9B9B-23A650DB4BA1}"/>
              </a:ext>
            </a:extLst>
          </p:cNvPr>
          <p:cNvSpPr>
            <a:spLocks noGrp="1"/>
          </p:cNvSpPr>
          <p:nvPr>
            <p:ph type="title"/>
          </p:nvPr>
        </p:nvSpPr>
        <p:spPr>
          <a:xfrm>
            <a:off x="1679576" y="730253"/>
            <a:ext cx="21031200" cy="2651126"/>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E6B83F-1D8F-4F80-96FD-CDDC05732CF1}"/>
              </a:ext>
            </a:extLst>
          </p:cNvPr>
          <p:cNvSpPr>
            <a:spLocks noGrp="1"/>
          </p:cNvSpPr>
          <p:nvPr>
            <p:ph type="body" idx="1"/>
          </p:nvPr>
        </p:nvSpPr>
        <p:spPr>
          <a:xfrm>
            <a:off x="1679579" y="3362326"/>
            <a:ext cx="10315573" cy="1647824"/>
          </a:xfrm>
        </p:spPr>
        <p:txBody>
          <a:bodyPr anchor="b"/>
          <a:lstStyle>
            <a:lvl1pPr marL="0" indent="0">
              <a:buNone/>
              <a:defRPr sz="4800" b="1"/>
            </a:lvl1pPr>
            <a:lvl2pPr marL="914380" indent="0">
              <a:buNone/>
              <a:defRPr sz="4000" b="1"/>
            </a:lvl2pPr>
            <a:lvl3pPr marL="1828760" indent="0">
              <a:buNone/>
              <a:defRPr sz="3600" b="1"/>
            </a:lvl3pPr>
            <a:lvl4pPr marL="2743140" indent="0">
              <a:buNone/>
              <a:defRPr sz="3100" b="1"/>
            </a:lvl4pPr>
            <a:lvl5pPr marL="3657520" indent="0">
              <a:buNone/>
              <a:defRPr sz="3100" b="1"/>
            </a:lvl5pPr>
            <a:lvl6pPr marL="4571899" indent="0">
              <a:buNone/>
              <a:defRPr sz="3100" b="1"/>
            </a:lvl6pPr>
            <a:lvl7pPr marL="5486279" indent="0">
              <a:buNone/>
              <a:defRPr sz="3100" b="1"/>
            </a:lvl7pPr>
            <a:lvl8pPr marL="6400659" indent="0">
              <a:buNone/>
              <a:defRPr sz="3100" b="1"/>
            </a:lvl8pPr>
            <a:lvl9pPr marL="7315039" indent="0">
              <a:buNone/>
              <a:defRPr sz="3100" b="1"/>
            </a:lvl9pPr>
          </a:lstStyle>
          <a:p>
            <a:pPr lvl="0"/>
            <a:r>
              <a:rPr lang="en-US"/>
              <a:t>Edit Master text styles</a:t>
            </a:r>
          </a:p>
        </p:txBody>
      </p:sp>
      <p:sp>
        <p:nvSpPr>
          <p:cNvPr id="4" name="Content Placeholder 3">
            <a:extLst>
              <a:ext uri="{FF2B5EF4-FFF2-40B4-BE49-F238E27FC236}">
                <a16:creationId xmlns:a16="http://schemas.microsoft.com/office/drawing/2014/main" id="{09CAFE0A-FB1F-46E4-BD6C-5359001DE020}"/>
              </a:ext>
            </a:extLst>
          </p:cNvPr>
          <p:cNvSpPr>
            <a:spLocks noGrp="1"/>
          </p:cNvSpPr>
          <p:nvPr>
            <p:ph sz="half" idx="2"/>
          </p:nvPr>
        </p:nvSpPr>
        <p:spPr>
          <a:xfrm>
            <a:off x="1679579" y="5010150"/>
            <a:ext cx="10315573"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C26DE0-9E55-4238-88DF-5DCA82206AEA}"/>
              </a:ext>
            </a:extLst>
          </p:cNvPr>
          <p:cNvSpPr>
            <a:spLocks noGrp="1"/>
          </p:cNvSpPr>
          <p:nvPr>
            <p:ph type="body" sz="quarter" idx="3"/>
          </p:nvPr>
        </p:nvSpPr>
        <p:spPr>
          <a:xfrm>
            <a:off x="12344401" y="3362326"/>
            <a:ext cx="10366376" cy="1647824"/>
          </a:xfrm>
        </p:spPr>
        <p:txBody>
          <a:bodyPr anchor="b"/>
          <a:lstStyle>
            <a:lvl1pPr marL="0" indent="0">
              <a:buNone/>
              <a:defRPr sz="4800" b="1"/>
            </a:lvl1pPr>
            <a:lvl2pPr marL="914380" indent="0">
              <a:buNone/>
              <a:defRPr sz="4000" b="1"/>
            </a:lvl2pPr>
            <a:lvl3pPr marL="1828760" indent="0">
              <a:buNone/>
              <a:defRPr sz="3600" b="1"/>
            </a:lvl3pPr>
            <a:lvl4pPr marL="2743140" indent="0">
              <a:buNone/>
              <a:defRPr sz="3100" b="1"/>
            </a:lvl4pPr>
            <a:lvl5pPr marL="3657520" indent="0">
              <a:buNone/>
              <a:defRPr sz="3100" b="1"/>
            </a:lvl5pPr>
            <a:lvl6pPr marL="4571899" indent="0">
              <a:buNone/>
              <a:defRPr sz="3100" b="1"/>
            </a:lvl6pPr>
            <a:lvl7pPr marL="5486279" indent="0">
              <a:buNone/>
              <a:defRPr sz="3100" b="1"/>
            </a:lvl7pPr>
            <a:lvl8pPr marL="6400659" indent="0">
              <a:buNone/>
              <a:defRPr sz="3100" b="1"/>
            </a:lvl8pPr>
            <a:lvl9pPr marL="7315039" indent="0">
              <a:buNone/>
              <a:defRPr sz="3100" b="1"/>
            </a:lvl9pPr>
          </a:lstStyle>
          <a:p>
            <a:pPr lvl="0"/>
            <a:r>
              <a:rPr lang="en-US"/>
              <a:t>Edit Master text styles</a:t>
            </a:r>
          </a:p>
        </p:txBody>
      </p:sp>
      <p:sp>
        <p:nvSpPr>
          <p:cNvPr id="6" name="Content Placeholder 5">
            <a:extLst>
              <a:ext uri="{FF2B5EF4-FFF2-40B4-BE49-F238E27FC236}">
                <a16:creationId xmlns:a16="http://schemas.microsoft.com/office/drawing/2014/main" id="{88F9A025-B82B-432F-A29B-AEB464767026}"/>
              </a:ext>
            </a:extLst>
          </p:cNvPr>
          <p:cNvSpPr>
            <a:spLocks noGrp="1"/>
          </p:cNvSpPr>
          <p:nvPr>
            <p:ph sz="quarter" idx="4"/>
          </p:nvPr>
        </p:nvSpPr>
        <p:spPr>
          <a:xfrm>
            <a:off x="12344401"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6A953D7-DC57-4BFB-92BC-B204499A2A6A}"/>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8" name="Footer Placeholder 7">
            <a:extLst>
              <a:ext uri="{FF2B5EF4-FFF2-40B4-BE49-F238E27FC236}">
                <a16:creationId xmlns:a16="http://schemas.microsoft.com/office/drawing/2014/main" id="{BF66423E-8975-4550-89AA-B59FDD7EDCC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5BF06EF-9BB8-4B47-BC8C-013F36ABD08C}"/>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26088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F44A-4151-44B7-9707-1F2EDC159ED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3C8009B-3206-437A-8962-1E07DED0286C}"/>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4" name="Footer Placeholder 3">
            <a:extLst>
              <a:ext uri="{FF2B5EF4-FFF2-40B4-BE49-F238E27FC236}">
                <a16:creationId xmlns:a16="http://schemas.microsoft.com/office/drawing/2014/main" id="{F1345358-24BF-4853-A593-94B2B154AE2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830A529-CAE4-4BAC-85EE-93B6F6EBF090}"/>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296290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1373-7115-4839-A43C-0DBB928C9602}"/>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3" name="Footer Placeholder 2">
            <a:extLst>
              <a:ext uri="{FF2B5EF4-FFF2-40B4-BE49-F238E27FC236}">
                <a16:creationId xmlns:a16="http://schemas.microsoft.com/office/drawing/2014/main" id="{79CF2983-EAC0-443F-95F5-8A9943E8F12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388CA85-DF4C-4E38-A5A0-E2ADA6BB7328}"/>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93019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47A6-3502-4C37-936D-8EBBF32681B9}"/>
              </a:ext>
            </a:extLst>
          </p:cNvPr>
          <p:cNvSpPr>
            <a:spLocks noGrp="1"/>
          </p:cNvSpPr>
          <p:nvPr>
            <p:ph type="title"/>
          </p:nvPr>
        </p:nvSpPr>
        <p:spPr>
          <a:xfrm>
            <a:off x="1679576" y="914400"/>
            <a:ext cx="7864475" cy="3200400"/>
          </a:xfrm>
        </p:spPr>
        <p:txBody>
          <a:bodyPr anchor="b"/>
          <a:lstStyle>
            <a:lvl1pPr>
              <a:defRPr sz="6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53CCF06-AAFF-4404-91AF-4636B8FAEFDC}"/>
              </a:ext>
            </a:extLst>
          </p:cNvPr>
          <p:cNvSpPr>
            <a:spLocks noGrp="1"/>
          </p:cNvSpPr>
          <p:nvPr>
            <p:ph idx="1"/>
          </p:nvPr>
        </p:nvSpPr>
        <p:spPr>
          <a:xfrm>
            <a:off x="10366376" y="1974853"/>
            <a:ext cx="12344400" cy="9747250"/>
          </a:xfrm>
        </p:spPr>
        <p:txBody>
          <a:bodyPr/>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1D2484D-66EB-42FE-8484-EB7B9AD3F140}"/>
              </a:ext>
            </a:extLst>
          </p:cNvPr>
          <p:cNvSpPr>
            <a:spLocks noGrp="1"/>
          </p:cNvSpPr>
          <p:nvPr>
            <p:ph type="body" sz="half" idx="2"/>
          </p:nvPr>
        </p:nvSpPr>
        <p:spPr>
          <a:xfrm>
            <a:off x="1679576" y="4114800"/>
            <a:ext cx="7864475" cy="7623176"/>
          </a:xfrm>
        </p:spPr>
        <p:txBody>
          <a:bodyPr/>
          <a:lstStyle>
            <a:lvl1pPr marL="0" indent="0">
              <a:buNone/>
              <a:defRPr sz="3100"/>
            </a:lvl1pPr>
            <a:lvl2pPr marL="914380" indent="0">
              <a:buNone/>
              <a:defRPr sz="2900"/>
            </a:lvl2pPr>
            <a:lvl3pPr marL="1828760" indent="0">
              <a:buNone/>
              <a:defRPr sz="2400"/>
            </a:lvl3pPr>
            <a:lvl4pPr marL="2743140" indent="0">
              <a:buNone/>
              <a:defRPr sz="1900"/>
            </a:lvl4pPr>
            <a:lvl5pPr marL="3657520" indent="0">
              <a:buNone/>
              <a:defRPr sz="1900"/>
            </a:lvl5pPr>
            <a:lvl6pPr marL="4571899" indent="0">
              <a:buNone/>
              <a:defRPr sz="1900"/>
            </a:lvl6pPr>
            <a:lvl7pPr marL="5486279" indent="0">
              <a:buNone/>
              <a:defRPr sz="1900"/>
            </a:lvl7pPr>
            <a:lvl8pPr marL="6400659" indent="0">
              <a:buNone/>
              <a:defRPr sz="1900"/>
            </a:lvl8pPr>
            <a:lvl9pPr marL="7315039" indent="0">
              <a:buNone/>
              <a:defRPr sz="1900"/>
            </a:lvl9pPr>
          </a:lstStyle>
          <a:p>
            <a:pPr lvl="0"/>
            <a:r>
              <a:rPr lang="en-US"/>
              <a:t>Edit Master text styles</a:t>
            </a:r>
          </a:p>
        </p:txBody>
      </p:sp>
      <p:sp>
        <p:nvSpPr>
          <p:cNvPr id="5" name="Date Placeholder 4">
            <a:extLst>
              <a:ext uri="{FF2B5EF4-FFF2-40B4-BE49-F238E27FC236}">
                <a16:creationId xmlns:a16="http://schemas.microsoft.com/office/drawing/2014/main" id="{78BE5379-AD09-47D7-B739-546EC62B3920}"/>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6" name="Footer Placeholder 5">
            <a:extLst>
              <a:ext uri="{FF2B5EF4-FFF2-40B4-BE49-F238E27FC236}">
                <a16:creationId xmlns:a16="http://schemas.microsoft.com/office/drawing/2014/main" id="{C0F9FDE2-A93D-4E83-A357-BD28BB809C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0DA46B-ED4D-4E8A-B32A-6C08D7973768}"/>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124335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3ED7-2BB8-4533-A8FB-832791666FFE}"/>
              </a:ext>
            </a:extLst>
          </p:cNvPr>
          <p:cNvSpPr>
            <a:spLocks noGrp="1"/>
          </p:cNvSpPr>
          <p:nvPr>
            <p:ph type="title"/>
          </p:nvPr>
        </p:nvSpPr>
        <p:spPr>
          <a:xfrm>
            <a:off x="1679576" y="914400"/>
            <a:ext cx="7864475" cy="3200400"/>
          </a:xfrm>
        </p:spPr>
        <p:txBody>
          <a:bodyPr anchor="b"/>
          <a:lstStyle>
            <a:lvl1pPr>
              <a:defRPr sz="6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365E99A-A8F8-4679-B0EB-FF228397F259}"/>
              </a:ext>
            </a:extLst>
          </p:cNvPr>
          <p:cNvSpPr>
            <a:spLocks noGrp="1"/>
          </p:cNvSpPr>
          <p:nvPr>
            <p:ph type="pic" idx="1"/>
          </p:nvPr>
        </p:nvSpPr>
        <p:spPr>
          <a:xfrm>
            <a:off x="10366376" y="1974853"/>
            <a:ext cx="12344400" cy="9747250"/>
          </a:xfrm>
        </p:spPr>
        <p:txBody>
          <a:bodyPr/>
          <a:lstStyle>
            <a:lvl1pPr marL="0" indent="0">
              <a:buNone/>
              <a:defRPr sz="6400"/>
            </a:lvl1pPr>
            <a:lvl2pPr marL="914380" indent="0">
              <a:buNone/>
              <a:defRPr sz="5700"/>
            </a:lvl2pPr>
            <a:lvl3pPr marL="1828760" indent="0">
              <a:buNone/>
              <a:defRPr sz="4800"/>
            </a:lvl3pPr>
            <a:lvl4pPr marL="2743140" indent="0">
              <a:buNone/>
              <a:defRPr sz="4000"/>
            </a:lvl4pPr>
            <a:lvl5pPr marL="3657520" indent="0">
              <a:buNone/>
              <a:defRPr sz="4000"/>
            </a:lvl5pPr>
            <a:lvl6pPr marL="4571899" indent="0">
              <a:buNone/>
              <a:defRPr sz="4000"/>
            </a:lvl6pPr>
            <a:lvl7pPr marL="5486279" indent="0">
              <a:buNone/>
              <a:defRPr sz="4000"/>
            </a:lvl7pPr>
            <a:lvl8pPr marL="6400659" indent="0">
              <a:buNone/>
              <a:defRPr sz="4000"/>
            </a:lvl8pPr>
            <a:lvl9pPr marL="7315039" indent="0">
              <a:buNone/>
              <a:defRPr sz="4000"/>
            </a:lvl9pPr>
          </a:lstStyle>
          <a:p>
            <a:endParaRPr lang="en-IN"/>
          </a:p>
        </p:txBody>
      </p:sp>
      <p:sp>
        <p:nvSpPr>
          <p:cNvPr id="4" name="Text Placeholder 3">
            <a:extLst>
              <a:ext uri="{FF2B5EF4-FFF2-40B4-BE49-F238E27FC236}">
                <a16:creationId xmlns:a16="http://schemas.microsoft.com/office/drawing/2014/main" id="{91B79BC7-3013-4746-B5EA-4828F223F1DA}"/>
              </a:ext>
            </a:extLst>
          </p:cNvPr>
          <p:cNvSpPr>
            <a:spLocks noGrp="1"/>
          </p:cNvSpPr>
          <p:nvPr>
            <p:ph type="body" sz="half" idx="2"/>
          </p:nvPr>
        </p:nvSpPr>
        <p:spPr>
          <a:xfrm>
            <a:off x="1679576" y="4114800"/>
            <a:ext cx="7864475" cy="7623176"/>
          </a:xfrm>
        </p:spPr>
        <p:txBody>
          <a:bodyPr/>
          <a:lstStyle>
            <a:lvl1pPr marL="0" indent="0">
              <a:buNone/>
              <a:defRPr sz="3100"/>
            </a:lvl1pPr>
            <a:lvl2pPr marL="914380" indent="0">
              <a:buNone/>
              <a:defRPr sz="2900"/>
            </a:lvl2pPr>
            <a:lvl3pPr marL="1828760" indent="0">
              <a:buNone/>
              <a:defRPr sz="2400"/>
            </a:lvl3pPr>
            <a:lvl4pPr marL="2743140" indent="0">
              <a:buNone/>
              <a:defRPr sz="1900"/>
            </a:lvl4pPr>
            <a:lvl5pPr marL="3657520" indent="0">
              <a:buNone/>
              <a:defRPr sz="1900"/>
            </a:lvl5pPr>
            <a:lvl6pPr marL="4571899" indent="0">
              <a:buNone/>
              <a:defRPr sz="1900"/>
            </a:lvl6pPr>
            <a:lvl7pPr marL="5486279" indent="0">
              <a:buNone/>
              <a:defRPr sz="1900"/>
            </a:lvl7pPr>
            <a:lvl8pPr marL="6400659" indent="0">
              <a:buNone/>
              <a:defRPr sz="1900"/>
            </a:lvl8pPr>
            <a:lvl9pPr marL="7315039" indent="0">
              <a:buNone/>
              <a:defRPr sz="1900"/>
            </a:lvl9pPr>
          </a:lstStyle>
          <a:p>
            <a:pPr lvl="0"/>
            <a:r>
              <a:rPr lang="en-US"/>
              <a:t>Edit Master text styles</a:t>
            </a:r>
          </a:p>
        </p:txBody>
      </p:sp>
      <p:sp>
        <p:nvSpPr>
          <p:cNvPr id="5" name="Date Placeholder 4">
            <a:extLst>
              <a:ext uri="{FF2B5EF4-FFF2-40B4-BE49-F238E27FC236}">
                <a16:creationId xmlns:a16="http://schemas.microsoft.com/office/drawing/2014/main" id="{387CCE64-8B4F-435F-AD41-280DB8417556}"/>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6" name="Footer Placeholder 5">
            <a:extLst>
              <a:ext uri="{FF2B5EF4-FFF2-40B4-BE49-F238E27FC236}">
                <a16:creationId xmlns:a16="http://schemas.microsoft.com/office/drawing/2014/main" id="{8C3C1B09-E3DD-4B2C-BB49-7B30DF92B0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B6687B-12E2-49DA-A175-F4032624C86B}"/>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379559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01BA-0AA3-4C76-8A48-9E64FD06DA1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F7229EB-1AC2-4F58-9A86-A30898B563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258808-C4AA-44ED-9973-C08AC5078533}"/>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5" name="Footer Placeholder 4">
            <a:extLst>
              <a:ext uri="{FF2B5EF4-FFF2-40B4-BE49-F238E27FC236}">
                <a16:creationId xmlns:a16="http://schemas.microsoft.com/office/drawing/2014/main" id="{56BD9EFB-B979-4E6B-9243-76EC7B179D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995D73-132B-4E71-897B-BFD57231B3C1}"/>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132800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76372-7751-4C52-8C32-958EAF25B786}"/>
              </a:ext>
            </a:extLst>
          </p:cNvPr>
          <p:cNvSpPr>
            <a:spLocks noGrp="1"/>
          </p:cNvSpPr>
          <p:nvPr>
            <p:ph type="title" orient="vert"/>
          </p:nvPr>
        </p:nvSpPr>
        <p:spPr>
          <a:xfrm>
            <a:off x="17449801" y="730250"/>
            <a:ext cx="5257800" cy="11623676"/>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CD6F64-B325-4079-869C-69F39C98EDDA}"/>
              </a:ext>
            </a:extLst>
          </p:cNvPr>
          <p:cNvSpPr>
            <a:spLocks noGrp="1"/>
          </p:cNvSpPr>
          <p:nvPr>
            <p:ph type="body" orient="vert" idx="1"/>
          </p:nvPr>
        </p:nvSpPr>
        <p:spPr>
          <a:xfrm>
            <a:off x="1676401"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E7E437-16F1-4972-92E3-3CF0E5975883}"/>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5" name="Footer Placeholder 4">
            <a:extLst>
              <a:ext uri="{FF2B5EF4-FFF2-40B4-BE49-F238E27FC236}">
                <a16:creationId xmlns:a16="http://schemas.microsoft.com/office/drawing/2014/main" id="{79F020C2-2A15-4724-BD96-665F4C68EA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987E24-555A-41D0-AB87-A0B4B49D16BC}"/>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1363264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2"/>
            <a:ext cx="20726400" cy="2940052"/>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219142" indent="0" algn="ctr">
              <a:buNone/>
              <a:defRPr>
                <a:solidFill>
                  <a:schemeClr val="tx1">
                    <a:tint val="75000"/>
                  </a:schemeClr>
                </a:solidFill>
              </a:defRPr>
            </a:lvl2pPr>
            <a:lvl3pPr marL="2438284" indent="0" algn="ctr">
              <a:buNone/>
              <a:defRPr>
                <a:solidFill>
                  <a:schemeClr val="tx1">
                    <a:tint val="75000"/>
                  </a:schemeClr>
                </a:solidFill>
              </a:defRPr>
            </a:lvl3pPr>
            <a:lvl4pPr marL="3657429" indent="0" algn="ctr">
              <a:buNone/>
              <a:defRPr>
                <a:solidFill>
                  <a:schemeClr val="tx1">
                    <a:tint val="75000"/>
                  </a:schemeClr>
                </a:solidFill>
              </a:defRPr>
            </a:lvl4pPr>
            <a:lvl5pPr marL="4876571" indent="0" algn="ctr">
              <a:buNone/>
              <a:defRPr>
                <a:solidFill>
                  <a:schemeClr val="tx1">
                    <a:tint val="75000"/>
                  </a:schemeClr>
                </a:solidFill>
              </a:defRPr>
            </a:lvl5pPr>
            <a:lvl6pPr marL="6095714" indent="0" algn="ctr">
              <a:buNone/>
              <a:defRPr>
                <a:solidFill>
                  <a:schemeClr val="tx1">
                    <a:tint val="75000"/>
                  </a:schemeClr>
                </a:solidFill>
              </a:defRPr>
            </a:lvl6pPr>
            <a:lvl7pPr marL="7314856" indent="0" algn="ctr">
              <a:buNone/>
              <a:defRPr>
                <a:solidFill>
                  <a:schemeClr val="tx1">
                    <a:tint val="75000"/>
                  </a:schemeClr>
                </a:solidFill>
              </a:defRPr>
            </a:lvl7pPr>
            <a:lvl8pPr marL="8534000" indent="0" algn="ctr">
              <a:buNone/>
              <a:defRPr>
                <a:solidFill>
                  <a:schemeClr val="tx1">
                    <a:tint val="75000"/>
                  </a:schemeClr>
                </a:solidFill>
              </a:defRPr>
            </a:lvl8pPr>
            <a:lvl9pPr marL="97531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EER | CSSR | INDIA">
            <a:extLst>
              <a:ext uri="{FF2B5EF4-FFF2-40B4-BE49-F238E27FC236}">
                <a16:creationId xmlns:a16="http://schemas.microsoft.com/office/drawing/2014/main" id="{529B5FD4-254D-1D07-D14B-E5AE94325302}"/>
              </a:ext>
            </a:extLst>
          </p:cNvPr>
          <p:cNvSpPr txBox="1"/>
          <p:nvPr userDrawn="1"/>
        </p:nvSpPr>
        <p:spPr>
          <a:xfrm>
            <a:off x="1072442" y="12573000"/>
            <a:ext cx="5328358" cy="973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dirty="0">
                <a:solidFill>
                  <a:srgbClr val="FF0000"/>
                </a:solidFill>
              </a:rPr>
              <a:t>केन्द्रीय </a:t>
            </a:r>
            <a:r>
              <a:rPr lang="en-IN" dirty="0" err="1">
                <a:solidFill>
                  <a:srgbClr val="FF0000"/>
                </a:solidFill>
              </a:rPr>
              <a:t>सशस्त्र</a:t>
            </a:r>
            <a:r>
              <a:rPr lang="en-IN" dirty="0">
                <a:solidFill>
                  <a:srgbClr val="FF0000"/>
                </a:solidFill>
              </a:rPr>
              <a:t> </a:t>
            </a:r>
            <a:r>
              <a:rPr lang="en-IN" dirty="0" err="1">
                <a:solidFill>
                  <a:srgbClr val="FF0000"/>
                </a:solidFill>
              </a:rPr>
              <a:t>पुलिस</a:t>
            </a:r>
            <a:r>
              <a:rPr lang="en-IN" dirty="0">
                <a:solidFill>
                  <a:srgbClr val="FF0000"/>
                </a:solidFill>
              </a:rPr>
              <a:t> </a:t>
            </a:r>
            <a:r>
              <a:rPr lang="en-IN" dirty="0" err="1">
                <a:solidFill>
                  <a:srgbClr val="FF0000"/>
                </a:solidFill>
              </a:rPr>
              <a:t>बल</a:t>
            </a:r>
            <a:r>
              <a:rPr dirty="0">
                <a:solidFill>
                  <a:srgbClr val="FF0000"/>
                </a:solidFill>
              </a:rPr>
              <a:t>|</a:t>
            </a:r>
            <a:endParaRPr lang="en-US" dirty="0">
              <a:solidFill>
                <a:srgbClr val="FF0000"/>
              </a:solidFill>
            </a:endParaRPr>
          </a:p>
          <a:p>
            <a:pPr algn="l" rtl="0"/>
            <a:r>
              <a:rPr lang="en-US" dirty="0" err="1">
                <a:solidFill>
                  <a:srgbClr val="FF0000"/>
                </a:solidFill>
              </a:rPr>
              <a:t>सीएसएसआर</a:t>
            </a:r>
            <a:r>
              <a:rPr dirty="0">
                <a:solidFill>
                  <a:srgbClr val="FF0000"/>
                </a:solidFill>
              </a:rPr>
              <a:t> | भारत</a:t>
            </a:r>
          </a:p>
        </p:txBody>
      </p:sp>
      <p:pic>
        <p:nvPicPr>
          <p:cNvPr id="3" name="Picture 2">
            <a:extLst>
              <a:ext uri="{FF2B5EF4-FFF2-40B4-BE49-F238E27FC236}">
                <a16:creationId xmlns:a16="http://schemas.microsoft.com/office/drawing/2014/main" id="{896D7192-7B81-9FE4-2D9E-74AEAA9106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215" y="0"/>
            <a:ext cx="3045185" cy="2283889"/>
          </a:xfrm>
          <a:prstGeom prst="rect">
            <a:avLst/>
          </a:prstGeom>
        </p:spPr>
      </p:pic>
      <p:pic>
        <p:nvPicPr>
          <p:cNvPr id="5" name="Picture 4">
            <a:extLst>
              <a:ext uri="{FF2B5EF4-FFF2-40B4-BE49-F238E27FC236}">
                <a16:creationId xmlns:a16="http://schemas.microsoft.com/office/drawing/2014/main" id="{ADF3C2D2-8F7A-6885-CAC6-BCCFF920CC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45600" y="0"/>
            <a:ext cx="2414021" cy="22838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2">
    <p:bg>
      <p:bgPr>
        <a:solidFill>
          <a:srgbClr val="FFFFFF"/>
        </a:solidFill>
        <a:effectLst/>
      </p:bgPr>
    </p:bg>
    <p:spTree>
      <p:nvGrpSpPr>
        <p:cNvPr id="1" name=""/>
        <p:cNvGrpSpPr/>
        <p:nvPr/>
      </p:nvGrpSpPr>
      <p:grpSpPr>
        <a:xfrm>
          <a:off x="0" y="0"/>
          <a:ext cx="0" cy="0"/>
          <a:chOff x="0" y="0"/>
          <a:chExt cx="0" cy="0"/>
        </a:xfrm>
      </p:grpSpPr>
      <p:sp>
        <p:nvSpPr>
          <p:cNvPr id="23"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endParaRPr/>
          </a:p>
        </p:txBody>
      </p:sp>
      <p:sp>
        <p:nvSpPr>
          <p:cNvPr id="24"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a:spcBef>
                <a:spcPts val="600"/>
              </a:spcBef>
              <a:defRPr sz="3000">
                <a:solidFill>
                  <a:srgbClr val="FFFFFF"/>
                </a:solidFill>
                <a:latin typeface="Open Sans"/>
                <a:ea typeface="Open Sans"/>
                <a:cs typeface="Open Sans"/>
                <a:sym typeface="Open Sans"/>
              </a:defRPr>
            </a:pPr>
            <a:r>
              <a:rPr b="1"/>
              <a:t>PPT 4</a:t>
            </a:r>
            <a:r>
              <a:rPr b="1" spc="-60"/>
              <a:t> </a:t>
            </a:r>
            <a:r>
              <a:rPr b="1"/>
              <a:t>-</a:t>
            </a:r>
          </a:p>
        </p:txBody>
      </p:sp>
      <p:sp>
        <p:nvSpPr>
          <p:cNvPr id="25"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endParaRPr/>
          </a:p>
        </p:txBody>
      </p:sp>
      <p:sp>
        <p:nvSpPr>
          <p:cNvPr id="26" name="Slide Number"/>
          <p:cNvSpPr txBox="1">
            <a:spLocks noGrp="1"/>
          </p:cNvSpPr>
          <p:nvPr>
            <p:ph type="sldNum" sz="quarter" idx="2"/>
          </p:nvPr>
        </p:nvSpPr>
        <p:spPr>
          <a:xfrm>
            <a:off x="22769123" y="12813339"/>
            <a:ext cx="645406" cy="635147"/>
          </a:xfrm>
          <a:prstGeom prst="rect">
            <a:avLst/>
          </a:prstGeom>
        </p:spPr>
        <p:txBody>
          <a:bodyPr lIns="78282" tIns="78282" rIns="78282" bIns="78282" anchor="t"/>
          <a:lstStyle>
            <a:lvl1pPr algn="ctr">
              <a:spcBef>
                <a:spcPts val="600"/>
              </a:spcBef>
              <a:defRPr sz="3100" b="1">
                <a:solidFill>
                  <a:srgbClr val="FFFFFF"/>
                </a:solidFill>
                <a:latin typeface="Open Sans"/>
                <a:ea typeface="Open Sans"/>
                <a:cs typeface="Open Sans"/>
                <a:sym typeface="Open Sans"/>
              </a:defRPr>
            </a:lvl1pPr>
          </a:lstStyle>
          <a:p>
            <a:fld id="{86CB4B4D-7CA3-9044-876B-883B54F8677D}" type="slidenum">
              <a:rPr/>
              <a:pPr/>
              <a:t>‹#›</a:t>
            </a:fld>
            <a:endParaRPr/>
          </a:p>
        </p:txBody>
      </p:sp>
      <p:sp>
        <p:nvSpPr>
          <p:cNvPr id="2" name="PEER | CSSR | INDIA">
            <a:extLst>
              <a:ext uri="{FF2B5EF4-FFF2-40B4-BE49-F238E27FC236}">
                <a16:creationId xmlns:a16="http://schemas.microsoft.com/office/drawing/2014/main" id="{DB570DD2-1EBE-C52B-9C62-3FE137FDF09C}"/>
              </a:ext>
            </a:extLst>
          </p:cNvPr>
          <p:cNvSpPr txBox="1"/>
          <p:nvPr userDrawn="1"/>
        </p:nvSpPr>
        <p:spPr>
          <a:xfrm>
            <a:off x="1072442" y="12480672"/>
            <a:ext cx="5328358" cy="973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dirty="0">
                <a:solidFill>
                  <a:srgbClr val="FF0000"/>
                </a:solidFill>
              </a:rPr>
              <a:t>केन्द्रीय सशस्त्र </a:t>
            </a:r>
            <a:r>
              <a:rPr lang="en-IN" dirty="0" err="1">
                <a:solidFill>
                  <a:srgbClr val="FF0000"/>
                </a:solidFill>
              </a:rPr>
              <a:t>पुलिस</a:t>
            </a:r>
            <a:r>
              <a:rPr lang="en-IN" dirty="0">
                <a:solidFill>
                  <a:srgbClr val="FF0000"/>
                </a:solidFill>
              </a:rPr>
              <a:t> </a:t>
            </a:r>
            <a:r>
              <a:rPr lang="en-IN" dirty="0" err="1">
                <a:solidFill>
                  <a:srgbClr val="FF0000"/>
                </a:solidFill>
              </a:rPr>
              <a:t>बल</a:t>
            </a:r>
            <a:endParaRPr lang="en-IN" dirty="0">
              <a:solidFill>
                <a:srgbClr val="FF0000"/>
              </a:solidFill>
            </a:endParaRPr>
          </a:p>
          <a:p>
            <a:pPr algn="l" rtl="0"/>
            <a:r>
              <a:rPr dirty="0">
                <a:solidFill>
                  <a:srgbClr val="FF0000"/>
                </a:solidFill>
              </a:rPr>
              <a:t>|</a:t>
            </a:r>
            <a:r>
              <a:rPr lang="en-US" dirty="0">
                <a:solidFill>
                  <a:srgbClr val="FF0000"/>
                </a:solidFill>
              </a:rPr>
              <a:t>सीएसएसआर</a:t>
            </a:r>
            <a:r>
              <a:rPr dirty="0">
                <a:solidFill>
                  <a:srgbClr val="FF0000"/>
                </a:solidFill>
              </a:rPr>
              <a:t> | भारत</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5"/>
            <a:ext cx="20726400" cy="2724150"/>
          </a:xfrm>
        </p:spPr>
        <p:txBody>
          <a:bodyPr anchor="t"/>
          <a:lstStyle>
            <a:lvl1pPr algn="l">
              <a:defRPr sz="107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5200">
                <a:solidFill>
                  <a:schemeClr val="tx1">
                    <a:tint val="75000"/>
                  </a:schemeClr>
                </a:solidFill>
              </a:defRPr>
            </a:lvl1pPr>
            <a:lvl2pPr marL="1219142" indent="0">
              <a:buNone/>
              <a:defRPr sz="4800">
                <a:solidFill>
                  <a:schemeClr val="tx1">
                    <a:tint val="75000"/>
                  </a:schemeClr>
                </a:solidFill>
              </a:defRPr>
            </a:lvl2pPr>
            <a:lvl3pPr marL="2438284" indent="0">
              <a:buNone/>
              <a:defRPr sz="4300">
                <a:solidFill>
                  <a:schemeClr val="tx1">
                    <a:tint val="75000"/>
                  </a:schemeClr>
                </a:solidFill>
              </a:defRPr>
            </a:lvl3pPr>
            <a:lvl4pPr marL="3657429" indent="0">
              <a:buNone/>
              <a:defRPr sz="3800">
                <a:solidFill>
                  <a:schemeClr val="tx1">
                    <a:tint val="75000"/>
                  </a:schemeClr>
                </a:solidFill>
              </a:defRPr>
            </a:lvl4pPr>
            <a:lvl5pPr marL="4876571" indent="0">
              <a:buNone/>
              <a:defRPr sz="3800">
                <a:solidFill>
                  <a:schemeClr val="tx1">
                    <a:tint val="75000"/>
                  </a:schemeClr>
                </a:solidFill>
              </a:defRPr>
            </a:lvl5pPr>
            <a:lvl6pPr marL="6095714" indent="0">
              <a:buNone/>
              <a:defRPr sz="3800">
                <a:solidFill>
                  <a:schemeClr val="tx1">
                    <a:tint val="75000"/>
                  </a:schemeClr>
                </a:solidFill>
              </a:defRPr>
            </a:lvl6pPr>
            <a:lvl7pPr marL="7314856" indent="0">
              <a:buNone/>
              <a:defRPr sz="3800">
                <a:solidFill>
                  <a:schemeClr val="tx1">
                    <a:tint val="75000"/>
                  </a:schemeClr>
                </a:solidFill>
              </a:defRPr>
            </a:lvl7pPr>
            <a:lvl8pPr marL="8534000" indent="0">
              <a:buNone/>
              <a:defRPr sz="3800">
                <a:solidFill>
                  <a:schemeClr val="tx1">
                    <a:tint val="75000"/>
                  </a:schemeClr>
                </a:solidFill>
              </a:defRPr>
            </a:lvl8pPr>
            <a:lvl9pPr marL="9753143"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7600"/>
            </a:lvl1pPr>
            <a:lvl2pPr>
              <a:defRPr sz="6400"/>
            </a:lvl2pPr>
            <a:lvl3pPr>
              <a:defRPr sz="52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5"/>
            <a:ext cx="10769600" cy="9051926"/>
          </a:xfrm>
        </p:spPr>
        <p:txBody>
          <a:bodyPr/>
          <a:lstStyle>
            <a:lvl1pPr>
              <a:defRPr sz="7600"/>
            </a:lvl1pPr>
            <a:lvl2pPr>
              <a:defRPr sz="6400"/>
            </a:lvl2pPr>
            <a:lvl3pPr>
              <a:defRPr sz="52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9"/>
            <a:ext cx="10773835" cy="1279526"/>
          </a:xfrm>
        </p:spPr>
        <p:txBody>
          <a:bodyPr anchor="b"/>
          <a:lstStyle>
            <a:lvl1pPr marL="0" indent="0">
              <a:buNone/>
              <a:defRPr sz="6400" b="1"/>
            </a:lvl1pPr>
            <a:lvl2pPr marL="1219142" indent="0">
              <a:buNone/>
              <a:defRPr sz="5200" b="1"/>
            </a:lvl2pPr>
            <a:lvl3pPr marL="2438284" indent="0">
              <a:buNone/>
              <a:defRPr sz="4800" b="1"/>
            </a:lvl3pPr>
            <a:lvl4pPr marL="3657429" indent="0">
              <a:buNone/>
              <a:defRPr sz="4300" b="1"/>
            </a:lvl4pPr>
            <a:lvl5pPr marL="4876571" indent="0">
              <a:buNone/>
              <a:defRPr sz="4300" b="1"/>
            </a:lvl5pPr>
            <a:lvl6pPr marL="6095714" indent="0">
              <a:buNone/>
              <a:defRPr sz="4300" b="1"/>
            </a:lvl6pPr>
            <a:lvl7pPr marL="7314856" indent="0">
              <a:buNone/>
              <a:defRPr sz="4300" b="1"/>
            </a:lvl7pPr>
            <a:lvl8pPr marL="8534000" indent="0">
              <a:buNone/>
              <a:defRPr sz="4300" b="1"/>
            </a:lvl8pPr>
            <a:lvl9pPr marL="9753143" indent="0">
              <a:buNone/>
              <a:defRPr sz="4300" b="1"/>
            </a:lvl9pPr>
          </a:lstStyle>
          <a:p>
            <a:pPr lvl="0"/>
            <a:r>
              <a:rPr lang="en-US"/>
              <a:t>Click to edit Master text styles</a:t>
            </a:r>
          </a:p>
        </p:txBody>
      </p:sp>
      <p:sp>
        <p:nvSpPr>
          <p:cNvPr id="4" name="Content Placeholder 3"/>
          <p:cNvSpPr>
            <a:spLocks noGrp="1"/>
          </p:cNvSpPr>
          <p:nvPr>
            <p:ph sz="half" idx="2"/>
          </p:nvPr>
        </p:nvSpPr>
        <p:spPr>
          <a:xfrm>
            <a:off x="1219200" y="4349748"/>
            <a:ext cx="10773835" cy="7902576"/>
          </a:xfrm>
        </p:spPr>
        <p:txBody>
          <a:bodyPr/>
          <a:lstStyle>
            <a:lvl1pPr>
              <a:defRPr sz="6400"/>
            </a:lvl1pPr>
            <a:lvl2pPr>
              <a:defRPr sz="52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40" y="3070229"/>
            <a:ext cx="10778067" cy="1279526"/>
          </a:xfrm>
        </p:spPr>
        <p:txBody>
          <a:bodyPr anchor="b"/>
          <a:lstStyle>
            <a:lvl1pPr marL="0" indent="0">
              <a:buNone/>
              <a:defRPr sz="6400" b="1"/>
            </a:lvl1pPr>
            <a:lvl2pPr marL="1219142" indent="0">
              <a:buNone/>
              <a:defRPr sz="5200" b="1"/>
            </a:lvl2pPr>
            <a:lvl3pPr marL="2438284" indent="0">
              <a:buNone/>
              <a:defRPr sz="4800" b="1"/>
            </a:lvl3pPr>
            <a:lvl4pPr marL="3657429" indent="0">
              <a:buNone/>
              <a:defRPr sz="4300" b="1"/>
            </a:lvl4pPr>
            <a:lvl5pPr marL="4876571" indent="0">
              <a:buNone/>
              <a:defRPr sz="4300" b="1"/>
            </a:lvl5pPr>
            <a:lvl6pPr marL="6095714" indent="0">
              <a:buNone/>
              <a:defRPr sz="4300" b="1"/>
            </a:lvl6pPr>
            <a:lvl7pPr marL="7314856" indent="0">
              <a:buNone/>
              <a:defRPr sz="4300" b="1"/>
            </a:lvl7pPr>
            <a:lvl8pPr marL="8534000" indent="0">
              <a:buNone/>
              <a:defRPr sz="4300" b="1"/>
            </a:lvl8pPr>
            <a:lvl9pPr marL="9753143" indent="0">
              <a:buNone/>
              <a:defRPr sz="4300" b="1"/>
            </a:lvl9pPr>
          </a:lstStyle>
          <a:p>
            <a:pPr lvl="0"/>
            <a:r>
              <a:rPr lang="en-US"/>
              <a:t>Click to edit Master text styles</a:t>
            </a:r>
          </a:p>
        </p:txBody>
      </p:sp>
      <p:sp>
        <p:nvSpPr>
          <p:cNvPr id="6" name="Content Placeholder 5"/>
          <p:cNvSpPr>
            <a:spLocks noGrp="1"/>
          </p:cNvSpPr>
          <p:nvPr>
            <p:ph sz="quarter" idx="4"/>
          </p:nvPr>
        </p:nvSpPr>
        <p:spPr>
          <a:xfrm>
            <a:off x="12386740" y="4349748"/>
            <a:ext cx="10778067" cy="7902576"/>
          </a:xfrm>
        </p:spPr>
        <p:txBody>
          <a:bodyPr/>
          <a:lstStyle>
            <a:lvl1pPr>
              <a:defRPr sz="6400"/>
            </a:lvl1pPr>
            <a:lvl2pPr>
              <a:defRPr sz="52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1"/>
            <a:ext cx="8022168" cy="2324102"/>
          </a:xfrm>
        </p:spPr>
        <p:txBody>
          <a:bodyPr anchor="b"/>
          <a:lstStyle>
            <a:lvl1pPr algn="l">
              <a:defRPr sz="5200" b="1"/>
            </a:lvl1pPr>
          </a:lstStyle>
          <a:p>
            <a:r>
              <a:rPr lang="en-US"/>
              <a:t>Click to edit Master title style</a:t>
            </a:r>
          </a:p>
        </p:txBody>
      </p:sp>
      <p:sp>
        <p:nvSpPr>
          <p:cNvPr id="3" name="Content Placeholder 2"/>
          <p:cNvSpPr>
            <a:spLocks noGrp="1"/>
          </p:cNvSpPr>
          <p:nvPr>
            <p:ph idx="1"/>
          </p:nvPr>
        </p:nvSpPr>
        <p:spPr>
          <a:xfrm>
            <a:off x="9533467" y="546104"/>
            <a:ext cx="13631333" cy="11706228"/>
          </a:xfrm>
        </p:spPr>
        <p:txBody>
          <a:bodyPr/>
          <a:lstStyle>
            <a:lvl1pPr>
              <a:defRPr sz="8600"/>
            </a:lvl1pPr>
            <a:lvl2pPr>
              <a:defRPr sz="7600"/>
            </a:lvl2pPr>
            <a:lvl3pPr>
              <a:defRPr sz="64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5"/>
            <a:ext cx="8022168" cy="9382126"/>
          </a:xfrm>
        </p:spPr>
        <p:txBody>
          <a:bodyPr/>
          <a:lstStyle>
            <a:lvl1pPr marL="0" indent="0">
              <a:buNone/>
              <a:defRPr sz="3800"/>
            </a:lvl1pPr>
            <a:lvl2pPr marL="1219142" indent="0">
              <a:buNone/>
              <a:defRPr sz="3100"/>
            </a:lvl2pPr>
            <a:lvl3pPr marL="2438284" indent="0">
              <a:buNone/>
              <a:defRPr sz="2600"/>
            </a:lvl3pPr>
            <a:lvl4pPr marL="3657429" indent="0">
              <a:buNone/>
              <a:defRPr sz="2400"/>
            </a:lvl4pPr>
            <a:lvl5pPr marL="4876571" indent="0">
              <a:buNone/>
              <a:defRPr sz="2400"/>
            </a:lvl5pPr>
            <a:lvl6pPr marL="6095714" indent="0">
              <a:buNone/>
              <a:defRPr sz="2400"/>
            </a:lvl6pPr>
            <a:lvl7pPr marL="7314856" indent="0">
              <a:buNone/>
              <a:defRPr sz="2400"/>
            </a:lvl7pPr>
            <a:lvl8pPr marL="8534000" indent="0">
              <a:buNone/>
              <a:defRPr sz="2400"/>
            </a:lvl8pPr>
            <a:lvl9pPr marL="9753143"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1"/>
            <a:ext cx="14630400" cy="1133478"/>
          </a:xfrm>
        </p:spPr>
        <p:txBody>
          <a:bodyPr anchor="b"/>
          <a:lstStyle>
            <a:lvl1pPr algn="l">
              <a:defRPr sz="52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8600"/>
            </a:lvl1pPr>
            <a:lvl2pPr marL="1219142" indent="0">
              <a:buNone/>
              <a:defRPr sz="7600"/>
            </a:lvl2pPr>
            <a:lvl3pPr marL="2438284" indent="0">
              <a:buNone/>
              <a:defRPr sz="6400"/>
            </a:lvl3pPr>
            <a:lvl4pPr marL="3657429" indent="0">
              <a:buNone/>
              <a:defRPr sz="5200"/>
            </a:lvl4pPr>
            <a:lvl5pPr marL="4876571" indent="0">
              <a:buNone/>
              <a:defRPr sz="5200"/>
            </a:lvl5pPr>
            <a:lvl6pPr marL="6095714" indent="0">
              <a:buNone/>
              <a:defRPr sz="5200"/>
            </a:lvl6pPr>
            <a:lvl7pPr marL="7314856" indent="0">
              <a:buNone/>
              <a:defRPr sz="5200"/>
            </a:lvl7pPr>
            <a:lvl8pPr marL="8534000" indent="0">
              <a:buNone/>
              <a:defRPr sz="5200"/>
            </a:lvl8pPr>
            <a:lvl9pPr marL="9753143" indent="0">
              <a:buNone/>
              <a:defRPr sz="5200"/>
            </a:lvl9pPr>
          </a:lstStyle>
          <a:p>
            <a:endParaRPr lang="en-US"/>
          </a:p>
        </p:txBody>
      </p:sp>
      <p:sp>
        <p:nvSpPr>
          <p:cNvPr id="4" name="Text Placeholder 3"/>
          <p:cNvSpPr>
            <a:spLocks noGrp="1"/>
          </p:cNvSpPr>
          <p:nvPr>
            <p:ph type="body" sz="half" idx="2"/>
          </p:nvPr>
        </p:nvSpPr>
        <p:spPr>
          <a:xfrm>
            <a:off x="4779435" y="10734677"/>
            <a:ext cx="14630400" cy="1609726"/>
          </a:xfrm>
        </p:spPr>
        <p:txBody>
          <a:bodyPr/>
          <a:lstStyle>
            <a:lvl1pPr marL="0" indent="0">
              <a:buNone/>
              <a:defRPr sz="3800"/>
            </a:lvl1pPr>
            <a:lvl2pPr marL="1219142" indent="0">
              <a:buNone/>
              <a:defRPr sz="3100"/>
            </a:lvl2pPr>
            <a:lvl3pPr marL="2438284" indent="0">
              <a:buNone/>
              <a:defRPr sz="2600"/>
            </a:lvl3pPr>
            <a:lvl4pPr marL="3657429" indent="0">
              <a:buNone/>
              <a:defRPr sz="2400"/>
            </a:lvl4pPr>
            <a:lvl5pPr marL="4876571" indent="0">
              <a:buNone/>
              <a:defRPr sz="2400"/>
            </a:lvl5pPr>
            <a:lvl6pPr marL="6095714" indent="0">
              <a:buNone/>
              <a:defRPr sz="2400"/>
            </a:lvl6pPr>
            <a:lvl7pPr marL="7314856" indent="0">
              <a:buNone/>
              <a:defRPr sz="2400"/>
            </a:lvl7pPr>
            <a:lvl8pPr marL="8534000" indent="0">
              <a:buNone/>
              <a:defRPr sz="2400"/>
            </a:lvl8pPr>
            <a:lvl9pPr marL="9753143"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8"/>
            <a:ext cx="5486400" cy="117030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8"/>
            <a:ext cx="16052800" cy="117030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3">
    <p:bg>
      <p:bgPr>
        <a:solidFill>
          <a:srgbClr val="881920"/>
        </a:solidFill>
        <a:effectLst/>
      </p:bgPr>
    </p:bg>
    <p:spTree>
      <p:nvGrpSpPr>
        <p:cNvPr id="1" name=""/>
        <p:cNvGrpSpPr/>
        <p:nvPr/>
      </p:nvGrpSpPr>
      <p:grpSpPr>
        <a:xfrm>
          <a:off x="0" y="0"/>
          <a:ext cx="0" cy="0"/>
          <a:chOff x="0" y="0"/>
          <a:chExt cx="0" cy="0"/>
        </a:xfrm>
      </p:grpSpPr>
      <p:sp>
        <p:nvSpPr>
          <p:cNvPr id="33" name="PEER | CSSR | INDIA"/>
          <p:cNvSpPr txBox="1"/>
          <p:nvPr/>
        </p:nvSpPr>
        <p:spPr>
          <a:xfrm>
            <a:off x="602391" y="12876838"/>
            <a:ext cx="4642557" cy="527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lvl1pPr algn="ctr" defTabSz="2438400">
              <a:spcBef>
                <a:spcPts val="600"/>
              </a:spcBef>
              <a:defRPr sz="2400" spc="120">
                <a:solidFill>
                  <a:srgbClr val="FFFFFF"/>
                </a:solidFill>
                <a:latin typeface="Open Sans Semibold"/>
                <a:ea typeface="Open Sans Semibold"/>
                <a:cs typeface="Open Sans Semibold"/>
                <a:sym typeface="Open Sans Semibold"/>
              </a:defRPr>
            </a:lvl1pPr>
          </a:lstStyle>
          <a:p>
            <a:r>
              <a:t>PEER | CSSR | INDIA</a:t>
            </a:r>
          </a:p>
        </p:txBody>
      </p:sp>
      <p:sp>
        <p:nvSpPr>
          <p:cNvPr id="34" name="Rectangle"/>
          <p:cNvSpPr/>
          <p:nvPr/>
        </p:nvSpPr>
        <p:spPr>
          <a:xfrm>
            <a:off x="1016000" y="13512800"/>
            <a:ext cx="3815339" cy="203200"/>
          </a:xfrm>
          <a:prstGeom prst="rect">
            <a:avLst/>
          </a:prstGeom>
          <a:solidFill>
            <a:srgbClr val="DDDDDD"/>
          </a:solidFill>
          <a:ln w="12700">
            <a:miter lim="400000"/>
          </a:ln>
        </p:spPr>
        <p:txBody>
          <a:bodyPr lIns="78282" tIns="78282" rIns="78282" bIns="78282"/>
          <a:lstStyle/>
          <a:p>
            <a:endParaRPr/>
          </a:p>
        </p:txBody>
      </p:sp>
      <p:sp>
        <p:nvSpPr>
          <p:cNvPr id="35" name="Slide Number"/>
          <p:cNvSpPr txBox="1">
            <a:spLocks noGrp="1"/>
          </p:cNvSpPr>
          <p:nvPr>
            <p:ph type="sldNum" sz="quarter" idx="2"/>
          </p:nvPr>
        </p:nvSpPr>
        <p:spPr>
          <a:xfrm>
            <a:off x="18851571" y="12177504"/>
            <a:ext cx="534799" cy="527425"/>
          </a:xfrm>
          <a:prstGeom prst="rect">
            <a:avLst/>
          </a:prstGeom>
        </p:spPr>
        <p:txBody>
          <a:bodyPr lIns="78282" tIns="78282" rIns="78282" bIns="78282" anchor="t"/>
          <a:lstStyle>
            <a:lvl1pPr algn="l" defTabSz="1662509">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Body Level One…"/>
          <p:cNvSpPr txBox="1">
            <a:spLocks noGrp="1"/>
          </p:cNvSpPr>
          <p:nvPr>
            <p:ph type="body" sz="quarter" idx="1"/>
          </p:nvPr>
        </p:nvSpPr>
        <p:spPr>
          <a:xfrm>
            <a:off x="16416471" y="3401616"/>
            <a:ext cx="7298269" cy="574940"/>
          </a:xfrm>
          <a:prstGeom prst="rect">
            <a:avLst/>
          </a:prstGeom>
        </p:spPr>
        <p:txBody>
          <a:bodyPr/>
          <a:lstStyle>
            <a:lvl1pPr>
              <a:spcBef>
                <a:spcPts val="1000"/>
              </a:spcBef>
              <a:defRPr sz="4300" b="1" i="0">
                <a:solidFill>
                  <a:srgbClr val="C00000"/>
                </a:solidFill>
              </a:defRPr>
            </a:lvl1pPr>
            <a:lvl2pPr marL="1057253" indent="-600063">
              <a:spcBef>
                <a:spcPts val="1000"/>
              </a:spcBef>
              <a:buSzPct val="100000"/>
              <a:buChar char="–"/>
              <a:defRPr sz="4300" b="1" i="0">
                <a:solidFill>
                  <a:srgbClr val="C00000"/>
                </a:solidFill>
              </a:defRPr>
            </a:lvl2pPr>
            <a:lvl3pPr marL="1447768" indent="-533388">
              <a:spcBef>
                <a:spcPts val="1000"/>
              </a:spcBef>
              <a:buSzPct val="100000"/>
              <a:buChar char="•"/>
              <a:defRPr sz="4300" b="1" i="0">
                <a:solidFill>
                  <a:srgbClr val="C00000"/>
                </a:solidFill>
              </a:defRPr>
            </a:lvl3pPr>
            <a:lvl4pPr marL="1971633" indent="-600063">
              <a:spcBef>
                <a:spcPts val="1000"/>
              </a:spcBef>
              <a:buSzPct val="100000"/>
              <a:buChar char="–"/>
              <a:defRPr sz="4300" b="1" i="0">
                <a:solidFill>
                  <a:srgbClr val="C00000"/>
                </a:solidFill>
              </a:defRPr>
            </a:lvl4pPr>
            <a:lvl5pPr marL="2428823" indent="-600063">
              <a:spcBef>
                <a:spcPts val="1000"/>
              </a:spcBef>
              <a:buSzPct val="100000"/>
              <a:buChar char="»"/>
              <a:defRPr sz="43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11"/>
          <p:cNvSpPr>
            <a:spLocks noGrp="1"/>
          </p:cNvSpPr>
          <p:nvPr>
            <p:ph type="body" sz="quarter" idx="13"/>
          </p:nvPr>
        </p:nvSpPr>
        <p:spPr>
          <a:xfrm>
            <a:off x="16416471" y="4169703"/>
            <a:ext cx="7296413" cy="1726210"/>
          </a:xfrm>
          <a:prstGeom prst="rect">
            <a:avLst/>
          </a:prstGeom>
        </p:spPr>
        <p:txBody>
          <a:bodyPr anchor="t"/>
          <a:lstStyle>
            <a:lvl1pPr>
              <a:spcBef>
                <a:spcPts val="1429"/>
              </a:spcBef>
              <a:defRPr sz="2600" i="0">
                <a:solidFill>
                  <a:srgbClr val="000000"/>
                </a:solidFill>
              </a:defRPr>
            </a:lvl1pPr>
          </a:lstStyle>
          <a:p>
            <a:pPr>
              <a:spcBef>
                <a:spcPts val="600"/>
              </a:spcBef>
              <a:defRPr sz="2600" i="0">
                <a:solidFill>
                  <a:srgbClr val="000000"/>
                </a:solidFill>
              </a:defRPr>
            </a:pPr>
            <a:endParaRPr/>
          </a:p>
        </p:txBody>
      </p:sp>
      <p:sp>
        <p:nvSpPr>
          <p:cNvPr id="53" name="Text Placeholder 8"/>
          <p:cNvSpPr>
            <a:spLocks noGrp="1"/>
          </p:cNvSpPr>
          <p:nvPr>
            <p:ph type="body" sz="quarter" idx="14"/>
          </p:nvPr>
        </p:nvSpPr>
        <p:spPr>
          <a:xfrm>
            <a:off x="863600" y="905339"/>
            <a:ext cx="22851536" cy="960970"/>
          </a:xfrm>
          <a:prstGeom prst="rect">
            <a:avLst/>
          </a:prstGeom>
        </p:spPr>
        <p:txBody>
          <a:bodyPr/>
          <a:lstStyle>
            <a:lvl1pPr>
              <a:spcBef>
                <a:spcPts val="4048"/>
              </a:spcBef>
              <a:defRPr sz="7400" b="1" i="0">
                <a:solidFill>
                  <a:srgbClr val="C00000"/>
                </a:solidFill>
              </a:defRPr>
            </a:lvl1pPr>
          </a:lstStyle>
          <a:p>
            <a:pPr>
              <a:spcBef>
                <a:spcPts val="1700"/>
              </a:spcBef>
              <a:defRPr sz="7400" b="1" i="0">
                <a:solidFill>
                  <a:srgbClr val="C00000"/>
                </a:solidFill>
              </a:defRPr>
            </a:pPr>
            <a:endParaRPr/>
          </a:p>
        </p:txBody>
      </p:sp>
      <p:sp>
        <p:nvSpPr>
          <p:cNvPr id="54" name="Text Placeholder 10"/>
          <p:cNvSpPr>
            <a:spLocks noGrp="1"/>
          </p:cNvSpPr>
          <p:nvPr>
            <p:ph type="body" sz="quarter" idx="15"/>
          </p:nvPr>
        </p:nvSpPr>
        <p:spPr>
          <a:xfrm>
            <a:off x="863600" y="2060775"/>
            <a:ext cx="22851536" cy="766234"/>
          </a:xfrm>
          <a:prstGeom prst="rect">
            <a:avLst/>
          </a:prstGeom>
        </p:spPr>
        <p:txBody>
          <a:bodyPr/>
          <a:lstStyle>
            <a:lvl1pPr>
              <a:spcBef>
                <a:spcPts val="2857"/>
              </a:spcBef>
              <a:defRPr sz="5200">
                <a:solidFill>
                  <a:srgbClr val="000000"/>
                </a:solidFill>
              </a:defRPr>
            </a:lvl1pPr>
          </a:lstStyle>
          <a:p>
            <a:pPr>
              <a:spcBef>
                <a:spcPts val="1200"/>
              </a:spcBef>
              <a:defRPr sz="5200">
                <a:solidFill>
                  <a:srgbClr val="000000"/>
                </a:solidFill>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Red 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2" name="Picture 1" descr="Picture 1"/>
          <p:cNvPicPr>
            <a:picLocks noChangeAspect="1"/>
          </p:cNvPicPr>
          <p:nvPr/>
        </p:nvPicPr>
        <p:blipFill>
          <a:blip r:embed="rId3"/>
          <a:stretch>
            <a:fillRect/>
          </a:stretch>
        </p:blipFill>
        <p:spPr>
          <a:xfrm>
            <a:off x="8543596" y="2825552"/>
            <a:ext cx="3793069" cy="2698048"/>
          </a:xfrm>
          <a:prstGeom prst="rect">
            <a:avLst/>
          </a:prstGeom>
          <a:ln w="12700">
            <a:miter lim="400000"/>
          </a:ln>
        </p:spPr>
      </p:pic>
      <p:pic>
        <p:nvPicPr>
          <p:cNvPr id="63" name="Picture 2" descr="Picture 2"/>
          <p:cNvPicPr>
            <a:picLocks noChangeAspect="1"/>
          </p:cNvPicPr>
          <p:nvPr/>
        </p:nvPicPr>
        <p:blipFill>
          <a:blip r:embed="rId4"/>
          <a:stretch>
            <a:fillRect/>
          </a:stretch>
        </p:blipFill>
        <p:spPr>
          <a:xfrm>
            <a:off x="1822846" y="8184447"/>
            <a:ext cx="3781781" cy="3341514"/>
          </a:xfrm>
          <a:prstGeom prst="rect">
            <a:avLst/>
          </a:prstGeom>
          <a:ln w="12700">
            <a:miter lim="400000"/>
          </a:ln>
        </p:spPr>
      </p:pic>
      <p:sp>
        <p:nvSpPr>
          <p:cNvPr id="64" name="Body Level One…"/>
          <p:cNvSpPr txBox="1">
            <a:spLocks noGrp="1"/>
          </p:cNvSpPr>
          <p:nvPr>
            <p:ph type="body" sz="quarter" idx="1"/>
          </p:nvPr>
        </p:nvSpPr>
        <p:spPr>
          <a:xfrm>
            <a:off x="2782955" y="3593639"/>
            <a:ext cx="8640960" cy="6528726"/>
          </a:xfrm>
          <a:prstGeom prst="rect">
            <a:avLst/>
          </a:prstGeom>
        </p:spPr>
        <p:txBody>
          <a:bodyPr/>
          <a:lstStyle>
            <a:lvl1pPr>
              <a:spcBef>
                <a:spcPts val="1500"/>
              </a:spcBef>
              <a:defRPr sz="6400" i="0"/>
            </a:lvl1pPr>
            <a:lvl2pPr marL="1371570" indent="-914380">
              <a:spcBef>
                <a:spcPts val="1500"/>
              </a:spcBef>
              <a:buSzPct val="100000"/>
              <a:buChar char="–"/>
              <a:defRPr sz="6400" i="0"/>
            </a:lvl2pPr>
            <a:lvl3pPr marL="1727162" indent="-812782">
              <a:spcBef>
                <a:spcPts val="1500"/>
              </a:spcBef>
              <a:buSzPct val="100000"/>
              <a:buChar char="•"/>
              <a:defRPr sz="6400" i="0"/>
            </a:lvl3pPr>
            <a:lvl4pPr marL="2285950" indent="-914380">
              <a:spcBef>
                <a:spcPts val="1500"/>
              </a:spcBef>
              <a:buSzPct val="100000"/>
              <a:buChar char="–"/>
              <a:defRPr sz="6400" i="0"/>
            </a:lvl4pPr>
            <a:lvl5pPr marL="2743140" indent="-91438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65" name="Text Placeholder 10"/>
          <p:cNvSpPr>
            <a:spLocks noGrp="1"/>
          </p:cNvSpPr>
          <p:nvPr>
            <p:ph type="body" sz="quarter" idx="13"/>
          </p:nvPr>
        </p:nvSpPr>
        <p:spPr>
          <a:xfrm>
            <a:off x="6047319" y="10314385"/>
            <a:ext cx="6528728" cy="576066"/>
          </a:xfrm>
          <a:prstGeom prst="rect">
            <a:avLst/>
          </a:prstGeom>
        </p:spPr>
        <p:txBody>
          <a:bodyPr/>
          <a:lstStyle>
            <a:lvl1pPr algn="r">
              <a:lnSpc>
                <a:spcPct val="90000"/>
              </a:lnSpc>
              <a:spcBef>
                <a:spcPts val="1905"/>
              </a:spcBef>
              <a:defRPr sz="3600" b="1" i="0"/>
            </a:lvl1pPr>
          </a:lstStyle>
          <a:p>
            <a:pPr algn="r">
              <a:lnSpc>
                <a:spcPct val="90000"/>
              </a:lnSpc>
              <a:spcBef>
                <a:spcPts val="800"/>
              </a:spcBef>
              <a:defRPr sz="3600" b="1" i="0"/>
            </a:pPr>
            <a:endParaRPr/>
          </a:p>
        </p:txBody>
      </p:sp>
      <p:sp>
        <p:nvSpPr>
          <p:cNvPr id="66" name="Text Placeholder 10"/>
          <p:cNvSpPr>
            <a:spLocks noGrp="1"/>
          </p:cNvSpPr>
          <p:nvPr>
            <p:ph type="body" sz="quarter" idx="14"/>
          </p:nvPr>
        </p:nvSpPr>
        <p:spPr>
          <a:xfrm>
            <a:off x="6047319" y="11082471"/>
            <a:ext cx="6528728" cy="576066"/>
          </a:xfrm>
          <a:prstGeom prst="rect">
            <a:avLst/>
          </a:prstGeom>
        </p:spPr>
        <p:txBody>
          <a:bodyPr/>
          <a:lstStyle>
            <a:lvl1pPr algn="r">
              <a:lnSpc>
                <a:spcPct val="90000"/>
              </a:lnSpc>
              <a:spcBef>
                <a:spcPts val="1429"/>
              </a:spcBef>
              <a:defRPr sz="2600" i="0"/>
            </a:lvl1pPr>
          </a:lstStyle>
          <a:p>
            <a:pPr algn="r">
              <a:lnSpc>
                <a:spcPct val="90000"/>
              </a:lnSpc>
              <a:spcBef>
                <a:spcPts val="600"/>
              </a:spcBef>
              <a:defRPr sz="2600" i="0"/>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1CA1-04DB-4248-A728-ABD8064FFA90}"/>
              </a:ext>
            </a:extLst>
          </p:cNvPr>
          <p:cNvSpPr>
            <a:spLocks noGrp="1"/>
          </p:cNvSpPr>
          <p:nvPr>
            <p:ph type="ctrTitle"/>
          </p:nvPr>
        </p:nvSpPr>
        <p:spPr>
          <a:xfrm>
            <a:off x="3048000" y="2244726"/>
            <a:ext cx="18288000" cy="4775200"/>
          </a:xfrm>
        </p:spPr>
        <p:txBody>
          <a:bodyPr anchor="b"/>
          <a:lstStyle>
            <a:lvl1pPr algn="ctr">
              <a:defRPr sz="11900"/>
            </a:lvl1pPr>
          </a:lstStyle>
          <a:p>
            <a:r>
              <a:rPr lang="en-US"/>
              <a:t>Click to edit Master title style</a:t>
            </a:r>
            <a:endParaRPr lang="en-IN"/>
          </a:p>
        </p:txBody>
      </p:sp>
      <p:sp>
        <p:nvSpPr>
          <p:cNvPr id="3" name="Subtitle 2">
            <a:extLst>
              <a:ext uri="{FF2B5EF4-FFF2-40B4-BE49-F238E27FC236}">
                <a16:creationId xmlns:a16="http://schemas.microsoft.com/office/drawing/2014/main" id="{FF97761D-6035-4C37-BF5D-7EE942BE1DB3}"/>
              </a:ext>
            </a:extLst>
          </p:cNvPr>
          <p:cNvSpPr>
            <a:spLocks noGrp="1"/>
          </p:cNvSpPr>
          <p:nvPr>
            <p:ph type="subTitle" idx="1"/>
          </p:nvPr>
        </p:nvSpPr>
        <p:spPr>
          <a:xfrm>
            <a:off x="3048000" y="7204076"/>
            <a:ext cx="18288000" cy="3311524"/>
          </a:xfrm>
        </p:spPr>
        <p:txBody>
          <a:bodyPr/>
          <a:lstStyle>
            <a:lvl1pPr marL="0" indent="0" algn="ctr">
              <a:buNone/>
              <a:defRPr sz="4800"/>
            </a:lvl1pPr>
            <a:lvl2pPr marL="914380" indent="0" algn="ctr">
              <a:buNone/>
              <a:defRPr sz="4000"/>
            </a:lvl2pPr>
            <a:lvl3pPr marL="1828760" indent="0" algn="ctr">
              <a:buNone/>
              <a:defRPr sz="3600"/>
            </a:lvl3pPr>
            <a:lvl4pPr marL="2743140" indent="0" algn="ctr">
              <a:buNone/>
              <a:defRPr sz="3100"/>
            </a:lvl4pPr>
            <a:lvl5pPr marL="3657520" indent="0" algn="ctr">
              <a:buNone/>
              <a:defRPr sz="3100"/>
            </a:lvl5pPr>
            <a:lvl6pPr marL="4571899" indent="0" algn="ctr">
              <a:buNone/>
              <a:defRPr sz="3100"/>
            </a:lvl6pPr>
            <a:lvl7pPr marL="5486279" indent="0" algn="ctr">
              <a:buNone/>
              <a:defRPr sz="3100"/>
            </a:lvl7pPr>
            <a:lvl8pPr marL="6400659" indent="0" algn="ctr">
              <a:buNone/>
              <a:defRPr sz="3100"/>
            </a:lvl8pPr>
            <a:lvl9pPr marL="7315039" indent="0" algn="ctr">
              <a:buNone/>
              <a:defRPr sz="31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6BDE6AB-4C4D-47F3-9BE1-E8D0290C4B83}"/>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5" name="Footer Placeholder 4">
            <a:extLst>
              <a:ext uri="{FF2B5EF4-FFF2-40B4-BE49-F238E27FC236}">
                <a16:creationId xmlns:a16="http://schemas.microsoft.com/office/drawing/2014/main" id="{57534D6D-BBE8-4A66-B31F-7BA8836F90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AB1F6F-82E1-48FD-8ED1-DF2524ED6557}"/>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15804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EER | CSSR | INDIA">
            <a:extLst>
              <a:ext uri="{FF2B5EF4-FFF2-40B4-BE49-F238E27FC236}">
                <a16:creationId xmlns:a16="http://schemas.microsoft.com/office/drawing/2014/main" id="{0D9E079C-8417-E557-2864-0170C3ED9B80}"/>
              </a:ext>
            </a:extLst>
          </p:cNvPr>
          <p:cNvSpPr txBox="1"/>
          <p:nvPr userDrawn="1"/>
        </p:nvSpPr>
        <p:spPr>
          <a:xfrm>
            <a:off x="1072442" y="12496800"/>
            <a:ext cx="5252158" cy="973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dirty="0">
                <a:solidFill>
                  <a:srgbClr val="FF0000"/>
                </a:solidFill>
              </a:rPr>
              <a:t>केन्द्रीय सशस्त्र </a:t>
            </a:r>
            <a:r>
              <a:rPr lang="en-IN" dirty="0" err="1">
                <a:solidFill>
                  <a:srgbClr val="FF0000"/>
                </a:solidFill>
              </a:rPr>
              <a:t>पुलिस</a:t>
            </a:r>
            <a:r>
              <a:rPr lang="en-IN" dirty="0">
                <a:solidFill>
                  <a:srgbClr val="FF0000"/>
                </a:solidFill>
              </a:rPr>
              <a:t> </a:t>
            </a:r>
            <a:r>
              <a:rPr lang="en-IN" dirty="0" err="1">
                <a:solidFill>
                  <a:srgbClr val="FF0000"/>
                </a:solidFill>
              </a:rPr>
              <a:t>बल</a:t>
            </a:r>
            <a:endParaRPr lang="en-IN" dirty="0">
              <a:solidFill>
                <a:srgbClr val="FF0000"/>
              </a:solidFill>
            </a:endParaRPr>
          </a:p>
          <a:p>
            <a:pPr algn="l" rtl="0"/>
            <a:r>
              <a:rPr dirty="0">
                <a:solidFill>
                  <a:srgbClr val="FF0000"/>
                </a:solidFill>
              </a:rPr>
              <a:t>|</a:t>
            </a:r>
            <a:r>
              <a:rPr lang="en-US" dirty="0">
                <a:solidFill>
                  <a:srgbClr val="FF0000"/>
                </a:solidFill>
              </a:rPr>
              <a:t>सीएसएसआर</a:t>
            </a:r>
            <a:r>
              <a:rPr dirty="0">
                <a:solidFill>
                  <a:srgbClr val="FF0000"/>
                </a:solidFill>
              </a:rPr>
              <a:t> | भारत</a:t>
            </a:r>
          </a:p>
        </p:txBody>
      </p:sp>
    </p:spTree>
    <p:extLst>
      <p:ext uri="{BB962C8B-B14F-4D97-AF65-F5344CB8AC3E}">
        <p14:creationId xmlns:p14="http://schemas.microsoft.com/office/powerpoint/2010/main" val="402804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55AC-4727-4163-86ED-DD9330349A88}"/>
              </a:ext>
            </a:extLst>
          </p:cNvPr>
          <p:cNvSpPr>
            <a:spLocks noGrp="1"/>
          </p:cNvSpPr>
          <p:nvPr>
            <p:ph type="title"/>
          </p:nvPr>
        </p:nvSpPr>
        <p:spPr>
          <a:xfrm>
            <a:off x="1663701" y="3419479"/>
            <a:ext cx="21031200" cy="5705474"/>
          </a:xfrm>
        </p:spPr>
        <p:txBody>
          <a:bodyPr anchor="b"/>
          <a:lstStyle>
            <a:lvl1pPr>
              <a:defRPr sz="119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671973F-1DA2-4D1D-9A9F-65DE8E049D36}"/>
              </a:ext>
            </a:extLst>
          </p:cNvPr>
          <p:cNvSpPr>
            <a:spLocks noGrp="1"/>
          </p:cNvSpPr>
          <p:nvPr>
            <p:ph type="body" idx="1"/>
          </p:nvPr>
        </p:nvSpPr>
        <p:spPr>
          <a:xfrm>
            <a:off x="1663701" y="9178929"/>
            <a:ext cx="21031200" cy="3000374"/>
          </a:xfrm>
        </p:spPr>
        <p:txBody>
          <a:bodyPr/>
          <a:lstStyle>
            <a:lvl1pPr marL="0" indent="0">
              <a:buNone/>
              <a:defRPr sz="4800">
                <a:solidFill>
                  <a:schemeClr val="tx1">
                    <a:tint val="75000"/>
                  </a:schemeClr>
                </a:solidFill>
              </a:defRPr>
            </a:lvl1pPr>
            <a:lvl2pPr marL="914380" indent="0">
              <a:buNone/>
              <a:defRPr sz="4000">
                <a:solidFill>
                  <a:schemeClr val="tx1">
                    <a:tint val="75000"/>
                  </a:schemeClr>
                </a:solidFill>
              </a:defRPr>
            </a:lvl2pPr>
            <a:lvl3pPr marL="1828760" indent="0">
              <a:buNone/>
              <a:defRPr sz="3600">
                <a:solidFill>
                  <a:schemeClr val="tx1">
                    <a:tint val="75000"/>
                  </a:schemeClr>
                </a:solidFill>
              </a:defRPr>
            </a:lvl3pPr>
            <a:lvl4pPr marL="2743140" indent="0">
              <a:buNone/>
              <a:defRPr sz="3100">
                <a:solidFill>
                  <a:schemeClr val="tx1">
                    <a:tint val="75000"/>
                  </a:schemeClr>
                </a:solidFill>
              </a:defRPr>
            </a:lvl4pPr>
            <a:lvl5pPr marL="3657520" indent="0">
              <a:buNone/>
              <a:defRPr sz="3100">
                <a:solidFill>
                  <a:schemeClr val="tx1">
                    <a:tint val="75000"/>
                  </a:schemeClr>
                </a:solidFill>
              </a:defRPr>
            </a:lvl5pPr>
            <a:lvl6pPr marL="4571899" indent="0">
              <a:buNone/>
              <a:defRPr sz="3100">
                <a:solidFill>
                  <a:schemeClr val="tx1">
                    <a:tint val="75000"/>
                  </a:schemeClr>
                </a:solidFill>
              </a:defRPr>
            </a:lvl6pPr>
            <a:lvl7pPr marL="5486279" indent="0">
              <a:buNone/>
              <a:defRPr sz="3100">
                <a:solidFill>
                  <a:schemeClr val="tx1">
                    <a:tint val="75000"/>
                  </a:schemeClr>
                </a:solidFill>
              </a:defRPr>
            </a:lvl7pPr>
            <a:lvl8pPr marL="6400659" indent="0">
              <a:buNone/>
              <a:defRPr sz="3100">
                <a:solidFill>
                  <a:schemeClr val="tx1">
                    <a:tint val="75000"/>
                  </a:schemeClr>
                </a:solidFill>
              </a:defRPr>
            </a:lvl8pPr>
            <a:lvl9pPr marL="7315039" indent="0">
              <a:buNone/>
              <a:defRPr sz="31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AD0A53-5083-42D9-B522-C3DE4CB50ADB}"/>
              </a:ext>
            </a:extLst>
          </p:cNvPr>
          <p:cNvSpPr>
            <a:spLocks noGrp="1"/>
          </p:cNvSpPr>
          <p:nvPr>
            <p:ph type="dt" sz="half" idx="10"/>
          </p:nvPr>
        </p:nvSpPr>
        <p:spPr/>
        <p:txBody>
          <a:bodyPr/>
          <a:lstStyle/>
          <a:p>
            <a:fld id="{DF305C54-2B17-4267-B8DF-8798430E0F64}" type="datetimeFigureOut">
              <a:rPr lang="en-IN" smtClean="0"/>
              <a:pPr/>
              <a:t>19-12-2025</a:t>
            </a:fld>
            <a:endParaRPr lang="en-IN"/>
          </a:p>
        </p:txBody>
      </p:sp>
      <p:sp>
        <p:nvSpPr>
          <p:cNvPr id="5" name="Footer Placeholder 4">
            <a:extLst>
              <a:ext uri="{FF2B5EF4-FFF2-40B4-BE49-F238E27FC236}">
                <a16:creationId xmlns:a16="http://schemas.microsoft.com/office/drawing/2014/main" id="{A847FB4D-B8E3-484F-9BF1-65ED5E4FCA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3474BD-EF4F-4847-9EC5-2BEC2239DD51}"/>
              </a:ext>
            </a:extLst>
          </p:cNvPr>
          <p:cNvSpPr>
            <a:spLocks noGrp="1"/>
          </p:cNvSpPr>
          <p:nvPr>
            <p:ph type="sldNum" sz="quarter" idx="12"/>
          </p:nvPr>
        </p:nvSpPr>
        <p:spPr/>
        <p:txBody>
          <a:bodyPr/>
          <a:lstStyle/>
          <a:p>
            <a:fld id="{EABBA1F4-0417-40C0-B21E-75F3130C92F7}" type="slidenum">
              <a:rPr lang="en-IN" smtClean="0"/>
              <a:pPr/>
              <a:t>‹#›</a:t>
            </a:fld>
            <a:endParaRPr lang="en-IN"/>
          </a:p>
        </p:txBody>
      </p:sp>
    </p:spTree>
    <p:extLst>
      <p:ext uri="{BB962C8B-B14F-4D97-AF65-F5344CB8AC3E}">
        <p14:creationId xmlns:p14="http://schemas.microsoft.com/office/powerpoint/2010/main" val="295349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18795" y="10698426"/>
            <a:ext cx="20726400" cy="768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6" tIns="121916" rIns="121916" bIns="121916" anchor="ctr">
            <a:normAutofit/>
          </a:bodyPr>
          <a:lstStyle/>
          <a:p>
            <a:r>
              <a:t>Title Text</a:t>
            </a:r>
          </a:p>
        </p:txBody>
      </p:sp>
      <p:sp>
        <p:nvSpPr>
          <p:cNvPr id="3" name="Body Level One…"/>
          <p:cNvSpPr txBox="1">
            <a:spLocks noGrp="1"/>
          </p:cNvSpPr>
          <p:nvPr>
            <p:ph type="body" idx="1"/>
          </p:nvPr>
        </p:nvSpPr>
        <p:spPr>
          <a:xfrm>
            <a:off x="2206891" y="11658535"/>
            <a:ext cx="20738304" cy="768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6" tIns="121916" rIns="121916" bIns="12191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6741674" y="12344401"/>
            <a:ext cx="733526" cy="723267"/>
          </a:xfrm>
          <a:prstGeom prst="rect">
            <a:avLst/>
          </a:prstGeom>
          <a:ln w="12700">
            <a:miter lim="400000"/>
          </a:ln>
        </p:spPr>
        <p:txBody>
          <a:bodyPr wrap="none" lIns="121916" tIns="121916" rIns="121916" bIns="121916" anchor="ctr">
            <a:spAutoFit/>
          </a:bodyPr>
          <a:lstStyle>
            <a:lvl1pPr algn="r" defTabSz="2438346">
              <a:defRPr sz="3100">
                <a:latin typeface="HelveticaNeueLT Std Lt"/>
                <a:ea typeface="HelveticaNeueLT Std Lt"/>
                <a:cs typeface="HelveticaNeueLT Std Lt"/>
                <a:sym typeface="HelveticaNeueLT Std L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ransition spd="med"/>
  <p:txStyles>
    <p:titleStyle>
      <a:lvl1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346"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19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38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57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76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595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14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33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520" algn="l" defTabSz="2438346"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1pPr>
      <a:lvl2pPr marL="0" marR="0" indent="45719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2pPr>
      <a:lvl3pPr marL="0" marR="0" indent="91438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3pPr>
      <a:lvl4pPr marL="0" marR="0" indent="137157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4pPr>
      <a:lvl5pPr marL="0" marR="0" indent="182876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5pPr>
      <a:lvl6pPr marL="0" marR="0" indent="228595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6pPr>
      <a:lvl7pPr marL="0" marR="0" indent="274314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7pPr>
      <a:lvl8pPr marL="0" marR="0" indent="320033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8pPr>
      <a:lvl9pPr marL="0" marR="0" indent="3657520" algn="r" defTabSz="2438346" latinLnBrk="0">
        <a:lnSpc>
          <a:spcPct val="100000"/>
        </a:lnSpc>
        <a:spcBef>
          <a:spcPts val="0"/>
        </a:spcBef>
        <a:spcAft>
          <a:spcPts val="0"/>
        </a:spcAft>
        <a:buClrTx/>
        <a:buSzTx/>
        <a:buFontTx/>
        <a:buNone/>
        <a:tabLst/>
        <a:defRPr sz="3100" b="0" i="0" u="none" strike="noStrike" cap="none" spc="0" baseline="0">
          <a:solidFill>
            <a:schemeClr val="tx1"/>
          </a:solidFill>
          <a:uFillTx/>
          <a:latin typeface="+mn-lt"/>
          <a:ea typeface="+mn-ea"/>
          <a:cs typeface="+mn-cs"/>
          <a:sym typeface="HelveticaNeueLT Std 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E466C-CBA9-4644-9E37-2EE35940C7D9}"/>
              </a:ext>
            </a:extLst>
          </p:cNvPr>
          <p:cNvSpPr>
            <a:spLocks noGrp="1"/>
          </p:cNvSpPr>
          <p:nvPr>
            <p:ph type="title"/>
          </p:nvPr>
        </p:nvSpPr>
        <p:spPr>
          <a:xfrm>
            <a:off x="1676400" y="730253"/>
            <a:ext cx="21031200" cy="2651126"/>
          </a:xfrm>
          <a:prstGeom prst="rect">
            <a:avLst/>
          </a:prstGeom>
        </p:spPr>
        <p:txBody>
          <a:bodyPr vert="horz" lIns="182877" tIns="91438" rIns="182877" bIns="91438"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9C6667-ABA7-476B-BADB-3A1E4CA7E3F8}"/>
              </a:ext>
            </a:extLst>
          </p:cNvPr>
          <p:cNvSpPr>
            <a:spLocks noGrp="1"/>
          </p:cNvSpPr>
          <p:nvPr>
            <p:ph type="body" idx="1"/>
          </p:nvPr>
        </p:nvSpPr>
        <p:spPr>
          <a:xfrm>
            <a:off x="1676400" y="3651250"/>
            <a:ext cx="21031200" cy="8702676"/>
          </a:xfrm>
          <a:prstGeom prst="rect">
            <a:avLst/>
          </a:prstGeom>
        </p:spPr>
        <p:txBody>
          <a:bodyPr vert="horz" lIns="182877" tIns="91438" rIns="182877" bIns="9143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A0CF1A-4C47-4CC8-BB4D-70F63F188F6C}"/>
              </a:ext>
            </a:extLst>
          </p:cNvPr>
          <p:cNvSpPr>
            <a:spLocks noGrp="1"/>
          </p:cNvSpPr>
          <p:nvPr>
            <p:ph type="dt" sz="half" idx="2"/>
          </p:nvPr>
        </p:nvSpPr>
        <p:spPr>
          <a:xfrm>
            <a:off x="1676400" y="12712703"/>
            <a:ext cx="5486400" cy="730250"/>
          </a:xfrm>
          <a:prstGeom prst="rect">
            <a:avLst/>
          </a:prstGeom>
        </p:spPr>
        <p:txBody>
          <a:bodyPr vert="horz" lIns="182877" tIns="91438" rIns="182877" bIns="91438" rtlCol="0" anchor="ctr"/>
          <a:lstStyle>
            <a:lvl1pPr algn="l">
              <a:defRPr sz="2400">
                <a:solidFill>
                  <a:schemeClr val="tx1">
                    <a:tint val="75000"/>
                  </a:schemeClr>
                </a:solidFill>
              </a:defRPr>
            </a:lvl1pPr>
          </a:lstStyle>
          <a:p>
            <a:fld id="{DF305C54-2B17-4267-B8DF-8798430E0F64}" type="datetimeFigureOut">
              <a:rPr lang="en-IN" smtClean="0"/>
              <a:pPr/>
              <a:t>19-12-2025</a:t>
            </a:fld>
            <a:endParaRPr lang="en-IN"/>
          </a:p>
        </p:txBody>
      </p:sp>
      <p:sp>
        <p:nvSpPr>
          <p:cNvPr id="5" name="Footer Placeholder 4">
            <a:extLst>
              <a:ext uri="{FF2B5EF4-FFF2-40B4-BE49-F238E27FC236}">
                <a16:creationId xmlns:a16="http://schemas.microsoft.com/office/drawing/2014/main" id="{09B27B8F-47E6-4C3A-92B1-36665C143EF5}"/>
              </a:ext>
            </a:extLst>
          </p:cNvPr>
          <p:cNvSpPr>
            <a:spLocks noGrp="1"/>
          </p:cNvSpPr>
          <p:nvPr>
            <p:ph type="ftr" sz="quarter" idx="3"/>
          </p:nvPr>
        </p:nvSpPr>
        <p:spPr>
          <a:xfrm>
            <a:off x="8077200" y="12712703"/>
            <a:ext cx="8229600" cy="730250"/>
          </a:xfrm>
          <a:prstGeom prst="rect">
            <a:avLst/>
          </a:prstGeom>
        </p:spPr>
        <p:txBody>
          <a:bodyPr vert="horz" lIns="182877" tIns="91438" rIns="182877" bIns="91438" rtlCol="0" anchor="ctr"/>
          <a:lstStyle>
            <a:lvl1pPr algn="ctr">
              <a:defRPr sz="24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6CEA9FC-5B1D-4401-8175-926C6CCEF350}"/>
              </a:ext>
            </a:extLst>
          </p:cNvPr>
          <p:cNvSpPr>
            <a:spLocks noGrp="1"/>
          </p:cNvSpPr>
          <p:nvPr>
            <p:ph type="sldNum" sz="quarter" idx="4"/>
          </p:nvPr>
        </p:nvSpPr>
        <p:spPr>
          <a:xfrm>
            <a:off x="17221200" y="12712703"/>
            <a:ext cx="5486400" cy="730250"/>
          </a:xfrm>
          <a:prstGeom prst="rect">
            <a:avLst/>
          </a:prstGeom>
        </p:spPr>
        <p:txBody>
          <a:bodyPr vert="horz" lIns="182877" tIns="91438" rIns="182877" bIns="91438" rtlCol="0" anchor="ctr"/>
          <a:lstStyle>
            <a:lvl1pPr algn="r">
              <a:defRPr sz="2400">
                <a:solidFill>
                  <a:schemeClr val="tx1">
                    <a:tint val="75000"/>
                  </a:schemeClr>
                </a:solidFill>
              </a:defRPr>
            </a:lvl1pPr>
          </a:lstStyle>
          <a:p>
            <a:fld id="{EABBA1F4-0417-40C0-B21E-75F3130C92F7}" type="slidenum">
              <a:rPr lang="en-IN" smtClean="0"/>
              <a:pPr/>
              <a:t>‹#›</a:t>
            </a:fld>
            <a:endParaRPr lang="en-IN"/>
          </a:p>
        </p:txBody>
      </p:sp>
    </p:spTree>
    <p:extLst>
      <p:ext uri="{BB962C8B-B14F-4D97-AF65-F5344CB8AC3E}">
        <p14:creationId xmlns:p14="http://schemas.microsoft.com/office/powerpoint/2010/main" val="381012241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182876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90" indent="-457190" algn="l" defTabSz="1828760" rtl="0" eaLnBrk="1" latinLnBrk="0" hangingPunct="1">
        <a:lnSpc>
          <a:spcPct val="90000"/>
        </a:lnSpc>
        <a:spcBef>
          <a:spcPts val="2000"/>
        </a:spcBef>
        <a:buFont typeface="Arial" panose="020B0604020202020204" pitchFamily="34" charset="0"/>
        <a:buChar char="•"/>
        <a:defRPr sz="5700" kern="1200">
          <a:solidFill>
            <a:schemeClr val="tx1"/>
          </a:solidFill>
          <a:latin typeface="+mn-lt"/>
          <a:ea typeface="+mn-ea"/>
          <a:cs typeface="+mn-cs"/>
        </a:defRPr>
      </a:lvl1pPr>
      <a:lvl2pPr marL="1371570" indent="-457190" algn="l" defTabSz="182876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50" indent="-457190" algn="l" defTabSz="182876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30"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709"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89"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69"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49"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29" indent="-457190" algn="l" defTabSz="182876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60" rtl="0" eaLnBrk="1" latinLnBrk="0" hangingPunct="1">
        <a:defRPr sz="3600" kern="1200">
          <a:solidFill>
            <a:schemeClr val="tx1"/>
          </a:solidFill>
          <a:latin typeface="+mn-lt"/>
          <a:ea typeface="+mn-ea"/>
          <a:cs typeface="+mn-cs"/>
        </a:defRPr>
      </a:lvl1pPr>
      <a:lvl2pPr marL="914380" algn="l" defTabSz="1828760" rtl="0" eaLnBrk="1" latinLnBrk="0" hangingPunct="1">
        <a:defRPr sz="3600" kern="1200">
          <a:solidFill>
            <a:schemeClr val="tx1"/>
          </a:solidFill>
          <a:latin typeface="+mn-lt"/>
          <a:ea typeface="+mn-ea"/>
          <a:cs typeface="+mn-cs"/>
        </a:defRPr>
      </a:lvl2pPr>
      <a:lvl3pPr marL="1828760" algn="l" defTabSz="1828760" rtl="0" eaLnBrk="1" latinLnBrk="0" hangingPunct="1">
        <a:defRPr sz="3600" kern="1200">
          <a:solidFill>
            <a:schemeClr val="tx1"/>
          </a:solidFill>
          <a:latin typeface="+mn-lt"/>
          <a:ea typeface="+mn-ea"/>
          <a:cs typeface="+mn-cs"/>
        </a:defRPr>
      </a:lvl3pPr>
      <a:lvl4pPr marL="2743140" algn="l" defTabSz="1828760" rtl="0" eaLnBrk="1" latinLnBrk="0" hangingPunct="1">
        <a:defRPr sz="3600" kern="1200">
          <a:solidFill>
            <a:schemeClr val="tx1"/>
          </a:solidFill>
          <a:latin typeface="+mn-lt"/>
          <a:ea typeface="+mn-ea"/>
          <a:cs typeface="+mn-cs"/>
        </a:defRPr>
      </a:lvl4pPr>
      <a:lvl5pPr marL="3657520" algn="l" defTabSz="1828760" rtl="0" eaLnBrk="1" latinLnBrk="0" hangingPunct="1">
        <a:defRPr sz="3600" kern="1200">
          <a:solidFill>
            <a:schemeClr val="tx1"/>
          </a:solidFill>
          <a:latin typeface="+mn-lt"/>
          <a:ea typeface="+mn-ea"/>
          <a:cs typeface="+mn-cs"/>
        </a:defRPr>
      </a:lvl5pPr>
      <a:lvl6pPr marL="4571899" algn="l" defTabSz="1828760" rtl="0" eaLnBrk="1" latinLnBrk="0" hangingPunct="1">
        <a:defRPr sz="3600" kern="1200">
          <a:solidFill>
            <a:schemeClr val="tx1"/>
          </a:solidFill>
          <a:latin typeface="+mn-lt"/>
          <a:ea typeface="+mn-ea"/>
          <a:cs typeface="+mn-cs"/>
        </a:defRPr>
      </a:lvl6pPr>
      <a:lvl7pPr marL="5486279" algn="l" defTabSz="1828760" rtl="0" eaLnBrk="1" latinLnBrk="0" hangingPunct="1">
        <a:defRPr sz="3600" kern="1200">
          <a:solidFill>
            <a:schemeClr val="tx1"/>
          </a:solidFill>
          <a:latin typeface="+mn-lt"/>
          <a:ea typeface="+mn-ea"/>
          <a:cs typeface="+mn-cs"/>
        </a:defRPr>
      </a:lvl7pPr>
      <a:lvl8pPr marL="6400659" algn="l" defTabSz="1828760" rtl="0" eaLnBrk="1" latinLnBrk="0" hangingPunct="1">
        <a:defRPr sz="3600" kern="1200">
          <a:solidFill>
            <a:schemeClr val="tx1"/>
          </a:solidFill>
          <a:latin typeface="+mn-lt"/>
          <a:ea typeface="+mn-ea"/>
          <a:cs typeface="+mn-cs"/>
        </a:defRPr>
      </a:lvl8pPr>
      <a:lvl9pPr marL="7315039" algn="l" defTabSz="182876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8"/>
            <a:ext cx="21945600" cy="2286000"/>
          </a:xfrm>
          <a:prstGeom prst="rect">
            <a:avLst/>
          </a:prstGeom>
        </p:spPr>
        <p:txBody>
          <a:bodyPr vert="horz" lIns="243828" tIns="121914" rIns="243828" bIns="121914" rtlCol="0" anchor="ctr">
            <a:normAutofit/>
          </a:bodyPr>
          <a:lstStyle/>
          <a:p>
            <a:r>
              <a:rPr lang="en-US"/>
              <a:t>Click to edit Master title style</a:t>
            </a:r>
          </a:p>
        </p:txBody>
      </p:sp>
      <p:sp>
        <p:nvSpPr>
          <p:cNvPr id="3" name="Text Placeholder 2"/>
          <p:cNvSpPr>
            <a:spLocks noGrp="1"/>
          </p:cNvSpPr>
          <p:nvPr>
            <p:ph type="body" idx="1"/>
          </p:nvPr>
        </p:nvSpPr>
        <p:spPr>
          <a:xfrm>
            <a:off x="1219200" y="3200405"/>
            <a:ext cx="21945600" cy="9051926"/>
          </a:xfrm>
          <a:prstGeom prst="rect">
            <a:avLst/>
          </a:prstGeom>
        </p:spPr>
        <p:txBody>
          <a:bodyPr vert="horz" lIns="243828" tIns="121914" rIns="243828" bIns="1219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2"/>
            <a:ext cx="5689600" cy="730252"/>
          </a:xfrm>
          <a:prstGeom prst="rect">
            <a:avLst/>
          </a:prstGeom>
        </p:spPr>
        <p:txBody>
          <a:bodyPr vert="horz" lIns="243828" tIns="121914" rIns="243828" bIns="121914" rtlCol="0" anchor="ctr"/>
          <a:lstStyle>
            <a:lvl1pPr algn="l">
              <a:defRPr sz="31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8331200" y="12712702"/>
            <a:ext cx="7721600" cy="730252"/>
          </a:xfrm>
          <a:prstGeom prst="rect">
            <a:avLst/>
          </a:prstGeom>
        </p:spPr>
        <p:txBody>
          <a:bodyPr vert="horz" lIns="243828" tIns="121914" rIns="243828" bIns="121914" rtlCol="0" anchor="ctr"/>
          <a:lstStyle>
            <a:lvl1pPr algn="ctr">
              <a:defRPr sz="3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0" y="12712702"/>
            <a:ext cx="5689600" cy="730252"/>
          </a:xfrm>
          <a:prstGeom prst="rect">
            <a:avLst/>
          </a:prstGeom>
        </p:spPr>
        <p:txBody>
          <a:bodyPr vert="horz" lIns="243828" tIns="121914" rIns="243828" bIns="121914" rtlCol="0" anchor="ctr"/>
          <a:lstStyle>
            <a:lvl1pPr algn="r">
              <a:defRPr sz="3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2438284" rtl="0" eaLnBrk="1" latinLnBrk="0" hangingPunct="1">
        <a:spcBef>
          <a:spcPct val="0"/>
        </a:spcBef>
        <a:buNone/>
        <a:defRPr sz="11700" kern="1200">
          <a:solidFill>
            <a:schemeClr val="tx1"/>
          </a:solidFill>
          <a:latin typeface="+mj-lt"/>
          <a:ea typeface="+mj-ea"/>
          <a:cs typeface="+mj-cs"/>
        </a:defRPr>
      </a:lvl1pPr>
    </p:titleStyle>
    <p:bodyStyle>
      <a:lvl1pPr marL="914356" indent="-914356" algn="l" defTabSz="2438284" rtl="0" eaLnBrk="1" latinLnBrk="0" hangingPunct="1">
        <a:spcBef>
          <a:spcPct val="20000"/>
        </a:spcBef>
        <a:buFont typeface="Arial" pitchFamily="34" charset="0"/>
        <a:buChar char="•"/>
        <a:defRPr sz="8600" kern="1200">
          <a:solidFill>
            <a:schemeClr val="tx1"/>
          </a:solidFill>
          <a:latin typeface="+mn-lt"/>
          <a:ea typeface="+mn-ea"/>
          <a:cs typeface="+mn-cs"/>
        </a:defRPr>
      </a:lvl1pPr>
      <a:lvl2pPr marL="1981106" indent="-761964" algn="l" defTabSz="2438284" rtl="0" eaLnBrk="1" latinLnBrk="0" hangingPunct="1">
        <a:spcBef>
          <a:spcPct val="20000"/>
        </a:spcBef>
        <a:buFont typeface="Arial" pitchFamily="34" charset="0"/>
        <a:buChar char="–"/>
        <a:defRPr sz="7600" kern="1200">
          <a:solidFill>
            <a:schemeClr val="tx1"/>
          </a:solidFill>
          <a:latin typeface="+mn-lt"/>
          <a:ea typeface="+mn-ea"/>
          <a:cs typeface="+mn-cs"/>
        </a:defRPr>
      </a:lvl2pPr>
      <a:lvl3pPr marL="3047857" indent="-609572" algn="l" defTabSz="2438284" rtl="0" eaLnBrk="1" latinLnBrk="0" hangingPunct="1">
        <a:spcBef>
          <a:spcPct val="20000"/>
        </a:spcBef>
        <a:buFont typeface="Arial" pitchFamily="34" charset="0"/>
        <a:buChar char="•"/>
        <a:defRPr sz="6400" kern="1200">
          <a:solidFill>
            <a:schemeClr val="tx1"/>
          </a:solidFill>
          <a:latin typeface="+mn-lt"/>
          <a:ea typeface="+mn-ea"/>
          <a:cs typeface="+mn-cs"/>
        </a:defRPr>
      </a:lvl3pPr>
      <a:lvl4pPr marL="4266999"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4pPr>
      <a:lvl5pPr marL="5486141"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5pPr>
      <a:lvl6pPr marL="6705283"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924428"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9143570"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10362712" indent="-609572" algn="l" defTabSz="2438284" rtl="0" eaLnBrk="1" latinLnBrk="0" hangingPunct="1">
        <a:spcBef>
          <a:spcPct val="20000"/>
        </a:spcBef>
        <a:buFont typeface="Arial" pitchFamily="34" charset="0"/>
        <a:buChar char="•"/>
        <a:defRPr sz="5200" kern="1200">
          <a:solidFill>
            <a:schemeClr val="tx1"/>
          </a:solidFill>
          <a:latin typeface="+mn-lt"/>
          <a:ea typeface="+mn-ea"/>
          <a:cs typeface="+mn-cs"/>
        </a:defRPr>
      </a:lvl9pPr>
    </p:bodyStyle>
    <p:otherStyle>
      <a:defPPr>
        <a:defRPr lang="en-US"/>
      </a:defPPr>
      <a:lvl1pPr marL="0" algn="l" defTabSz="2438284" rtl="0" eaLnBrk="1" latinLnBrk="0" hangingPunct="1">
        <a:defRPr sz="4800" kern="1200">
          <a:solidFill>
            <a:schemeClr val="tx1"/>
          </a:solidFill>
          <a:latin typeface="+mn-lt"/>
          <a:ea typeface="+mn-ea"/>
          <a:cs typeface="+mn-cs"/>
        </a:defRPr>
      </a:lvl1pPr>
      <a:lvl2pPr marL="1219142" algn="l" defTabSz="2438284" rtl="0" eaLnBrk="1" latinLnBrk="0" hangingPunct="1">
        <a:defRPr sz="4800" kern="1200">
          <a:solidFill>
            <a:schemeClr val="tx1"/>
          </a:solidFill>
          <a:latin typeface="+mn-lt"/>
          <a:ea typeface="+mn-ea"/>
          <a:cs typeface="+mn-cs"/>
        </a:defRPr>
      </a:lvl2pPr>
      <a:lvl3pPr marL="2438284" algn="l" defTabSz="2438284" rtl="0" eaLnBrk="1" latinLnBrk="0" hangingPunct="1">
        <a:defRPr sz="4800" kern="1200">
          <a:solidFill>
            <a:schemeClr val="tx1"/>
          </a:solidFill>
          <a:latin typeface="+mn-lt"/>
          <a:ea typeface="+mn-ea"/>
          <a:cs typeface="+mn-cs"/>
        </a:defRPr>
      </a:lvl3pPr>
      <a:lvl4pPr marL="3657429" algn="l" defTabSz="2438284" rtl="0" eaLnBrk="1" latinLnBrk="0" hangingPunct="1">
        <a:defRPr sz="4800" kern="1200">
          <a:solidFill>
            <a:schemeClr val="tx1"/>
          </a:solidFill>
          <a:latin typeface="+mn-lt"/>
          <a:ea typeface="+mn-ea"/>
          <a:cs typeface="+mn-cs"/>
        </a:defRPr>
      </a:lvl4pPr>
      <a:lvl5pPr marL="4876571" algn="l" defTabSz="2438284" rtl="0" eaLnBrk="1" latinLnBrk="0" hangingPunct="1">
        <a:defRPr sz="4800" kern="1200">
          <a:solidFill>
            <a:schemeClr val="tx1"/>
          </a:solidFill>
          <a:latin typeface="+mn-lt"/>
          <a:ea typeface="+mn-ea"/>
          <a:cs typeface="+mn-cs"/>
        </a:defRPr>
      </a:lvl5pPr>
      <a:lvl6pPr marL="6095714" algn="l" defTabSz="2438284" rtl="0" eaLnBrk="1" latinLnBrk="0" hangingPunct="1">
        <a:defRPr sz="4800" kern="1200">
          <a:solidFill>
            <a:schemeClr val="tx1"/>
          </a:solidFill>
          <a:latin typeface="+mn-lt"/>
          <a:ea typeface="+mn-ea"/>
          <a:cs typeface="+mn-cs"/>
        </a:defRPr>
      </a:lvl6pPr>
      <a:lvl7pPr marL="7314856" algn="l" defTabSz="2438284" rtl="0" eaLnBrk="1" latinLnBrk="0" hangingPunct="1">
        <a:defRPr sz="4800" kern="1200">
          <a:solidFill>
            <a:schemeClr val="tx1"/>
          </a:solidFill>
          <a:latin typeface="+mn-lt"/>
          <a:ea typeface="+mn-ea"/>
          <a:cs typeface="+mn-cs"/>
        </a:defRPr>
      </a:lvl7pPr>
      <a:lvl8pPr marL="8534000" algn="l" defTabSz="2438284" rtl="0" eaLnBrk="1" latinLnBrk="0" hangingPunct="1">
        <a:defRPr sz="4800" kern="1200">
          <a:solidFill>
            <a:schemeClr val="tx1"/>
          </a:solidFill>
          <a:latin typeface="+mn-lt"/>
          <a:ea typeface="+mn-ea"/>
          <a:cs typeface="+mn-cs"/>
        </a:defRPr>
      </a:lvl8pPr>
      <a:lvl9pPr marL="9753143" algn="l" defTabSz="243828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19935648" y="12835533"/>
            <a:ext cx="3686352" cy="677270"/>
          </a:xfrm>
          <a:prstGeom prst="rect">
            <a:avLst/>
          </a:prstGeom>
        </p:spPr>
      </p:pic>
      <p:sp>
        <p:nvSpPr>
          <p:cNvPr id="78" name="Rectangle"/>
          <p:cNvSpPr/>
          <p:nvPr/>
        </p:nvSpPr>
        <p:spPr>
          <a:xfrm>
            <a:off x="1016001" y="13512800"/>
            <a:ext cx="3815338" cy="203200"/>
          </a:xfrm>
          <a:prstGeom prst="rect">
            <a:avLst/>
          </a:prstGeom>
          <a:solidFill>
            <a:srgbClr val="585756"/>
          </a:solidFill>
          <a:ln w="12700">
            <a:miter lim="400000"/>
          </a:ln>
        </p:spPr>
        <p:txBody>
          <a:bodyPr lIns="78284" tIns="78284" rIns="78284" bIns="78284"/>
          <a:lstStyle/>
          <a:p>
            <a:pPr algn="l" rtl="0"/>
            <a:endParaRPr sz="1800"/>
          </a:p>
        </p:txBody>
      </p:sp>
      <p:sp>
        <p:nvSpPr>
          <p:cNvPr id="79" name="PPT 2 -"/>
          <p:cNvSpPr txBox="1"/>
          <p:nvPr/>
        </p:nvSpPr>
        <p:spPr>
          <a:xfrm>
            <a:off x="21336000" y="12813339"/>
            <a:ext cx="1828799" cy="619762"/>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dirty="0"/>
              <a:t>  -</a:t>
            </a:r>
          </a:p>
        </p:txBody>
      </p:sp>
      <p:sp>
        <p:nvSpPr>
          <p:cNvPr id="80" name="Rectangle"/>
          <p:cNvSpPr/>
          <p:nvPr/>
        </p:nvSpPr>
        <p:spPr>
          <a:xfrm>
            <a:off x="21539200" y="13512800"/>
            <a:ext cx="1879600" cy="203200"/>
          </a:xfrm>
          <a:prstGeom prst="rect">
            <a:avLst/>
          </a:prstGeom>
          <a:solidFill>
            <a:srgbClr val="585756"/>
          </a:solidFill>
          <a:ln w="12700">
            <a:miter lim="400000"/>
          </a:ln>
        </p:spPr>
        <p:txBody>
          <a:bodyPr lIns="78284" tIns="78284" rIns="78284" bIns="78284"/>
          <a:lstStyle/>
          <a:p>
            <a:pPr algn="l" rtl="0"/>
            <a:endParaRPr sz="1800"/>
          </a:p>
        </p:txBody>
      </p:sp>
      <p:sp>
        <p:nvSpPr>
          <p:cNvPr id="81" name="Slide Number"/>
          <p:cNvSpPr txBox="1">
            <a:spLocks noGrp="1"/>
          </p:cNvSpPr>
          <p:nvPr>
            <p:ph type="sldNum" sz="quarter" idx="4294967295"/>
          </p:nvPr>
        </p:nvSpPr>
        <p:spPr>
          <a:xfrm>
            <a:off x="45588028" y="25626676"/>
            <a:ext cx="1281199" cy="12395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56566" tIns="156566" rIns="156566" bIns="156566" anchor="t">
            <a:spAutoFit/>
          </a:bodyPr>
          <a:lstStyle>
            <a:defPPr marL="0" marR="0" indent="0" algn="l" defTabSz="18288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defRPr>
            </a:defPPr>
            <a:lvl1pPr marL="0" marR="0" indent="0" algn="ctr" defTabSz="3325090" rtl="0" fontAlgn="auto" latinLnBrk="0" hangingPunct="0">
              <a:lnSpc>
                <a:spcPct val="100000"/>
              </a:lnSpc>
              <a:spcBef>
                <a:spcPts val="1200"/>
              </a:spcBef>
              <a:spcAft>
                <a:spcPts val="0"/>
              </a:spcAft>
              <a:buClrTx/>
              <a:buSzTx/>
              <a:buFontTx/>
              <a:buNone/>
              <a:tabLst/>
              <a:defRPr kumimoji="0" sz="6000" b="1" i="0" u="none" strike="noStrike" cap="none" spc="0" normalizeH="0" baseline="0">
                <a:ln>
                  <a:noFill/>
                </a:ln>
                <a:solidFill>
                  <a:srgbClr val="535353"/>
                </a:solidFill>
                <a:effectLst/>
                <a:uFillTx/>
                <a:latin typeface="Open Sans"/>
                <a:ea typeface="Open Sans"/>
                <a:cs typeface="Open Sans"/>
                <a:sym typeface="Open Sans"/>
              </a:defRPr>
            </a:lvl1pPr>
            <a:lvl2pPr marL="0" marR="0" indent="91440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2pPr>
            <a:lvl3pPr marL="0" marR="0" indent="182880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3pPr>
            <a:lvl4pPr marL="0" marR="0" indent="274320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4pPr>
            <a:lvl5pPr marL="0" marR="0" indent="365760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5pPr>
            <a:lvl6pPr marL="0" marR="0" indent="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6pPr>
            <a:lvl7pPr marL="0" marR="0" indent="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7pPr>
            <a:lvl8pPr marL="0" marR="0" indent="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8pPr>
            <a:lvl9pPr marL="0" marR="0" indent="0" algn="l" defTabSz="332509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lgn="l" rtl="0"/>
              <a:t>1</a:t>
            </a:fld>
            <a:endParaRPr/>
          </a:p>
        </p:txBody>
      </p:sp>
      <p:sp>
        <p:nvSpPr>
          <p:cNvPr id="83" name="Shape"/>
          <p:cNvSpPr/>
          <p:nvPr/>
        </p:nvSpPr>
        <p:spPr>
          <a:xfrm>
            <a:off x="-2" y="3886200"/>
            <a:ext cx="13772464" cy="2977812"/>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lumMod val="75000"/>
              <a:alpha val="90000"/>
            </a:schemeClr>
          </a:solidFill>
          <a:ln w="12700">
            <a:miter lim="400000"/>
          </a:ln>
        </p:spPr>
        <p:txBody>
          <a:bodyPr lIns="78284" tIns="78284" rIns="78284" bIns="78284"/>
          <a:lstStyle/>
          <a:p>
            <a:pPr algn="l" rtl="0"/>
            <a:endParaRPr sz="1800"/>
          </a:p>
        </p:txBody>
      </p:sp>
      <p:sp>
        <p:nvSpPr>
          <p:cNvPr id="84" name="LESSON 2…"/>
          <p:cNvSpPr txBox="1"/>
          <p:nvPr/>
        </p:nvSpPr>
        <p:spPr>
          <a:xfrm>
            <a:off x="628756" y="4083125"/>
            <a:ext cx="11848996" cy="2902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p>
            <a:pPr algn="ctr" defTabSz="2438346">
              <a:lnSpc>
                <a:spcPct val="80000"/>
              </a:lnSpc>
              <a:spcBef>
                <a:spcPts val="1000"/>
              </a:spcBef>
              <a:defRPr sz="6400" cap="all">
                <a:solidFill>
                  <a:srgbClr val="FFFFFF"/>
                </a:solidFill>
                <a:latin typeface="Open Sans"/>
                <a:ea typeface="Open Sans"/>
                <a:cs typeface="Open Sans"/>
                <a:sym typeface="Open Sans"/>
              </a:defRPr>
            </a:pPr>
            <a:r>
              <a:rPr lang="en-IN" sz="6600" b="1" dirty="0" err="1">
                <a:solidFill>
                  <a:schemeClr val="bg1"/>
                </a:solidFill>
              </a:rPr>
              <a:t>पाठ</a:t>
            </a:r>
            <a:r>
              <a:rPr lang="en-IN" sz="6600" b="1" dirty="0">
                <a:solidFill>
                  <a:schemeClr val="bg1"/>
                </a:solidFill>
              </a:rPr>
              <a:t> -4</a:t>
            </a:r>
            <a:r>
              <a:rPr lang="en-IN" sz="6600" dirty="0">
                <a:solidFill>
                  <a:schemeClr val="bg1"/>
                </a:solidFill>
              </a:rPr>
              <a:t> </a:t>
            </a:r>
          </a:p>
          <a:p>
            <a:pPr defTabSz="2438346">
              <a:lnSpc>
                <a:spcPct val="80000"/>
              </a:lnSpc>
              <a:spcBef>
                <a:spcPts val="1000"/>
              </a:spcBef>
              <a:defRPr sz="6400" cap="all">
                <a:solidFill>
                  <a:srgbClr val="FFFFFF"/>
                </a:solidFill>
                <a:latin typeface="Open Sans"/>
                <a:ea typeface="Open Sans"/>
                <a:cs typeface="Open Sans"/>
                <a:sym typeface="Open Sans"/>
              </a:defRPr>
            </a:pPr>
            <a:r>
              <a:rPr lang="en-US" sz="6600" b="1" dirty="0" err="1"/>
              <a:t>संरचनात्मक</a:t>
            </a:r>
            <a:r>
              <a:rPr lang="en-US" sz="6600" b="1" dirty="0"/>
              <a:t> ट्राइएज और</a:t>
            </a:r>
          </a:p>
          <a:p>
            <a:pPr algn="l" defTabSz="2438346" rtl="0">
              <a:lnSpc>
                <a:spcPct val="80000"/>
              </a:lnSpc>
              <a:spcBef>
                <a:spcPts val="1000"/>
              </a:spcBef>
              <a:defRPr sz="6400" cap="all">
                <a:solidFill>
                  <a:srgbClr val="FFFFFF"/>
                </a:solidFill>
                <a:latin typeface="Open Sans"/>
                <a:ea typeface="Open Sans"/>
                <a:cs typeface="Open Sans"/>
                <a:sym typeface="Open Sans"/>
              </a:defRPr>
            </a:pPr>
            <a:r>
              <a:rPr lang="en-US" sz="6600" b="1" dirty="0"/>
              <a:t>INSARAG अंकन प्रणाली</a:t>
            </a:r>
          </a:p>
        </p:txBody>
      </p:sp>
      <p:sp>
        <p:nvSpPr>
          <p:cNvPr id="85" name="Shape"/>
          <p:cNvSpPr/>
          <p:nvPr/>
        </p:nvSpPr>
        <p:spPr>
          <a:xfrm flipH="1">
            <a:off x="-2" y="2458"/>
            <a:ext cx="24410276" cy="2753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60000"/>
              <a:lumOff val="40000"/>
            </a:schemeClr>
          </a:solidFill>
          <a:ln w="12700" cap="flat">
            <a:noFill/>
            <a:miter lim="400000"/>
          </a:ln>
          <a:effectLst/>
        </p:spPr>
        <p:txBody>
          <a:bodyPr wrap="square" lIns="78284" tIns="78284" rIns="78284" bIns="78284" numCol="1" anchor="t">
            <a:noAutofit/>
          </a:bodyPr>
          <a:lstStyle/>
          <a:p>
            <a:pPr algn="l" rtl="0"/>
            <a:endParaRPr sz="1800"/>
          </a:p>
        </p:txBody>
      </p:sp>
      <p:pic>
        <p:nvPicPr>
          <p:cNvPr id="95" name="MFR-logo-02.png" descr="MFR-logo-02.png"/>
          <p:cNvPicPr>
            <a:picLocks noChangeAspect="1"/>
          </p:cNvPicPr>
          <p:nvPr/>
        </p:nvPicPr>
        <p:blipFill>
          <a:blip r:embed="rId3" cstate="print"/>
          <a:srcRect t="12599" b="19178"/>
          <a:stretch>
            <a:fillRect/>
          </a:stretch>
        </p:blipFill>
        <p:spPr>
          <a:xfrm>
            <a:off x="16316127" y="7112433"/>
            <a:ext cx="7102674" cy="3425646"/>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9" y="354063"/>
            <a:ext cx="16234426" cy="992161"/>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4" tIns="78284" rIns="78284" bIns="78284" numCol="1" spcCol="38100" rtlCol="0" anchor="t">
            <a:spAutoFit/>
          </a:bodyPr>
          <a:lstStyle/>
          <a:p>
            <a:pPr algn="ctr" defTabSz="1662546"/>
            <a:r>
              <a:rPr lang="en-US" sz="4800" dirty="0">
                <a:latin typeface="Arial Black" panose="020B0A04020102020204" pitchFamily="34" charset="0"/>
              </a:rPr>
              <a:t> </a:t>
            </a:r>
            <a:r>
              <a:rPr lang="hi-IN" sz="4800" dirty="0">
                <a:latin typeface="Arial Black" panose="020B0A04020102020204" pitchFamily="34" charset="0"/>
              </a:rPr>
              <a:t>ध्वस्त ढांचा </a:t>
            </a:r>
            <a:r>
              <a:rPr lang="en-US" sz="4800" dirty="0" err="1">
                <a:latin typeface="Arial Black" panose="020B0A04020102020204" pitchFamily="34" charset="0"/>
              </a:rPr>
              <a:t>खोज</a:t>
            </a:r>
            <a:r>
              <a:rPr lang="en-US" sz="4800" dirty="0">
                <a:latin typeface="Arial Black" panose="020B0A04020102020204" pitchFamily="34" charset="0"/>
              </a:rPr>
              <a:t> </a:t>
            </a:r>
            <a:r>
              <a:rPr lang="en-US" sz="4800" dirty="0" err="1">
                <a:latin typeface="Arial Black" panose="020B0A04020102020204" pitchFamily="34" charset="0"/>
              </a:rPr>
              <a:t>और</a:t>
            </a:r>
            <a:r>
              <a:rPr lang="en-US" sz="4800" dirty="0">
                <a:latin typeface="Arial Black" panose="020B0A04020102020204" pitchFamily="34" charset="0"/>
              </a:rPr>
              <a:t> </a:t>
            </a:r>
            <a:r>
              <a:rPr lang="en-US" sz="4800" dirty="0" err="1">
                <a:latin typeface="Arial Black" panose="020B0A04020102020204" pitchFamily="34" charset="0"/>
              </a:rPr>
              <a:t>बचाव</a:t>
            </a:r>
            <a:endParaRPr lang="en-IN" sz="4800" dirty="0">
              <a:latin typeface="Arial Black" panose="020B0A04020102020204" pitchFamily="34" charset="0"/>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14110486" y="3431176"/>
            <a:ext cx="8810456" cy="8810456"/>
          </a:xfrm>
          <a:prstGeom prst="rect">
            <a:avLst/>
          </a:prstGeom>
        </p:spPr>
      </p:pic>
      <p:sp>
        <p:nvSpPr>
          <p:cNvPr id="6" name="TextBox 5">
            <a:extLst>
              <a:ext uri="{FF2B5EF4-FFF2-40B4-BE49-F238E27FC236}">
                <a16:creationId xmlns:a16="http://schemas.microsoft.com/office/drawing/2014/main" id="{EC68E7DF-0645-C6E1-620D-A82D479CC68E}"/>
              </a:ext>
            </a:extLst>
          </p:cNvPr>
          <p:cNvSpPr txBox="1"/>
          <p:nvPr/>
        </p:nvSpPr>
        <p:spPr>
          <a:xfrm>
            <a:off x="8610600" y="12813339"/>
            <a:ext cx="6096000" cy="712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ctr" defTabSz="1662545" rtl="0" fontAlgn="auto" latinLnBrk="0" hangingPunct="0">
              <a:lnSpc>
                <a:spcPct val="100000"/>
              </a:lnSpc>
              <a:spcBef>
                <a:spcPts val="0"/>
              </a:spcBef>
              <a:spcAft>
                <a:spcPts val="0"/>
              </a:spcAft>
              <a:buClrTx/>
              <a:buSzTx/>
              <a:buFontTx/>
              <a:buNone/>
              <a:tabLst/>
            </a:pPr>
            <a:r>
              <a:rPr kumimoji="0" lang="hi-IN" sz="3600" b="0" i="0" u="none" strike="noStrike" cap="none" spc="0" normalizeH="0" baseline="0" dirty="0" err="1">
                <a:ln>
                  <a:noFill/>
                </a:ln>
                <a:solidFill>
                  <a:srgbClr val="000000"/>
                </a:solidFill>
                <a:effectLst/>
                <a:uFillTx/>
                <a:latin typeface="Arial"/>
                <a:ea typeface="Arial"/>
                <a:cs typeface="Arial"/>
                <a:sym typeface="Arial"/>
              </a:rPr>
              <a:t>निरक्षक</a:t>
            </a:r>
            <a:r>
              <a:rPr kumimoji="0" lang="hi-IN" sz="3600" b="0" i="0" u="none" strike="noStrike" cap="none" spc="0" normalizeH="0" baseline="0" dirty="0">
                <a:ln>
                  <a:noFill/>
                </a:ln>
                <a:solidFill>
                  <a:srgbClr val="000000"/>
                </a:solidFill>
                <a:effectLst/>
                <a:uFillTx/>
                <a:latin typeface="Arial"/>
                <a:ea typeface="Arial"/>
                <a:cs typeface="Arial"/>
                <a:sym typeface="Arial"/>
              </a:rPr>
              <a:t> अजय कुमार यादव </a:t>
            </a:r>
            <a:endParaRPr kumimoji="0" lang="en-IN" sz="3600" b="0" i="0" u="none" strike="noStrike" cap="none" spc="0" normalizeH="0" baseline="0" dirty="0">
              <a:ln>
                <a:noFill/>
              </a:ln>
              <a:solidFill>
                <a:srgbClr val="000000"/>
              </a:solidFill>
              <a:effectLst/>
              <a:uFillTx/>
              <a:latin typeface="Arial"/>
              <a:ea typeface="Arial"/>
              <a:cs typeface="Arial"/>
              <a:sym typeface="Arial"/>
            </a:endParaRPr>
          </a:p>
        </p:txBody>
      </p:sp>
      <p:pic>
        <p:nvPicPr>
          <p:cNvPr id="11" name="Picture 10">
            <a:extLst>
              <a:ext uri="{FF2B5EF4-FFF2-40B4-BE49-F238E27FC236}">
                <a16:creationId xmlns:a16="http://schemas.microsoft.com/office/drawing/2014/main" id="{C95E6CD8-406A-E09A-99A2-05BD38A93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61" y="81954"/>
            <a:ext cx="3774440" cy="2661245"/>
          </a:xfrm>
          <a:prstGeom prst="rect">
            <a:avLst/>
          </a:prstGeom>
        </p:spPr>
      </p:pic>
      <p:pic>
        <p:nvPicPr>
          <p:cNvPr id="13" name="Picture 12">
            <a:extLst>
              <a:ext uri="{FF2B5EF4-FFF2-40B4-BE49-F238E27FC236}">
                <a16:creationId xmlns:a16="http://schemas.microsoft.com/office/drawing/2014/main" id="{F4AC4FBC-0276-B9C1-9DAC-F266D4F279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39200" y="48747"/>
            <a:ext cx="2809239" cy="2694452"/>
          </a:xfrm>
          <a:prstGeom prst="rect">
            <a:avLst/>
          </a:prstGeom>
        </p:spPr>
      </p:pic>
    </p:spTree>
    <p:extLst>
      <p:ext uri="{BB962C8B-B14F-4D97-AF65-F5344CB8AC3E}">
        <p14:creationId xmlns:p14="http://schemas.microsoft.com/office/powerpoint/2010/main" val="358835489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892800" y="201700"/>
            <a:ext cx="9956800" cy="2084308"/>
          </a:xfrm>
          <a:prstGeom prst="rect">
            <a:avLst/>
          </a:prstGeom>
        </p:spPr>
        <p:style>
          <a:lnRef idx="0">
            <a:schemeClr val="accent2"/>
          </a:lnRef>
          <a:fillRef idx="3">
            <a:schemeClr val="accent2"/>
          </a:fillRef>
          <a:effectRef idx="3">
            <a:schemeClr val="accent2"/>
          </a:effectRef>
          <a:fontRef idx="minor">
            <a:schemeClr val="lt1"/>
          </a:fontRef>
        </p:style>
        <p:txBody>
          <a:bodyPr vert="horz" lIns="243823" tIns="82096" rIns="243823" bIns="1219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hi-IN" sz="95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लीमा</a:t>
            </a:r>
            <a:r>
              <a:rPr lang="hi-IN" sz="9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 </a:t>
            </a:r>
            <a:endParaRPr lang="de-CH" sz="9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endParaRPr>
          </a:p>
        </p:txBody>
      </p:sp>
      <p:pic>
        <p:nvPicPr>
          <p:cNvPr id="5" name="Picture 2" descr="J:\RETTUNGSKETTE SCHWEIZ\BILDER SALVATAGGIO 2005\Fotos D-A-CH 2005 by Ulrich Ott\DSCN1232.JPG"/>
          <p:cNvPicPr>
            <a:picLocks noChangeAspect="1" noChangeArrowheads="1"/>
          </p:cNvPicPr>
          <p:nvPr/>
        </p:nvPicPr>
        <p:blipFill>
          <a:blip r:embed="rId2" cstate="print"/>
          <a:srcRect/>
          <a:stretch>
            <a:fillRect/>
          </a:stretch>
        </p:blipFill>
        <p:spPr bwMode="auto">
          <a:xfrm>
            <a:off x="16230600" y="3962400"/>
            <a:ext cx="7391400" cy="7391396"/>
          </a:xfrm>
          <a:prstGeom prst="rect">
            <a:avLst/>
          </a:prstGeom>
          <a:ln>
            <a:noFill/>
          </a:ln>
          <a:effectLst>
            <a:softEdge rad="112500"/>
          </a:effectLst>
        </p:spPr>
      </p:pic>
      <p:sp>
        <p:nvSpPr>
          <p:cNvPr id="6" name="Textfeld 2"/>
          <p:cNvSpPr txBox="1"/>
          <p:nvPr/>
        </p:nvSpPr>
        <p:spPr>
          <a:xfrm>
            <a:off x="990600" y="3429000"/>
            <a:ext cx="14020800" cy="5336442"/>
          </a:xfrm>
          <a:prstGeom prst="rect">
            <a:avLst/>
          </a:prstGeom>
        </p:spPr>
        <p:style>
          <a:lnRef idx="1">
            <a:schemeClr val="accent3"/>
          </a:lnRef>
          <a:fillRef idx="2">
            <a:schemeClr val="accent3"/>
          </a:fillRef>
          <a:effectRef idx="1">
            <a:schemeClr val="accent3"/>
          </a:effectRef>
          <a:fontRef idx="minor">
            <a:schemeClr val="dk1"/>
          </a:fontRef>
        </p:style>
        <p:txBody>
          <a:bodyPr wrap="square" lIns="164192" tIns="82096" rIns="164192" bIns="82096" rtlCol="0">
            <a:spAutoFit/>
          </a:bodyPr>
          <a:lstStyle/>
          <a:p>
            <a:pPr eaLnBrk="0"/>
            <a:r>
              <a:rPr lang="hi-IN" sz="4800" b="1" dirty="0" err="1"/>
              <a:t>एलईएमए</a:t>
            </a:r>
            <a:r>
              <a:rPr lang="hi-IN" sz="4800" b="1" dirty="0"/>
              <a:t> (स्थानीय आपातकालीन प्रबंधन प्राधिकरण) </a:t>
            </a:r>
            <a:r>
              <a:rPr lang="hi-IN" sz="4800" dirty="0"/>
              <a:t>कुल मिलाकर प्रतिक्रिया संचालन की कमान, समन्वय और प्रबंधन के लिए अंतिम जिम्मेदार प्राधिकरण है।</a:t>
            </a:r>
            <a:endParaRPr lang="de-DE" sz="4800" dirty="0">
              <a:latin typeface="Open Sans"/>
            </a:endParaRPr>
          </a:p>
          <a:p>
            <a:pPr algn="l" rtl="0" eaLnBrk="0">
              <a:buNone/>
            </a:pPr>
            <a:endParaRPr lang="de-DE" sz="4800" dirty="0">
              <a:latin typeface="Open Sans"/>
            </a:endParaRPr>
          </a:p>
          <a:p>
            <a:pPr algn="l" rtl="0" eaLnBrk="0">
              <a:buNone/>
            </a:pPr>
            <a:r>
              <a:rPr lang="de-DE" sz="4800" dirty="0">
                <a:latin typeface="Open Sans"/>
              </a:rPr>
              <a:t>एलईएमए का तात्पर्य राष्ट्रीय, क्षेत्रीय या स्थानीय प्राधिकरणों या उनके संयोजनों से हो सकता है, जो आपदा प्रतिक्रिया अभियान के लिए सामूहिक रूप से जिम्मेदार हैं।</a:t>
            </a:r>
          </a:p>
        </p:txBody>
      </p:sp>
      <p:pic>
        <p:nvPicPr>
          <p:cNvPr id="7" name="Picture 6"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8" name="Picture 7">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28819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276600" y="2057400"/>
            <a:ext cx="17068800" cy="2077470"/>
          </a:xfrm>
          <a:prstGeom prst="rect">
            <a:avLst/>
          </a:prstGeom>
          <a:ln/>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lIns="243828" tIns="121914" rIns="243828" bIns="121914" anchor="ctr"/>
          <a:lstStyle/>
          <a:p>
            <a:pPr algn="ctr" rtl="0">
              <a:buNone/>
              <a:defRPr/>
            </a:pPr>
            <a:r>
              <a:rPr lang="de-DE" sz="760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Open Sans"/>
              </a:rPr>
              <a:t>स्वागत/ प्रस्थान केंद्र</a:t>
            </a:r>
          </a:p>
        </p:txBody>
      </p:sp>
      <p:sp>
        <p:nvSpPr>
          <p:cNvPr id="8" name="Text Box 8"/>
          <p:cNvSpPr txBox="1">
            <a:spLocks noChangeArrowheads="1"/>
          </p:cNvSpPr>
          <p:nvPr/>
        </p:nvSpPr>
        <p:spPr bwMode="auto">
          <a:xfrm>
            <a:off x="1219200" y="6324600"/>
            <a:ext cx="22656800" cy="3200864"/>
          </a:xfrm>
          <a:prstGeom prst="rect">
            <a:avLst/>
          </a:prstGeom>
          <a:ln/>
        </p:spPr>
        <p:style>
          <a:lnRef idx="1">
            <a:schemeClr val="accent4"/>
          </a:lnRef>
          <a:fillRef idx="2">
            <a:schemeClr val="accent4"/>
          </a:fillRef>
          <a:effectRef idx="1">
            <a:schemeClr val="accent4"/>
          </a:effectRef>
          <a:fontRef idx="minor">
            <a:schemeClr val="dk1"/>
          </a:fontRef>
        </p:style>
        <p:txBody>
          <a:bodyPr lIns="243828" tIns="121914" rIns="243828" bIns="121914">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hi-IN" sz="4800" dirty="0"/>
              <a:t>प्रवेश और बाहर निकलने के बिंदुओं (जैसे हवाई अड्डों) पर अंतर्राष्ट्रीय राहत कर्मियों के पंजीकरण में एयरपोर्ट अधिकारियों को सहायता प्रदान की जाती है, ताकि उनके आगमन और प्रस्थान को सुगम बनाया जा सके। इसके साथ ही शर्तों का प्रावधान, जानकारी का अद्यतन, तथा रसद और प्रशासनिक सहायता भी उपलब्ध कराई जाती है।</a:t>
            </a:r>
            <a:endParaRPr lang="de-DE" sz="4800" b="1" dirty="0">
              <a:latin typeface="Open Sans"/>
            </a:endParaRPr>
          </a:p>
        </p:txBody>
      </p:sp>
      <p:pic>
        <p:nvPicPr>
          <p:cNvPr id="5" name="Picture 4"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6" name="Picture 5">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18009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p:cNvSpPr/>
          <p:nvPr/>
        </p:nvSpPr>
        <p:spPr>
          <a:xfrm>
            <a:off x="8167732" y="1"/>
            <a:ext cx="16216269" cy="13716002"/>
          </a:xfrm>
          <a:prstGeom prst="rect">
            <a:avLst/>
          </a:prstGeom>
          <a:solidFill>
            <a:srgbClr val="881920"/>
          </a:solidFill>
          <a:ln w="12700">
            <a:miter lim="400000"/>
          </a:ln>
        </p:spPr>
        <p:txBody>
          <a:bodyPr lIns="78282" tIns="78282" rIns="78282" bIns="78282"/>
          <a:lstStyle/>
          <a:p>
            <a:pPr algn="l" rtl="0"/>
            <a:endParaRPr>
              <a:latin typeface="Open Sans"/>
            </a:endParaRPr>
          </a:p>
        </p:txBody>
      </p:sp>
      <p:sp>
        <p:nvSpPr>
          <p:cNvPr id="137"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38"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FFFFFF"/>
                </a:solidFill>
                <a:latin typeface="Open Sans"/>
                <a:ea typeface="Open Sans"/>
                <a:cs typeface="Open Sans"/>
                <a:sym typeface="Open Sans"/>
              </a:defRPr>
            </a:pPr>
            <a:r>
              <a:rPr b="1">
                <a:latin typeface="Open Sans"/>
              </a:rPr>
              <a:t>पीपीटी 4</a:t>
            </a:r>
            <a:r>
              <a:rPr b="1" spc="-60">
                <a:latin typeface="Open Sans"/>
              </a:rPr>
              <a:t> </a:t>
            </a:r>
            <a:r>
              <a:rPr b="1">
                <a:latin typeface="Open Sans"/>
              </a:rPr>
              <a:t>-</a:t>
            </a:r>
          </a:p>
        </p:txBody>
      </p:sp>
      <p:sp>
        <p:nvSpPr>
          <p:cNvPr id="139"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40" name="Slide Number"/>
          <p:cNvSpPr txBox="1">
            <a:spLocks noGrp="1"/>
          </p:cNvSpPr>
          <p:nvPr>
            <p:ph type="sldNum" sz="quarter" idx="2"/>
          </p:nvPr>
        </p:nvSpPr>
        <p:spPr>
          <a:xfrm>
            <a:off x="22877862"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12</a:t>
            </a:fld>
            <a:endParaRPr/>
          </a:p>
        </p:txBody>
      </p:sp>
      <p:sp>
        <p:nvSpPr>
          <p:cNvPr id="141" name="Sectorization"/>
          <p:cNvSpPr txBox="1"/>
          <p:nvPr/>
        </p:nvSpPr>
        <p:spPr>
          <a:xfrm>
            <a:off x="735524" y="5930552"/>
            <a:ext cx="6918894" cy="104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spc="64">
                <a:solidFill>
                  <a:srgbClr val="C00000"/>
                </a:solidFill>
                <a:latin typeface="Open Sans"/>
                <a:ea typeface="Open Sans"/>
                <a:cs typeface="Open Sans"/>
                <a:sym typeface="Open Sans"/>
              </a:defRPr>
            </a:lvl1pPr>
          </a:lstStyle>
          <a:p>
            <a:pPr algn="l" rtl="0"/>
            <a:r>
              <a:rPr dirty="0" err="1"/>
              <a:t>क्षेत्रीकरण</a:t>
            </a:r>
            <a:r>
              <a:rPr dirty="0"/>
              <a:t> </a:t>
            </a:r>
          </a:p>
        </p:txBody>
      </p:sp>
      <p:sp>
        <p:nvSpPr>
          <p:cNvPr id="142" name="In case of large scale events, effecting large area or numerous cities, or even more than one country, Sectorization is done to allow effective co-ordination of Search and Rescue efforts for better operational planning and effective deployment of search and rescue teams."/>
          <p:cNvSpPr txBox="1"/>
          <p:nvPr/>
        </p:nvSpPr>
        <p:spPr>
          <a:xfrm>
            <a:off x="8763000" y="5918829"/>
            <a:ext cx="14935200" cy="416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799" tIns="50799" rIns="50799" bIns="50799">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r>
              <a:rPr lang="hi-IN" dirty="0" err="1"/>
              <a:t>क्षेत्रीकरण</a:t>
            </a:r>
            <a:r>
              <a:rPr lang="hi-IN" dirty="0"/>
              <a:t> के मामले में, जब बड़े पैमाने पर कार्यक्रम किसी बड़े क्षेत्र, अनेक शहरों या एक से अधिक देशों को प्रभावित करता है, तो </a:t>
            </a:r>
            <a:r>
              <a:rPr lang="hi-IN" dirty="0" err="1"/>
              <a:t>क्षेत्रीकरण</a:t>
            </a:r>
            <a:r>
              <a:rPr lang="hi-IN" dirty="0"/>
              <a:t> किया जाता है। इसका उद्देश्य खोज और बचाव कार्यों के प्रभावी समन्वय, बेहतर परिचालन योजना और बचाव दलों की प्रभावी तैनाती सुनिश्चित करना होता है।</a:t>
            </a:r>
            <a:endParaRPr dirty="0">
              <a:latin typeface="Open Sans"/>
            </a:endParaRPr>
          </a:p>
        </p:txBody>
      </p:sp>
      <p:sp>
        <p:nvSpPr>
          <p:cNvPr id="143" name="Line"/>
          <p:cNvSpPr/>
          <p:nvPr/>
        </p:nvSpPr>
        <p:spPr>
          <a:xfrm>
            <a:off x="7544231" y="3619648"/>
            <a:ext cx="17011187"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2" tIns="78282" rIns="78282" bIns="78282"/>
          <a:lstStyle/>
          <a:p>
            <a:pPr algn="l" rtl="0"/>
            <a:endParaRPr>
              <a:latin typeface="Open Sans"/>
            </a:endParaRPr>
          </a:p>
        </p:txBody>
      </p:sp>
      <p:pic>
        <p:nvPicPr>
          <p:cNvPr id="11" name="Picture 10"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146"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147"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148"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149" name="Slide Number"/>
          <p:cNvSpPr txBox="1">
            <a:spLocks noGrp="1"/>
          </p:cNvSpPr>
          <p:nvPr>
            <p:ph type="sldNum" sz="quarter" idx="2"/>
          </p:nvPr>
        </p:nvSpPr>
        <p:spPr>
          <a:xfrm>
            <a:off x="22877862"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13</a:t>
            </a:fld>
            <a:endParaRPr dirty="0"/>
          </a:p>
        </p:txBody>
      </p:sp>
      <p:sp>
        <p:nvSpPr>
          <p:cNvPr id="150" name="Sector…"/>
          <p:cNvSpPr txBox="1"/>
          <p:nvPr/>
        </p:nvSpPr>
        <p:spPr>
          <a:xfrm>
            <a:off x="1558274" y="5065859"/>
            <a:ext cx="4232926" cy="1182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l" defTabSz="1896299" rtl="0">
              <a:lnSpc>
                <a:spcPct val="90000"/>
              </a:lnSpc>
              <a:defRPr sz="7200" b="1" cap="all">
                <a:solidFill>
                  <a:srgbClr val="C00000"/>
                </a:solidFill>
                <a:latin typeface="Open Sans"/>
                <a:ea typeface="Open Sans"/>
                <a:cs typeface="Open Sans"/>
                <a:sym typeface="Open Sans"/>
              </a:defRPr>
            </a:pPr>
            <a:r>
              <a:rPr dirty="0" err="1"/>
              <a:t>क्षेत्र</a:t>
            </a:r>
            <a:r>
              <a:rPr lang="en-US" dirty="0"/>
              <a:t> </a:t>
            </a:r>
            <a:r>
              <a:rPr dirty="0" err="1"/>
              <a:t>पहचान</a:t>
            </a:r>
            <a:endParaRPr dirty="0"/>
          </a:p>
        </p:txBody>
      </p:sp>
      <p:sp>
        <p:nvSpPr>
          <p:cNvPr id="151" name="A simple lettering system is used to code each sector, like A, B, C, D and so on and a local name or description can also be added to ensure clarity.…"/>
          <p:cNvSpPr txBox="1"/>
          <p:nvPr/>
        </p:nvSpPr>
        <p:spPr>
          <a:xfrm>
            <a:off x="9381729" y="4953000"/>
            <a:ext cx="14316472" cy="4441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just" defTabSz="1896299">
              <a:spcBef>
                <a:spcPts val="2100"/>
              </a:spcBef>
              <a:tabLst>
                <a:tab pos="2285950" algn="l"/>
                <a:tab pos="3644820" algn="l"/>
                <a:tab pos="5029089" algn="l"/>
                <a:tab pos="6387959" algn="l"/>
              </a:tabLst>
              <a:defRPr sz="5400">
                <a:latin typeface="Open Sans"/>
                <a:ea typeface="Open Sans"/>
                <a:cs typeface="Open Sans"/>
                <a:sym typeface="Open Sans"/>
              </a:defRPr>
            </a:pPr>
            <a:r>
              <a:rPr lang="hi-IN" dirty="0">
                <a:sym typeface="Open Sans"/>
              </a:rPr>
              <a:t>प्रत्येक क्षेत्र को कोड करने के लिए एक सरल अक्षर प्रणाली (जैसे </a:t>
            </a:r>
            <a:r>
              <a:rPr lang="en-IN" dirty="0">
                <a:sym typeface="Open Sans"/>
              </a:rPr>
              <a:t>A, B, C, D </a:t>
            </a:r>
            <a:r>
              <a:rPr lang="hi-IN" dirty="0">
                <a:sym typeface="Open Sans"/>
              </a:rPr>
              <a:t>आदि) का उपयोग किया जाता है। स्पष्टता सुनिश्चित करने के लिए स्थानीय नाम या विवरण भी जोड़ा जा सकता है।</a:t>
            </a:r>
            <a:endParaRPr dirty="0"/>
          </a:p>
          <a:p>
            <a:pPr defTabSz="1896299">
              <a:spcBef>
                <a:spcPts val="1000"/>
              </a:spcBef>
              <a:tabLst>
                <a:tab pos="2285950" algn="l"/>
                <a:tab pos="3644820" algn="l"/>
                <a:tab pos="5029089" algn="l"/>
                <a:tab pos="6387959" algn="l"/>
              </a:tabLst>
              <a:defRPr sz="5400">
                <a:latin typeface="Open Sans"/>
                <a:ea typeface="Open Sans"/>
                <a:cs typeface="Open Sans"/>
                <a:sym typeface="Open Sans"/>
              </a:defRPr>
            </a:pPr>
            <a:r>
              <a:rPr sz="4800" dirty="0"/>
              <a:t>उदाहरण </a:t>
            </a:r>
            <a:r>
              <a:rPr sz="4800" dirty="0" err="1"/>
              <a:t>के</a:t>
            </a:r>
            <a:r>
              <a:rPr sz="4800" dirty="0"/>
              <a:t> </a:t>
            </a:r>
            <a:r>
              <a:rPr sz="4800" dirty="0" err="1"/>
              <a:t>लिए</a:t>
            </a:r>
            <a:r>
              <a:rPr lang="en-US" sz="4800" dirty="0"/>
              <a:t> </a:t>
            </a:r>
            <a:r>
              <a:rPr lang="hi-IN" sz="4800" b="1" dirty="0">
                <a:solidFill>
                  <a:srgbClr val="FF0000"/>
                </a:solidFill>
                <a:sym typeface="Open Sans"/>
              </a:rPr>
              <a:t>'सेक्टर </a:t>
            </a:r>
            <a:r>
              <a:rPr lang="en-IN" sz="4800" b="1" dirty="0">
                <a:solidFill>
                  <a:srgbClr val="FF0000"/>
                </a:solidFill>
                <a:sym typeface="Open Sans"/>
              </a:rPr>
              <a:t>A – </a:t>
            </a:r>
            <a:r>
              <a:rPr lang="hi-IN" sz="4800" b="1" dirty="0">
                <a:solidFill>
                  <a:srgbClr val="FF0000"/>
                </a:solidFill>
                <a:sym typeface="Open Sans"/>
              </a:rPr>
              <a:t>कश्मीर'</a:t>
            </a:r>
            <a:r>
              <a:rPr sz="4800" dirty="0"/>
              <a:t>।</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9200" y="16369"/>
            <a:ext cx="2844800" cy="213360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154"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155"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156"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157" name="Slide Number"/>
          <p:cNvSpPr txBox="1">
            <a:spLocks noGrp="1"/>
          </p:cNvSpPr>
          <p:nvPr>
            <p:ph type="sldNum" sz="quarter" idx="2"/>
          </p:nvPr>
        </p:nvSpPr>
        <p:spPr>
          <a:xfrm>
            <a:off x="22877862"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14</a:t>
            </a:fld>
            <a:endParaRPr dirty="0"/>
          </a:p>
        </p:txBody>
      </p:sp>
      <p:pic>
        <p:nvPicPr>
          <p:cNvPr id="158" name="image.jpeg" descr="image.jpeg"/>
          <p:cNvPicPr>
            <a:picLocks noChangeAspect="1"/>
          </p:cNvPicPr>
          <p:nvPr/>
        </p:nvPicPr>
        <p:blipFill>
          <a:blip r:embed="rId2"/>
          <a:stretch>
            <a:fillRect/>
          </a:stretch>
        </p:blipFill>
        <p:spPr>
          <a:xfrm>
            <a:off x="9731830" y="3657600"/>
            <a:ext cx="13989520" cy="8680016"/>
          </a:xfrm>
          <a:prstGeom prst="rect">
            <a:avLst/>
          </a:prstGeom>
          <a:ln w="12700">
            <a:miter lim="400000"/>
          </a:ln>
        </p:spPr>
      </p:pic>
      <p:sp>
        <p:nvSpPr>
          <p:cNvPr id="159" name="Sector…"/>
          <p:cNvSpPr txBox="1"/>
          <p:nvPr/>
        </p:nvSpPr>
        <p:spPr>
          <a:xfrm>
            <a:off x="573082" y="5562600"/>
            <a:ext cx="4760917" cy="1182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7200" b="1" cap="all">
                <a:solidFill>
                  <a:srgbClr val="C00000"/>
                </a:solidFill>
                <a:latin typeface="Open Sans"/>
                <a:ea typeface="Open Sans"/>
                <a:cs typeface="Open Sans"/>
                <a:sym typeface="Open Sans"/>
              </a:defRPr>
            </a:pPr>
            <a:r>
              <a:rPr dirty="0" err="1"/>
              <a:t>क्षेत्र</a:t>
            </a:r>
            <a:r>
              <a:rPr lang="en-US" dirty="0"/>
              <a:t> </a:t>
            </a:r>
            <a:r>
              <a:rPr dirty="0" err="1"/>
              <a:t>पहचान</a:t>
            </a:r>
            <a:endParaRPr dirty="0"/>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3199" y="16368"/>
            <a:ext cx="2590801" cy="2117232"/>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7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73" name="Slide Number"/>
          <p:cNvSpPr txBox="1">
            <a:spLocks noGrp="1"/>
          </p:cNvSpPr>
          <p:nvPr>
            <p:ph type="sldNum" sz="quarter" idx="2"/>
          </p:nvPr>
        </p:nvSpPr>
        <p:spPr>
          <a:xfrm>
            <a:off x="22877862"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15</a:t>
            </a:fld>
            <a:endParaRPr/>
          </a:p>
        </p:txBody>
      </p:sp>
      <p:sp>
        <p:nvSpPr>
          <p:cNvPr id="174" name="Sector Assessment…"/>
          <p:cNvSpPr txBox="1"/>
          <p:nvPr/>
        </p:nvSpPr>
        <p:spPr>
          <a:xfrm>
            <a:off x="1021862" y="5109067"/>
            <a:ext cx="7304579" cy="5144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6000" b="1" cap="all" spc="119">
                <a:solidFill>
                  <a:srgbClr val="C00000"/>
                </a:solidFill>
                <a:latin typeface="Open Sans"/>
                <a:ea typeface="Open Sans"/>
                <a:cs typeface="Open Sans"/>
                <a:sym typeface="Open Sans"/>
              </a:defRPr>
            </a:pPr>
            <a:r>
              <a:rPr dirty="0">
                <a:latin typeface="Open Sans"/>
              </a:rPr>
              <a:t>क्षेत्र मूल्यांकन</a:t>
            </a:r>
          </a:p>
          <a:p>
            <a:pPr algn="l" defTabSz="1896299" rtl="0">
              <a:lnSpc>
                <a:spcPct val="90000"/>
              </a:lnSpc>
              <a:defRPr sz="6000" b="1" cap="all" spc="119">
                <a:solidFill>
                  <a:srgbClr val="C00000"/>
                </a:solidFill>
                <a:latin typeface="Open Sans"/>
                <a:ea typeface="Open Sans"/>
                <a:cs typeface="Open Sans"/>
                <a:sym typeface="Open Sans"/>
              </a:defRPr>
            </a:pPr>
            <a:r>
              <a:rPr dirty="0">
                <a:latin typeface="Open Sans"/>
              </a:rPr>
              <a:t>कार्यस्थल ट्राइएज श्रेणी फ़्लोचार्ट</a:t>
            </a:r>
          </a:p>
        </p:txBody>
      </p:sp>
      <p:pic>
        <p:nvPicPr>
          <p:cNvPr id="175" name="Image" descr="Image"/>
          <p:cNvPicPr>
            <a:picLocks noChangeAspect="1"/>
          </p:cNvPicPr>
          <p:nvPr/>
        </p:nvPicPr>
        <p:blipFill>
          <a:blip r:embed="rId2"/>
          <a:stretch>
            <a:fillRect/>
          </a:stretch>
        </p:blipFill>
        <p:spPr>
          <a:xfrm>
            <a:off x="10515600" y="685800"/>
            <a:ext cx="10939043" cy="1218990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80"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81" name="Slide Number"/>
          <p:cNvSpPr txBox="1">
            <a:spLocks noGrp="1"/>
          </p:cNvSpPr>
          <p:nvPr>
            <p:ph type="sldNum" sz="quarter" idx="2"/>
          </p:nvPr>
        </p:nvSpPr>
        <p:spPr>
          <a:xfrm>
            <a:off x="22877862"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16</a:t>
            </a:fld>
            <a:endParaRPr/>
          </a:p>
        </p:txBody>
      </p:sp>
      <p:sp>
        <p:nvSpPr>
          <p:cNvPr id="182" name="Rounded Rectangle"/>
          <p:cNvSpPr/>
          <p:nvPr/>
        </p:nvSpPr>
        <p:spPr>
          <a:xfrm>
            <a:off x="2677288" y="4130437"/>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183" name="Occupancy type"/>
          <p:cNvSpPr txBox="1"/>
          <p:nvPr/>
        </p:nvSpPr>
        <p:spPr>
          <a:xfrm>
            <a:off x="3266206" y="4889977"/>
            <a:ext cx="7712165"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dirty="0">
                <a:latin typeface="Open Sans"/>
              </a:rPr>
              <a:t>अधिभोग प्रकार</a:t>
            </a:r>
          </a:p>
        </p:txBody>
      </p:sp>
      <p:sp>
        <p:nvSpPr>
          <p:cNvPr id="184" name="Rounded Rectangle"/>
          <p:cNvSpPr/>
          <p:nvPr/>
        </p:nvSpPr>
        <p:spPr>
          <a:xfrm>
            <a:off x="12816712" y="4130437"/>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185" name="Type of structure"/>
          <p:cNvSpPr txBox="1"/>
          <p:nvPr/>
        </p:nvSpPr>
        <p:spPr>
          <a:xfrm>
            <a:off x="13565111" y="4889977"/>
            <a:ext cx="7686168"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संरचना का प्रकार</a:t>
            </a:r>
          </a:p>
        </p:txBody>
      </p:sp>
      <p:sp>
        <p:nvSpPr>
          <p:cNvPr id="186" name="Factors in Worksite Triage"/>
          <p:cNvSpPr txBox="1"/>
          <p:nvPr/>
        </p:nvSpPr>
        <p:spPr>
          <a:xfrm>
            <a:off x="7553496" y="1245349"/>
            <a:ext cx="8016013" cy="21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1896299" rtl="0">
              <a:lnSpc>
                <a:spcPct val="90000"/>
              </a:lnSpc>
              <a:defRPr sz="7200" b="1" cap="all">
                <a:solidFill>
                  <a:srgbClr val="C00000"/>
                </a:solidFill>
                <a:latin typeface="Open Sans"/>
                <a:ea typeface="Open Sans"/>
                <a:cs typeface="Open Sans"/>
                <a:sym typeface="Open Sans"/>
              </a:defRPr>
            </a:pPr>
            <a:r>
              <a:rPr dirty="0">
                <a:latin typeface="Open Sans"/>
              </a:rPr>
              <a:t>कारक</a:t>
            </a:r>
            <a:br>
              <a:rPr dirty="0">
                <a:latin typeface="Open Sans"/>
              </a:rPr>
            </a:br>
            <a:r>
              <a:rPr dirty="0">
                <a:latin typeface="Open Sans"/>
              </a:rPr>
              <a:t>कार्यस्थल ट्राइएज</a:t>
            </a:r>
          </a:p>
        </p:txBody>
      </p:sp>
      <p:sp>
        <p:nvSpPr>
          <p:cNvPr id="187" name="Rounded Rectangle"/>
          <p:cNvSpPr/>
          <p:nvPr/>
        </p:nvSpPr>
        <p:spPr>
          <a:xfrm>
            <a:off x="2677288" y="6966021"/>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188" name="Condition of the  structure"/>
          <p:cNvSpPr txBox="1"/>
          <p:nvPr/>
        </p:nvSpPr>
        <p:spPr>
          <a:xfrm>
            <a:off x="3266205" y="7725560"/>
            <a:ext cx="7912789"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संरचना की स्थिति</a:t>
            </a:r>
          </a:p>
        </p:txBody>
      </p:sp>
      <p:sp>
        <p:nvSpPr>
          <p:cNvPr id="189" name="Rounded Rectangle"/>
          <p:cNvSpPr/>
          <p:nvPr/>
        </p:nvSpPr>
        <p:spPr>
          <a:xfrm>
            <a:off x="12816712" y="6966021"/>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190" name="Mechanism of collapse"/>
          <p:cNvSpPr txBox="1"/>
          <p:nvPr/>
        </p:nvSpPr>
        <p:spPr>
          <a:xfrm>
            <a:off x="13594584" y="7725560"/>
            <a:ext cx="7627216"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पतन का तंत्र</a:t>
            </a:r>
          </a:p>
        </p:txBody>
      </p:sp>
      <p:sp>
        <p:nvSpPr>
          <p:cNvPr id="191" name="Rounded Rectangle"/>
          <p:cNvSpPr/>
          <p:nvPr/>
        </p:nvSpPr>
        <p:spPr>
          <a:xfrm>
            <a:off x="2677288" y="9801607"/>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192" name="Day, date, and time of collapse"/>
          <p:cNvSpPr txBox="1"/>
          <p:nvPr/>
        </p:nvSpPr>
        <p:spPr>
          <a:xfrm>
            <a:off x="3266207" y="10211897"/>
            <a:ext cx="5610733" cy="1333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पतन का दिन, तारीख और समय</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97"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198"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17</a:t>
            </a:fld>
            <a:endParaRPr/>
          </a:p>
        </p:txBody>
      </p:sp>
      <p:sp>
        <p:nvSpPr>
          <p:cNvPr id="199" name="Rounded Rectangle"/>
          <p:cNvSpPr/>
          <p:nvPr/>
        </p:nvSpPr>
        <p:spPr>
          <a:xfrm>
            <a:off x="2677288" y="5425661"/>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200" name="Prior intelligence"/>
          <p:cNvSpPr txBox="1"/>
          <p:nvPr/>
        </p:nvSpPr>
        <p:spPr>
          <a:xfrm>
            <a:off x="3266206" y="6185200"/>
            <a:ext cx="7712165"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पूर्व खुफिया जानकारी</a:t>
            </a:r>
          </a:p>
        </p:txBody>
      </p:sp>
      <p:sp>
        <p:nvSpPr>
          <p:cNvPr id="201" name="Rounded Rectangle"/>
          <p:cNvSpPr/>
          <p:nvPr/>
        </p:nvSpPr>
        <p:spPr>
          <a:xfrm>
            <a:off x="12816712" y="5425661"/>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202" name="Availability of resources"/>
          <p:cNvSpPr txBox="1"/>
          <p:nvPr/>
        </p:nvSpPr>
        <p:spPr>
          <a:xfrm>
            <a:off x="13565111" y="6185200"/>
            <a:ext cx="7686168" cy="71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संसाधनों की उपलब्धता</a:t>
            </a:r>
          </a:p>
        </p:txBody>
      </p:sp>
      <p:sp>
        <p:nvSpPr>
          <p:cNvPr id="203" name="Factors in Worksite Triage…"/>
          <p:cNvSpPr txBox="1"/>
          <p:nvPr/>
        </p:nvSpPr>
        <p:spPr>
          <a:xfrm>
            <a:off x="6970364" y="1135006"/>
            <a:ext cx="8016013" cy="2817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1896299" rtl="0">
              <a:lnSpc>
                <a:spcPct val="90000"/>
              </a:lnSpc>
              <a:defRPr sz="7200" b="1" cap="all">
                <a:solidFill>
                  <a:srgbClr val="C00000"/>
                </a:solidFill>
                <a:latin typeface="Open Sans"/>
                <a:ea typeface="Open Sans"/>
                <a:cs typeface="Open Sans"/>
                <a:sym typeface="Open Sans"/>
              </a:defRPr>
            </a:pPr>
            <a:r>
              <a:rPr dirty="0">
                <a:latin typeface="Open Sans"/>
              </a:rPr>
              <a:t>कारक</a:t>
            </a:r>
            <a:br>
              <a:rPr dirty="0">
                <a:latin typeface="Open Sans"/>
              </a:rPr>
            </a:br>
            <a:r>
              <a:rPr dirty="0">
                <a:latin typeface="Open Sans"/>
              </a:rPr>
              <a:t>कार्यस्थल ट्राइएज</a:t>
            </a:r>
          </a:p>
          <a:p>
            <a:pPr algn="ctr" defTabSz="1896299" rtl="0">
              <a:lnSpc>
                <a:spcPct val="90000"/>
              </a:lnSpc>
              <a:defRPr sz="4800" cap="all">
                <a:solidFill>
                  <a:srgbClr val="C00000"/>
                </a:solidFill>
                <a:latin typeface="Open Sans Light"/>
                <a:ea typeface="Open Sans Light"/>
                <a:cs typeface="Open Sans Light"/>
                <a:sym typeface="Open Sans Light"/>
              </a:defRPr>
            </a:pPr>
            <a:r>
              <a:rPr dirty="0">
                <a:latin typeface="Open Sans"/>
              </a:rPr>
              <a:t>(जारी)</a:t>
            </a:r>
          </a:p>
        </p:txBody>
      </p:sp>
      <p:sp>
        <p:nvSpPr>
          <p:cNvPr id="204" name="Rounded Rectangle"/>
          <p:cNvSpPr/>
          <p:nvPr/>
        </p:nvSpPr>
        <p:spPr>
          <a:xfrm>
            <a:off x="2677288" y="8261245"/>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205" name="Location of utility shut-offs"/>
          <p:cNvSpPr txBox="1"/>
          <p:nvPr/>
        </p:nvSpPr>
        <p:spPr>
          <a:xfrm>
            <a:off x="3266205" y="9020786"/>
            <a:ext cx="7912789" cy="1333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dirty="0" err="1">
                <a:latin typeface="Open Sans"/>
              </a:rPr>
              <a:t>उपयोगिता</a:t>
            </a:r>
            <a:r>
              <a:rPr lang="hi-IN" dirty="0">
                <a:latin typeface="Open Sans"/>
              </a:rPr>
              <a:t> (</a:t>
            </a:r>
            <a:r>
              <a:rPr lang="hi-IN" dirty="0" err="1">
                <a:latin typeface="Open Sans"/>
              </a:rPr>
              <a:t>utility</a:t>
            </a:r>
            <a:r>
              <a:rPr lang="hi-IN" dirty="0">
                <a:latin typeface="Open Sans"/>
              </a:rPr>
              <a:t>)</a:t>
            </a:r>
            <a:r>
              <a:rPr dirty="0">
                <a:latin typeface="Open Sans"/>
              </a:rPr>
              <a:t> </a:t>
            </a:r>
            <a:r>
              <a:rPr dirty="0" err="1">
                <a:latin typeface="Open Sans"/>
              </a:rPr>
              <a:t>शट-ऑफ</a:t>
            </a:r>
            <a:r>
              <a:rPr dirty="0">
                <a:latin typeface="Open Sans"/>
              </a:rPr>
              <a:t> </a:t>
            </a:r>
            <a:r>
              <a:rPr dirty="0" err="1">
                <a:latin typeface="Open Sans"/>
              </a:rPr>
              <a:t>का</a:t>
            </a:r>
            <a:r>
              <a:rPr dirty="0">
                <a:latin typeface="Open Sans"/>
              </a:rPr>
              <a:t> </a:t>
            </a:r>
            <a:r>
              <a:rPr dirty="0" err="1">
                <a:latin typeface="Open Sans"/>
              </a:rPr>
              <a:t>स्थान</a:t>
            </a:r>
            <a:endParaRPr dirty="0">
              <a:latin typeface="Open Sans"/>
            </a:endParaRPr>
          </a:p>
        </p:txBody>
      </p:sp>
      <p:sp>
        <p:nvSpPr>
          <p:cNvPr id="206" name="Rounded Rectangle"/>
          <p:cNvSpPr/>
          <p:nvPr/>
        </p:nvSpPr>
        <p:spPr>
          <a:xfrm>
            <a:off x="12816712" y="8261245"/>
            <a:ext cx="8890000" cy="2319182"/>
          </a:xfrm>
          <a:prstGeom prst="roundRect">
            <a:avLst>
              <a:gd name="adj" fmla="val 5476"/>
            </a:avLst>
          </a:prstGeom>
          <a:solidFill>
            <a:srgbClr val="EAEAEA"/>
          </a:solidFill>
          <a:ln w="12700">
            <a:miter lim="400000"/>
          </a:ln>
        </p:spPr>
        <p:txBody>
          <a:bodyPr lIns="78282" tIns="78282" rIns="78282" bIns="78282"/>
          <a:lstStyle/>
          <a:p>
            <a:pPr algn="l" rtl="0"/>
            <a:endParaRPr>
              <a:latin typeface="Open Sans"/>
            </a:endParaRPr>
          </a:p>
        </p:txBody>
      </p:sp>
      <p:sp>
        <p:nvSpPr>
          <p:cNvPr id="207" name="Possible presence of hazardous materials"/>
          <p:cNvSpPr txBox="1"/>
          <p:nvPr/>
        </p:nvSpPr>
        <p:spPr>
          <a:xfrm>
            <a:off x="13594584" y="8671535"/>
            <a:ext cx="7627216" cy="1333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799" tIns="50799" rIns="50799" bIns="50799">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pPr algn="l" rtl="0"/>
            <a:r>
              <a:rPr>
                <a:latin typeface="Open Sans"/>
              </a:rPr>
              <a:t>खतरनाक पदार्थों की संभावित उपस्थिति</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11"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latin typeface="Open Sans"/>
              </a:rPr>
              <a:t>पीपीटी 4</a:t>
            </a:r>
            <a:r>
              <a:rPr b="1" spc="-60">
                <a:latin typeface="Open Sans"/>
              </a:rPr>
              <a:t> </a:t>
            </a:r>
            <a:r>
              <a:rPr b="1">
                <a:latin typeface="Open Sans"/>
              </a:rPr>
              <a:t>-</a:t>
            </a:r>
          </a:p>
        </p:txBody>
      </p:sp>
      <p:sp>
        <p:nvSpPr>
          <p:cNvPr id="21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13"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18</a:t>
            </a:fld>
            <a:endParaRPr/>
          </a:p>
        </p:txBody>
      </p:sp>
      <p:sp>
        <p:nvSpPr>
          <p:cNvPr id="214" name="Rectangle"/>
          <p:cNvSpPr/>
          <p:nvPr/>
        </p:nvSpPr>
        <p:spPr>
          <a:xfrm>
            <a:off x="8167732" y="1"/>
            <a:ext cx="16216269" cy="13716002"/>
          </a:xfrm>
          <a:prstGeom prst="rect">
            <a:avLst/>
          </a:prstGeom>
          <a:solidFill>
            <a:srgbClr val="881920"/>
          </a:solidFill>
          <a:ln w="12700">
            <a:miter lim="400000"/>
          </a:ln>
        </p:spPr>
        <p:txBody>
          <a:bodyPr lIns="78282" tIns="78282" rIns="78282" bIns="78282"/>
          <a:lstStyle/>
          <a:p>
            <a:pPr algn="l" rtl="0"/>
            <a:endParaRPr>
              <a:latin typeface="Open Sans"/>
            </a:endParaRPr>
          </a:p>
        </p:txBody>
      </p:sp>
      <p:sp>
        <p:nvSpPr>
          <p:cNvPr id="215" name="INSARAG Marking System"/>
          <p:cNvSpPr txBox="1"/>
          <p:nvPr/>
        </p:nvSpPr>
        <p:spPr>
          <a:xfrm>
            <a:off x="1575724" y="5105400"/>
            <a:ext cx="6511229" cy="2817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lvl1pPr defTabSz="1896340">
              <a:lnSpc>
                <a:spcPct val="90000"/>
              </a:lnSpc>
              <a:defRPr sz="6400" b="1" cap="all" spc="64">
                <a:solidFill>
                  <a:srgbClr val="C00000"/>
                </a:solidFill>
                <a:latin typeface="Open Sans"/>
                <a:ea typeface="Open Sans"/>
                <a:cs typeface="Open Sans"/>
                <a:sym typeface="Open Sans"/>
              </a:defRPr>
            </a:lvl1pPr>
          </a:lstStyle>
          <a:p>
            <a:pPr algn="l" rtl="0"/>
            <a:r>
              <a:rPr dirty="0"/>
              <a:t>INSARAG अंकन प्रणाली</a:t>
            </a:r>
          </a:p>
        </p:txBody>
      </p:sp>
      <p:sp>
        <p:nvSpPr>
          <p:cNvPr id="216" name="The International Search and Rescue Advisory Group (INSARAG) Marking System uses symbols to identify the condition of structures, the presence of hazards and the status of victims in a standardized, simple and clear fashion that can be understood by all local, national and international rescue personnel.…"/>
          <p:cNvSpPr txBox="1"/>
          <p:nvPr/>
        </p:nvSpPr>
        <p:spPr>
          <a:xfrm>
            <a:off x="8763000" y="3124200"/>
            <a:ext cx="15087600" cy="8647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799" tIns="50799" rIns="50799" bIns="50799">
            <a:spAutoFit/>
          </a:bodyPr>
          <a:lstStyle/>
          <a:p>
            <a:pPr defTabSz="1896299">
              <a:lnSpc>
                <a:spcPct val="110000"/>
              </a:lnSpc>
              <a:spcBef>
                <a:spcPts val="1000"/>
              </a:spcBef>
              <a:tabLst>
                <a:tab pos="2285950" algn="l"/>
                <a:tab pos="3644820" algn="l"/>
                <a:tab pos="5029089" algn="l"/>
                <a:tab pos="6387959" algn="l"/>
              </a:tabLst>
              <a:defRPr sz="4200">
                <a:solidFill>
                  <a:srgbClr val="FFFFFF"/>
                </a:solidFill>
                <a:latin typeface="Open Sans Semibold"/>
                <a:ea typeface="Open Sans Semibold"/>
                <a:cs typeface="Open Sans Semibold"/>
                <a:sym typeface="Open Sans Semibold"/>
              </a:defRPr>
            </a:pPr>
            <a:r>
              <a:rPr lang="hi-IN" sz="4800" dirty="0">
                <a:sym typeface="Open Sans Semibold"/>
              </a:rPr>
              <a:t>अंतर्राष्ट्रीय खोज और बचाव सलाहकार समूह (</a:t>
            </a:r>
            <a:r>
              <a:rPr lang="en-IN" sz="4800" dirty="0">
                <a:sym typeface="Open Sans Semibold"/>
              </a:rPr>
              <a:t>INSARAG) </a:t>
            </a:r>
            <a:r>
              <a:rPr lang="hi-IN" sz="4800" dirty="0">
                <a:sym typeface="Open Sans Semibold"/>
              </a:rPr>
              <a:t>एक मानकीकृत अंकन प्रणाली का उपयोग करता है, जिसमें </a:t>
            </a:r>
            <a:r>
              <a:rPr lang="hi-IN" sz="4800" dirty="0">
                <a:solidFill>
                  <a:schemeClr val="bg1"/>
                </a:solidFill>
                <a:sym typeface="Open Sans Semibold"/>
              </a:rPr>
              <a:t>प्रतीकों</a:t>
            </a:r>
            <a:r>
              <a:rPr lang="hi-IN" sz="4800" dirty="0">
                <a:sym typeface="Open Sans Semibold"/>
              </a:rPr>
              <a:t> के माध्यम से संरचनाओं की स्थिति, खतरों की उपस्थिति और पीड़ितों की स्थिति की पहचान की जाती है। यह प्रणाली सरल और स्पष्ट है, जिसे सभी स्थानीय, राष्ट्रीय और अंतर्राष्ट्रीय बचाव कर्मी आसानी से समझ सकते हैं |</a:t>
            </a:r>
            <a:r>
              <a:rPr sz="4800" dirty="0">
                <a:latin typeface="Open Sans"/>
              </a:rPr>
              <a:t> </a:t>
            </a:r>
          </a:p>
          <a:p>
            <a:pPr algn="l" defTabSz="1896299" rtl="0">
              <a:lnSpc>
                <a:spcPct val="110000"/>
              </a:lnSpc>
              <a:spcBef>
                <a:spcPts val="2000"/>
              </a:spcBef>
              <a:tabLst>
                <a:tab pos="2285950" algn="l"/>
                <a:tab pos="3644820" algn="l"/>
                <a:tab pos="5029089" algn="l"/>
                <a:tab pos="6387959" algn="l"/>
              </a:tabLst>
              <a:defRPr sz="4200" b="1">
                <a:solidFill>
                  <a:srgbClr val="FFFFFF"/>
                </a:solidFill>
                <a:latin typeface="Open Sans"/>
                <a:ea typeface="Open Sans"/>
                <a:cs typeface="Open Sans"/>
                <a:sym typeface="Open Sans"/>
              </a:defRPr>
            </a:pPr>
            <a:r>
              <a:rPr sz="4800" dirty="0">
                <a:latin typeface="Open Sans"/>
              </a:rPr>
              <a:t>INSARAG अंकन प्रणाली में तीन प्रमुख अंकन तत्व शामिल हैं:</a:t>
            </a:r>
          </a:p>
          <a:p>
            <a:pPr marL="1015978" indent="-507989" algn="l" defTabSz="1896299" rtl="0">
              <a:spcBef>
                <a:spcPts val="1000"/>
              </a:spcBef>
              <a:buSzPct val="100000"/>
              <a:buChar char="•"/>
              <a:tabLst>
                <a:tab pos="2285950" algn="l"/>
                <a:tab pos="3644820" algn="l"/>
                <a:tab pos="5029089" algn="l"/>
                <a:tab pos="6387959" algn="l"/>
              </a:tabLst>
              <a:defRPr sz="4200">
                <a:solidFill>
                  <a:srgbClr val="FFFFFF"/>
                </a:solidFill>
                <a:latin typeface="Open Sans Semibold"/>
                <a:ea typeface="Open Sans Semibold"/>
                <a:cs typeface="Open Sans Semibold"/>
                <a:sym typeface="Open Sans Semibold"/>
              </a:defRPr>
            </a:pPr>
            <a:r>
              <a:rPr sz="4800" dirty="0">
                <a:latin typeface="Open Sans"/>
              </a:rPr>
              <a:t>कार्यस्थल अंकन</a:t>
            </a:r>
          </a:p>
          <a:p>
            <a:pPr marL="1015978" indent="-507989" algn="l" defTabSz="1896299" rtl="0">
              <a:spcBef>
                <a:spcPts val="1000"/>
              </a:spcBef>
              <a:buSzPct val="100000"/>
              <a:buChar char="•"/>
              <a:tabLst>
                <a:tab pos="2285950" algn="l"/>
                <a:tab pos="3644820" algn="l"/>
                <a:tab pos="5029089" algn="l"/>
                <a:tab pos="6387959" algn="l"/>
              </a:tabLst>
              <a:defRPr sz="4200">
                <a:solidFill>
                  <a:srgbClr val="FFFFFF"/>
                </a:solidFill>
                <a:latin typeface="Open Sans Semibold"/>
                <a:ea typeface="Open Sans Semibold"/>
                <a:cs typeface="Open Sans Semibold"/>
                <a:sym typeface="Open Sans Semibold"/>
              </a:defRPr>
            </a:pPr>
            <a:r>
              <a:rPr sz="4800" dirty="0">
                <a:latin typeface="Open Sans"/>
              </a:rPr>
              <a:t>पीड़ित को चिह्नित करना</a:t>
            </a:r>
          </a:p>
          <a:p>
            <a:pPr marL="1015978" indent="-507989" algn="l" defTabSz="1896299" rtl="0">
              <a:spcBef>
                <a:spcPts val="1000"/>
              </a:spcBef>
              <a:buSzPct val="100000"/>
              <a:buChar char="•"/>
              <a:tabLst>
                <a:tab pos="2285950" algn="l"/>
                <a:tab pos="3644820" algn="l"/>
                <a:tab pos="5029089" algn="l"/>
                <a:tab pos="6387959" algn="l"/>
              </a:tabLst>
              <a:defRPr sz="4200">
                <a:solidFill>
                  <a:srgbClr val="FFFFFF"/>
                </a:solidFill>
                <a:latin typeface="Open Sans Semibold"/>
                <a:ea typeface="Open Sans Semibold"/>
                <a:cs typeface="Open Sans Semibold"/>
                <a:sym typeface="Open Sans Semibold"/>
              </a:defRPr>
            </a:pPr>
            <a:r>
              <a:rPr sz="4800" dirty="0">
                <a:latin typeface="Open Sans"/>
              </a:rPr>
              <a:t>रैपिड क्लीयरेंस मार्किंग</a:t>
            </a:r>
          </a:p>
        </p:txBody>
      </p:sp>
      <p:sp>
        <p:nvSpPr>
          <p:cNvPr id="217" name="Line"/>
          <p:cNvSpPr/>
          <p:nvPr/>
        </p:nvSpPr>
        <p:spPr>
          <a:xfrm>
            <a:off x="7036230" y="1893766"/>
            <a:ext cx="17787077"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220" y="225"/>
                </a:lnTo>
                <a:lnTo>
                  <a:pt x="4176" y="21600"/>
                </a:lnTo>
                <a:lnTo>
                  <a:pt x="5127" y="0"/>
                </a:lnTo>
                <a:lnTo>
                  <a:pt x="21600" y="4"/>
                </a:lnTo>
              </a:path>
            </a:pathLst>
          </a:custGeom>
          <a:ln w="50800">
            <a:solidFill>
              <a:srgbClr val="FFFFFF"/>
            </a:solidFill>
          </a:ln>
        </p:spPr>
        <p:txBody>
          <a:bodyPr lIns="78282" tIns="78282" rIns="78282" bIns="78282"/>
          <a:lstStyle/>
          <a:p>
            <a:pPr algn="l" rtl="0"/>
            <a:endParaRPr>
              <a:latin typeface="Open Sans"/>
            </a:endParaRPr>
          </a:p>
        </p:txBody>
      </p:sp>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22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21"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latin typeface="Open Sans"/>
              </a:rPr>
              <a:t>पीपीटी 4</a:t>
            </a:r>
            <a:r>
              <a:rPr b="1" spc="-60">
                <a:latin typeface="Open Sans"/>
              </a:rPr>
              <a:t> </a:t>
            </a:r>
            <a:r>
              <a:rPr b="1">
                <a:latin typeface="Open Sans"/>
              </a:rPr>
              <a:t>-</a:t>
            </a:r>
          </a:p>
        </p:txBody>
      </p:sp>
      <p:sp>
        <p:nvSpPr>
          <p:cNvPr id="22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23"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19</a:t>
            </a:fld>
            <a:endParaRPr dirty="0"/>
          </a:p>
        </p:txBody>
      </p:sp>
      <p:pic>
        <p:nvPicPr>
          <p:cNvPr id="224" name="Spraying" descr="Spraying"/>
          <p:cNvPicPr>
            <a:picLocks noChangeAspect="1"/>
          </p:cNvPicPr>
          <p:nvPr/>
        </p:nvPicPr>
        <p:blipFill>
          <a:blip r:embed="rId2"/>
          <a:stretch>
            <a:fillRect/>
          </a:stretch>
        </p:blipFill>
        <p:spPr>
          <a:xfrm>
            <a:off x="16978603" y="2083455"/>
            <a:ext cx="5119397" cy="6145663"/>
          </a:xfrm>
          <a:prstGeom prst="rect">
            <a:avLst/>
          </a:prstGeom>
          <a:ln w="12700">
            <a:miter lim="400000"/>
          </a:ln>
        </p:spPr>
      </p:pic>
      <p:sp>
        <p:nvSpPr>
          <p:cNvPr id="225" name="Clear Markings"/>
          <p:cNvSpPr txBox="1"/>
          <p:nvPr/>
        </p:nvSpPr>
        <p:spPr>
          <a:xfrm>
            <a:off x="1077423" y="4857915"/>
            <a:ext cx="5863105" cy="21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dirty="0"/>
              <a:t>स्पष्ट चिह्न</a:t>
            </a:r>
          </a:p>
        </p:txBody>
      </p:sp>
      <p:sp>
        <p:nvSpPr>
          <p:cNvPr id="226" name="All markings must be conspicuous and made using a high contrast, durable, fluorescent colour."/>
          <p:cNvSpPr txBox="1"/>
          <p:nvPr/>
        </p:nvSpPr>
        <p:spPr>
          <a:xfrm>
            <a:off x="12115563" y="9283416"/>
            <a:ext cx="10439637" cy="4356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9234" tIns="89234" rIns="89234" bIns="89234">
            <a:normAutofit/>
          </a:bodyPr>
          <a:lstStyle>
            <a:lvl1pPr defTabSz="1896340">
              <a:spcBef>
                <a:spcPts val="2100"/>
              </a:spcBef>
              <a:tabLst>
                <a:tab pos="2286000" algn="l"/>
                <a:tab pos="3644900" algn="l"/>
                <a:tab pos="5029200" algn="l"/>
                <a:tab pos="6388100" algn="l"/>
              </a:tabLst>
              <a:defRPr sz="4800">
                <a:latin typeface="Open Sans"/>
                <a:ea typeface="Open Sans"/>
                <a:cs typeface="Open Sans"/>
                <a:sym typeface="Open Sans"/>
              </a:defRPr>
            </a:lvl1pPr>
          </a:lstStyle>
          <a:p>
            <a:r>
              <a:rPr dirty="0"/>
              <a:t>सभी चिह्न सुस्पष्ट होने चाहिए और उच्च कंट्रास्ट, टिकाऊ, </a:t>
            </a:r>
            <a:r>
              <a:rPr dirty="0" err="1"/>
              <a:t>फ्लोरोसेंट</a:t>
            </a:r>
            <a:r>
              <a:rPr lang="hi-IN" dirty="0"/>
              <a:t> रंग</a:t>
            </a:r>
            <a:r>
              <a:rPr dirty="0"/>
              <a:t> का उपयोग करके बनाए </a:t>
            </a:r>
            <a:r>
              <a:rPr dirty="0" err="1"/>
              <a:t>जाने</a:t>
            </a:r>
            <a:r>
              <a:rPr dirty="0"/>
              <a:t> </a:t>
            </a:r>
            <a:r>
              <a:rPr dirty="0" err="1"/>
              <a:t>चाहिए</a:t>
            </a:r>
            <a:r>
              <a:rPr dirty="0"/>
              <a:t>.</a:t>
            </a:r>
          </a:p>
        </p:txBody>
      </p:sp>
      <p:pic>
        <p:nvPicPr>
          <p:cNvPr id="227" name="Image" descr="Image"/>
          <p:cNvPicPr>
            <a:picLocks noChangeAspect="1"/>
          </p:cNvPicPr>
          <p:nvPr/>
        </p:nvPicPr>
        <p:blipFill>
          <a:blip r:embed="rId3"/>
          <a:stretch>
            <a:fillRect/>
          </a:stretch>
        </p:blipFill>
        <p:spPr>
          <a:xfrm>
            <a:off x="10058400" y="2095434"/>
            <a:ext cx="6390877" cy="6133684"/>
          </a:xfrm>
          <a:prstGeom prst="rect">
            <a:avLst/>
          </a:prstGeom>
          <a:ln w="12700">
            <a:miter lim="400000"/>
          </a:ln>
        </p:spPr>
      </p:pic>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518" y="3022176"/>
            <a:ext cx="15015882" cy="10490624"/>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106"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107"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108"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109" name="Slide Number"/>
          <p:cNvSpPr txBox="1">
            <a:spLocks noGrp="1"/>
          </p:cNvSpPr>
          <p:nvPr>
            <p:ph type="sldNum" sz="quarter" idx="2"/>
          </p:nvPr>
        </p:nvSpPr>
        <p:spPr>
          <a:xfrm>
            <a:off x="22877862" y="12776053"/>
            <a:ext cx="379307"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a:t>
            </a:fld>
            <a:endParaRPr dirty="0"/>
          </a:p>
        </p:txBody>
      </p:sp>
      <p:sp>
        <p:nvSpPr>
          <p:cNvPr id="110" name="Upon completing this lesson, you will be able to:"/>
          <p:cNvSpPr txBox="1">
            <a:spLocks noGrp="1"/>
          </p:cNvSpPr>
          <p:nvPr>
            <p:ph type="body" sz="quarter" idx="4294967295"/>
          </p:nvPr>
        </p:nvSpPr>
        <p:spPr>
          <a:xfrm>
            <a:off x="838200" y="5646541"/>
            <a:ext cx="7391400" cy="2506859"/>
          </a:xfrm>
          <a:prstGeom prst="rect">
            <a:avLst/>
          </a:prstGeom>
        </p:spPr>
        <p:txBody>
          <a:bodyPr lIns="89234" tIns="89234" rIns="89234" bIns="89234" anchor="t"/>
          <a:lstStyle>
            <a:lvl1pPr defTabSz="1896340">
              <a:spcBef>
                <a:spcPts val="2100"/>
              </a:spcBef>
              <a:tabLst>
                <a:tab pos="2286000" algn="l"/>
                <a:tab pos="3644900" algn="l"/>
                <a:tab pos="5029200" algn="l"/>
                <a:tab pos="6388100" algn="l"/>
              </a:tabLst>
              <a:defRPr sz="4200" i="0">
                <a:solidFill>
                  <a:srgbClr val="000000"/>
                </a:solidFill>
                <a:latin typeface="Open Sans"/>
                <a:ea typeface="Open Sans"/>
                <a:cs typeface="Open Sans"/>
                <a:sym typeface="Open Sans"/>
              </a:defRPr>
            </a:lvl1pPr>
          </a:lstStyle>
          <a:p>
            <a:pPr algn="l" rtl="0"/>
            <a:r>
              <a:rPr dirty="0"/>
              <a:t>इस पाठ को पूरा करने पर आप निम्नलिखित कार्य करने में सक्षम होंगे:</a:t>
            </a:r>
          </a:p>
        </p:txBody>
      </p:sp>
      <p:sp>
        <p:nvSpPr>
          <p:cNvPr id="111" name="OBJECTIVES"/>
          <p:cNvSpPr txBox="1"/>
          <p:nvPr/>
        </p:nvSpPr>
        <p:spPr>
          <a:xfrm>
            <a:off x="3078607" y="3744801"/>
            <a:ext cx="2806254" cy="1266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lvl1pPr defTabSz="1896340">
              <a:defRPr sz="7200" b="1">
                <a:solidFill>
                  <a:srgbClr val="C00000"/>
                </a:solidFill>
                <a:latin typeface="Open Sans"/>
                <a:ea typeface="Open Sans"/>
                <a:cs typeface="Open Sans"/>
                <a:sym typeface="Open Sans"/>
              </a:defRPr>
            </a:lvl1pPr>
          </a:lstStyle>
          <a:p>
            <a:pPr algn="ctr" rtl="0"/>
            <a:r>
              <a:rPr dirty="0"/>
              <a:t>उद्देश्य</a:t>
            </a:r>
          </a:p>
        </p:txBody>
      </p:sp>
      <p:grpSp>
        <p:nvGrpSpPr>
          <p:cNvPr id="114" name="Group"/>
          <p:cNvGrpSpPr/>
          <p:nvPr/>
        </p:nvGrpSpPr>
        <p:grpSpPr>
          <a:xfrm>
            <a:off x="10013075" y="4740715"/>
            <a:ext cx="1219200" cy="1681958"/>
            <a:chOff x="0" y="115975"/>
            <a:chExt cx="1219200" cy="1681957"/>
          </a:xfrm>
        </p:grpSpPr>
        <p:sp>
          <p:nvSpPr>
            <p:cNvPr id="112"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13" name="1"/>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1</a:t>
              </a:r>
            </a:p>
          </p:txBody>
        </p:sp>
      </p:grpSp>
      <p:grpSp>
        <p:nvGrpSpPr>
          <p:cNvPr id="117" name="Group"/>
          <p:cNvGrpSpPr/>
          <p:nvPr/>
        </p:nvGrpSpPr>
        <p:grpSpPr>
          <a:xfrm>
            <a:off x="10013075" y="7069665"/>
            <a:ext cx="1219200" cy="1681958"/>
            <a:chOff x="0" y="115975"/>
            <a:chExt cx="1219200" cy="1681957"/>
          </a:xfrm>
        </p:grpSpPr>
        <p:sp>
          <p:nvSpPr>
            <p:cNvPr id="11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16" name="2"/>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grpSp>
        <p:nvGrpSpPr>
          <p:cNvPr id="120" name="Group"/>
          <p:cNvGrpSpPr/>
          <p:nvPr/>
        </p:nvGrpSpPr>
        <p:grpSpPr>
          <a:xfrm>
            <a:off x="10013075" y="9011865"/>
            <a:ext cx="1219200" cy="1681958"/>
            <a:chOff x="0" y="115975"/>
            <a:chExt cx="1219200" cy="1681957"/>
          </a:xfrm>
        </p:grpSpPr>
        <p:sp>
          <p:nvSpPr>
            <p:cNvPr id="118"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19" name="3"/>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3</a:t>
              </a:r>
            </a:p>
          </p:txBody>
        </p:sp>
      </p:grpSp>
      <p:sp>
        <p:nvSpPr>
          <p:cNvPr id="121" name="Define Sectorization, its identification and five ASR Levels.…"/>
          <p:cNvSpPr txBox="1"/>
          <p:nvPr/>
        </p:nvSpPr>
        <p:spPr>
          <a:xfrm>
            <a:off x="11835645" y="4824217"/>
            <a:ext cx="11875355" cy="7083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p>
            <a:pPr defTabSz="1896299">
              <a:tabLst>
                <a:tab pos="2285950" algn="l"/>
                <a:tab pos="3644820" algn="l"/>
                <a:tab pos="5029089" algn="l"/>
                <a:tab pos="6387959" algn="l"/>
              </a:tabLst>
              <a:defRPr sz="5000">
                <a:latin typeface="Open Sans"/>
                <a:ea typeface="Open Sans"/>
                <a:cs typeface="Open Sans"/>
                <a:sym typeface="Open Sans"/>
              </a:defRPr>
            </a:pPr>
            <a:r>
              <a:rPr lang="hi-IN" dirty="0"/>
              <a:t>क्षेत्रीकरण </a:t>
            </a:r>
            <a:r>
              <a:rPr lang="en-US" dirty="0"/>
              <a:t>, </a:t>
            </a:r>
            <a:r>
              <a:rPr lang="en-IN" dirty="0"/>
              <a:t> </a:t>
            </a:r>
            <a:r>
              <a:rPr dirty="0" err="1"/>
              <a:t>परिभाषित</a:t>
            </a:r>
            <a:r>
              <a:rPr dirty="0"/>
              <a:t> </a:t>
            </a:r>
            <a:r>
              <a:rPr dirty="0" err="1"/>
              <a:t>करना</a:t>
            </a:r>
            <a:r>
              <a:rPr dirty="0"/>
              <a:t>, इसकी पहचान और पांच एएसआर स्तर।</a:t>
            </a:r>
          </a:p>
          <a:p>
            <a:pPr algn="l" defTabSz="1896299" rtl="0">
              <a:tabLst>
                <a:tab pos="2285950" algn="l"/>
                <a:tab pos="3644820" algn="l"/>
                <a:tab pos="5029089" algn="l"/>
                <a:tab pos="6387959" algn="l"/>
              </a:tabLst>
              <a:defRPr sz="5000">
                <a:latin typeface="Open Sans"/>
                <a:ea typeface="Open Sans"/>
                <a:cs typeface="Open Sans"/>
                <a:sym typeface="Open Sans"/>
              </a:defRPr>
            </a:pPr>
            <a:endParaRPr dirty="0"/>
          </a:p>
          <a:p>
            <a:pPr algn="l" defTabSz="1896299" rtl="0">
              <a:tabLst>
                <a:tab pos="2285950" algn="l"/>
                <a:tab pos="3644820" algn="l"/>
                <a:tab pos="5029089" algn="l"/>
                <a:tab pos="6387959" algn="l"/>
              </a:tabLst>
              <a:defRPr sz="5000">
                <a:latin typeface="Open Sans"/>
                <a:ea typeface="Open Sans"/>
                <a:cs typeface="Open Sans"/>
                <a:sym typeface="Open Sans"/>
              </a:defRPr>
            </a:pPr>
            <a:r>
              <a:rPr dirty="0"/>
              <a:t>कार्यस्थल ट्राइएज की चार श्रेणियों की सूची बनाएं।</a:t>
            </a:r>
          </a:p>
          <a:p>
            <a:pPr algn="l" defTabSz="1896299" rtl="0">
              <a:tabLst>
                <a:tab pos="2285950" algn="l"/>
                <a:tab pos="3644820" algn="l"/>
                <a:tab pos="5029089" algn="l"/>
                <a:tab pos="6387959" algn="l"/>
              </a:tabLst>
              <a:defRPr sz="5000">
                <a:latin typeface="Open Sans"/>
                <a:ea typeface="Open Sans"/>
                <a:cs typeface="Open Sans"/>
                <a:sym typeface="Open Sans"/>
              </a:defRPr>
            </a:pPr>
            <a:endParaRPr dirty="0"/>
          </a:p>
          <a:p>
            <a:pPr algn="l" defTabSz="1896299" rtl="0">
              <a:tabLst>
                <a:tab pos="2285950" algn="l"/>
                <a:tab pos="3644820" algn="l"/>
                <a:tab pos="5029089" algn="l"/>
                <a:tab pos="6387959" algn="l"/>
              </a:tabLst>
              <a:defRPr sz="5000">
                <a:latin typeface="Open Sans"/>
                <a:ea typeface="Open Sans"/>
                <a:cs typeface="Open Sans"/>
                <a:sym typeface="Open Sans"/>
              </a:defRPr>
            </a:pPr>
            <a:r>
              <a:rPr dirty="0"/>
              <a:t>कार्यस्थल पर प्राथमिकता निर्धारण में विचार करने के लिए कम से कम 8 कारकों की सूची बनाएं।</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23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231"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23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233"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20</a:t>
            </a:fld>
            <a:endParaRPr dirty="0"/>
          </a:p>
        </p:txBody>
      </p:sp>
      <p:sp>
        <p:nvSpPr>
          <p:cNvPr id="234" name="Marking System Information Categories"/>
          <p:cNvSpPr txBox="1"/>
          <p:nvPr/>
        </p:nvSpPr>
        <p:spPr>
          <a:xfrm>
            <a:off x="228600" y="4089319"/>
            <a:ext cx="8680768" cy="3149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p>
            <a:pPr algn="l" defTabSz="1896299" rtl="0">
              <a:lnSpc>
                <a:spcPct val="90000"/>
              </a:lnSpc>
              <a:defRPr sz="7200" b="1" cap="all">
                <a:solidFill>
                  <a:srgbClr val="C00000"/>
                </a:solidFill>
                <a:latin typeface="Open Sans"/>
                <a:ea typeface="Open Sans"/>
                <a:cs typeface="Open Sans"/>
                <a:sym typeface="Open Sans"/>
              </a:defRPr>
            </a:pPr>
            <a:r>
              <a:rPr dirty="0"/>
              <a:t>अंकन प्रणाली</a:t>
            </a:r>
            <a:br>
              <a:rPr dirty="0"/>
            </a:br>
            <a:r>
              <a:rPr dirty="0"/>
              <a:t>सूचना श्रेणियाँ</a:t>
            </a:r>
          </a:p>
        </p:txBody>
      </p:sp>
      <p:grpSp>
        <p:nvGrpSpPr>
          <p:cNvPr id="237" name="Group"/>
          <p:cNvGrpSpPr/>
          <p:nvPr/>
        </p:nvGrpSpPr>
        <p:grpSpPr>
          <a:xfrm>
            <a:off x="9851429" y="4128669"/>
            <a:ext cx="1219200" cy="1681958"/>
            <a:chOff x="0" y="115975"/>
            <a:chExt cx="1219200" cy="1681957"/>
          </a:xfrm>
        </p:grpSpPr>
        <p:sp>
          <p:nvSpPr>
            <p:cNvPr id="23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36" name="1"/>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1</a:t>
              </a:r>
            </a:p>
          </p:txBody>
        </p:sp>
      </p:grpSp>
      <p:grpSp>
        <p:nvGrpSpPr>
          <p:cNvPr id="240" name="Group"/>
          <p:cNvGrpSpPr/>
          <p:nvPr/>
        </p:nvGrpSpPr>
        <p:grpSpPr>
          <a:xfrm>
            <a:off x="9851429" y="6289645"/>
            <a:ext cx="1219200" cy="1681958"/>
            <a:chOff x="0" y="115975"/>
            <a:chExt cx="1219200" cy="1681957"/>
          </a:xfrm>
        </p:grpSpPr>
        <p:sp>
          <p:nvSpPr>
            <p:cNvPr id="238"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39" name="2"/>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grpSp>
        <p:nvGrpSpPr>
          <p:cNvPr id="243" name="Group"/>
          <p:cNvGrpSpPr/>
          <p:nvPr/>
        </p:nvGrpSpPr>
        <p:grpSpPr>
          <a:xfrm>
            <a:off x="9851429" y="8509999"/>
            <a:ext cx="1219200" cy="1681958"/>
            <a:chOff x="0" y="115975"/>
            <a:chExt cx="1219200" cy="1681957"/>
          </a:xfrm>
        </p:grpSpPr>
        <p:sp>
          <p:nvSpPr>
            <p:cNvPr id="24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42" name="3"/>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3</a:t>
              </a:r>
            </a:p>
          </p:txBody>
        </p:sp>
      </p:grpSp>
      <p:sp>
        <p:nvSpPr>
          <p:cNvPr id="244" name="General Area Marking…"/>
          <p:cNvSpPr txBox="1"/>
          <p:nvPr/>
        </p:nvSpPr>
        <p:spPr>
          <a:xfrm>
            <a:off x="11674001" y="4419600"/>
            <a:ext cx="10957400" cy="6806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सामान्य क्षेत्र अंकन</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lang="en-US" sz="4800" dirty="0"/>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संरचना अभिविन्यास</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lang="en-US" sz="4800" dirty="0"/>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घेरा चिह्न</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कार्यस्थल अंकन</a:t>
            </a:r>
          </a:p>
        </p:txBody>
      </p:sp>
      <p:grpSp>
        <p:nvGrpSpPr>
          <p:cNvPr id="247" name="Group"/>
          <p:cNvGrpSpPr/>
          <p:nvPr/>
        </p:nvGrpSpPr>
        <p:grpSpPr>
          <a:xfrm>
            <a:off x="9851429" y="10755753"/>
            <a:ext cx="1219200" cy="1681958"/>
            <a:chOff x="0" y="115975"/>
            <a:chExt cx="1219200" cy="1681957"/>
          </a:xfrm>
        </p:grpSpPr>
        <p:sp>
          <p:nvSpPr>
            <p:cNvPr id="24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46" name="4"/>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4</a:t>
              </a:r>
            </a:p>
          </p:txBody>
        </p:sp>
      </p:grpSp>
      <p:pic>
        <p:nvPicPr>
          <p:cNvPr id="22" name="Picture 21">
            <a:extLst>
              <a:ext uri="{FF2B5EF4-FFF2-40B4-BE49-F238E27FC236}">
                <a16:creationId xmlns:a16="http://schemas.microsoft.com/office/drawing/2014/main" id="{B81371AA-5D78-D185-06AD-540615D16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25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251"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25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253"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21</a:t>
            </a:fld>
            <a:endParaRPr dirty="0"/>
          </a:p>
        </p:txBody>
      </p:sp>
      <p:sp>
        <p:nvSpPr>
          <p:cNvPr id="254" name="Marking System Information Categories (Cont.)"/>
          <p:cNvSpPr txBox="1"/>
          <p:nvPr/>
        </p:nvSpPr>
        <p:spPr>
          <a:xfrm>
            <a:off x="1077424" y="3875125"/>
            <a:ext cx="7215459" cy="481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7200" b="1" cap="all">
                <a:solidFill>
                  <a:srgbClr val="C00000"/>
                </a:solidFill>
                <a:latin typeface="Open Sans"/>
                <a:ea typeface="Open Sans"/>
                <a:cs typeface="Open Sans"/>
                <a:sym typeface="Open Sans"/>
              </a:defRPr>
            </a:pPr>
            <a:r>
              <a:rPr dirty="0"/>
              <a:t>अंकन प्रणाली</a:t>
            </a:r>
            <a:br>
              <a:rPr dirty="0"/>
            </a:br>
            <a:r>
              <a:rPr dirty="0"/>
              <a:t>सूचना श्रेणियाँ</a:t>
            </a:r>
            <a:r>
              <a:rPr sz="4800" dirty="0">
                <a:latin typeface="Open Sans Light"/>
                <a:ea typeface="Open Sans Light"/>
                <a:cs typeface="Open Sans Light"/>
                <a:sym typeface="Open Sans Light"/>
              </a:rPr>
              <a:t>(जारी)</a:t>
            </a:r>
          </a:p>
        </p:txBody>
      </p:sp>
      <p:grpSp>
        <p:nvGrpSpPr>
          <p:cNvPr id="257" name="Group"/>
          <p:cNvGrpSpPr/>
          <p:nvPr/>
        </p:nvGrpSpPr>
        <p:grpSpPr>
          <a:xfrm>
            <a:off x="9701261" y="4128669"/>
            <a:ext cx="1219200" cy="1681958"/>
            <a:chOff x="0" y="115975"/>
            <a:chExt cx="1219200" cy="1681957"/>
          </a:xfrm>
        </p:grpSpPr>
        <p:sp>
          <p:nvSpPr>
            <p:cNvPr id="25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56" name="5"/>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5</a:t>
              </a:r>
            </a:p>
          </p:txBody>
        </p:sp>
      </p:grpSp>
      <p:grpSp>
        <p:nvGrpSpPr>
          <p:cNvPr id="260" name="Group"/>
          <p:cNvGrpSpPr/>
          <p:nvPr/>
        </p:nvGrpSpPr>
        <p:grpSpPr>
          <a:xfrm>
            <a:off x="9701261" y="5486400"/>
            <a:ext cx="1219200" cy="1681959"/>
            <a:chOff x="0" y="-687270"/>
            <a:chExt cx="1219200" cy="1681958"/>
          </a:xfrm>
        </p:grpSpPr>
        <p:sp>
          <p:nvSpPr>
            <p:cNvPr id="258" name="Circle"/>
            <p:cNvSpPr/>
            <p:nvPr/>
          </p:nvSpPr>
          <p:spPr>
            <a:xfrm>
              <a:off x="0" y="-611070"/>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59" name="6"/>
            <p:cNvSpPr txBox="1"/>
            <p:nvPr/>
          </p:nvSpPr>
          <p:spPr>
            <a:xfrm>
              <a:off x="261804" y="-687270"/>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6</a:t>
              </a:r>
            </a:p>
          </p:txBody>
        </p:sp>
      </p:grpSp>
      <p:grpSp>
        <p:nvGrpSpPr>
          <p:cNvPr id="263" name="Group"/>
          <p:cNvGrpSpPr/>
          <p:nvPr/>
        </p:nvGrpSpPr>
        <p:grpSpPr>
          <a:xfrm>
            <a:off x="9701261" y="6928642"/>
            <a:ext cx="1219200" cy="1681958"/>
            <a:chOff x="0" y="115975"/>
            <a:chExt cx="1219200" cy="1681957"/>
          </a:xfrm>
        </p:grpSpPr>
        <p:sp>
          <p:nvSpPr>
            <p:cNvPr id="26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62" name="7"/>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7</a:t>
              </a:r>
            </a:p>
          </p:txBody>
        </p:sp>
      </p:grpSp>
      <p:sp>
        <p:nvSpPr>
          <p:cNvPr id="264" name="Victim Marking…"/>
          <p:cNvSpPr txBox="1"/>
          <p:nvPr/>
        </p:nvSpPr>
        <p:spPr>
          <a:xfrm>
            <a:off x="11523829" y="4212173"/>
            <a:ext cx="12013536" cy="5328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पीड़ित को चिह्नित करना</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रैपिड क्लीयरेंस मार्किंग (RCM)</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सुविधाएं और वाहन चिह्न</a:t>
            </a:r>
          </a:p>
          <a:p>
            <a:pPr algn="l" defTabSz="1896299" rtl="0">
              <a:tabLst>
                <a:tab pos="2285950" algn="l"/>
                <a:tab pos="3644820" algn="l"/>
                <a:tab pos="5029089" algn="l"/>
                <a:tab pos="6387959" algn="l"/>
              </a:tabLst>
              <a:defRPr sz="6400">
                <a:latin typeface="Open Sans"/>
                <a:ea typeface="Open Sans"/>
                <a:cs typeface="Open Sans"/>
                <a:sym typeface="Open Sans"/>
              </a:defRPr>
            </a:pPr>
            <a:endParaRPr sz="4800" dirty="0"/>
          </a:p>
          <a:p>
            <a:pPr algn="l" defTabSz="1896299" rtl="0">
              <a:tabLst>
                <a:tab pos="2285950" algn="l"/>
                <a:tab pos="3644820" algn="l"/>
                <a:tab pos="5029089" algn="l"/>
                <a:tab pos="6387959" algn="l"/>
              </a:tabLst>
              <a:defRPr sz="6400">
                <a:latin typeface="Open Sans"/>
                <a:ea typeface="Open Sans"/>
                <a:cs typeface="Open Sans"/>
                <a:sym typeface="Open Sans"/>
              </a:defRPr>
            </a:pPr>
            <a:r>
              <a:rPr sz="4800" dirty="0"/>
              <a:t>टीम और समारोह चिह्न</a:t>
            </a:r>
          </a:p>
        </p:txBody>
      </p:sp>
      <p:grpSp>
        <p:nvGrpSpPr>
          <p:cNvPr id="267" name="Group"/>
          <p:cNvGrpSpPr/>
          <p:nvPr/>
        </p:nvGrpSpPr>
        <p:grpSpPr>
          <a:xfrm>
            <a:off x="9701261" y="8305800"/>
            <a:ext cx="1219200" cy="1681958"/>
            <a:chOff x="0" y="115975"/>
            <a:chExt cx="1219200" cy="1681957"/>
          </a:xfrm>
        </p:grpSpPr>
        <p:sp>
          <p:nvSpPr>
            <p:cNvPr id="26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66" name="8"/>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8</a:t>
              </a:r>
            </a:p>
          </p:txBody>
        </p:sp>
      </p:grpSp>
      <p:pic>
        <p:nvPicPr>
          <p:cNvPr id="22" name="Picture 21">
            <a:extLst>
              <a:ext uri="{FF2B5EF4-FFF2-40B4-BE49-F238E27FC236}">
                <a16:creationId xmlns:a16="http://schemas.microsoft.com/office/drawing/2014/main" id="{B81371AA-5D78-D185-06AD-540615D16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4225" y="16369"/>
            <a:ext cx="2619775" cy="1812432"/>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27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271"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27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273"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22</a:t>
            </a:fld>
            <a:endParaRPr dirty="0"/>
          </a:p>
        </p:txBody>
      </p:sp>
      <p:pic>
        <p:nvPicPr>
          <p:cNvPr id="274" name="image.jpeg" descr="image.jpeg"/>
          <p:cNvPicPr>
            <a:picLocks noChangeAspect="1"/>
          </p:cNvPicPr>
          <p:nvPr/>
        </p:nvPicPr>
        <p:blipFill>
          <a:blip r:embed="rId2"/>
          <a:srcRect l="6728" t="24625" r="6728" b="2618"/>
          <a:stretch>
            <a:fillRect/>
          </a:stretch>
        </p:blipFill>
        <p:spPr>
          <a:xfrm>
            <a:off x="11260473" y="4369171"/>
            <a:ext cx="10755915" cy="7670220"/>
          </a:xfrm>
          <a:prstGeom prst="rect">
            <a:avLst/>
          </a:prstGeom>
          <a:ln w="12700">
            <a:miter lim="400000"/>
          </a:ln>
        </p:spPr>
      </p:pic>
      <p:sp>
        <p:nvSpPr>
          <p:cNvPr id="275" name="General Area Marking"/>
          <p:cNvSpPr txBox="1"/>
          <p:nvPr/>
        </p:nvSpPr>
        <p:spPr>
          <a:xfrm>
            <a:off x="1077421" y="2641519"/>
            <a:ext cx="6771179" cy="3149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gn="l" rtl="0"/>
            <a:r>
              <a:rPr dirty="0"/>
              <a:t>सामान्य क्षेत्र अंकन</a:t>
            </a:r>
          </a:p>
        </p:txBody>
      </p:sp>
      <p:sp>
        <p:nvSpPr>
          <p:cNvPr id="276" name="Street &amp; Number Identification"/>
          <p:cNvSpPr txBox="1"/>
          <p:nvPr/>
        </p:nvSpPr>
        <p:spPr>
          <a:xfrm>
            <a:off x="11833544" y="3285496"/>
            <a:ext cx="8892856" cy="1003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89234" tIns="89234" rIns="89234" bIns="89234">
            <a:normAutofit/>
          </a:bodyPr>
          <a:lstStyle>
            <a:lvl1pPr defTabSz="1896340">
              <a:spcBef>
                <a:spcPts val="2100"/>
              </a:spcBef>
              <a:tabLst>
                <a:tab pos="2286000" algn="l"/>
                <a:tab pos="3644900" algn="l"/>
                <a:tab pos="5029200" algn="l"/>
                <a:tab pos="6388100" algn="l"/>
              </a:tabLst>
              <a:defRPr sz="4800">
                <a:latin typeface="Open Sans"/>
                <a:ea typeface="Open Sans"/>
                <a:cs typeface="Open Sans"/>
                <a:sym typeface="Open Sans"/>
              </a:defRPr>
            </a:lvl1pPr>
          </a:lstStyle>
          <a:p>
            <a:pPr algn="l" rtl="0"/>
            <a:r>
              <a:rPr dirty="0"/>
              <a:t>सड़क और नंबर पहचान</a:t>
            </a:r>
          </a:p>
        </p:txBody>
      </p:sp>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5825" y="16368"/>
            <a:ext cx="2518175" cy="2117232"/>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81"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82" name="Slide Number"/>
          <p:cNvSpPr txBox="1">
            <a:spLocks noGrp="1"/>
          </p:cNvSpPr>
          <p:nvPr>
            <p:ph type="sldNum" sz="quarter" idx="2"/>
          </p:nvPr>
        </p:nvSpPr>
        <p:spPr>
          <a:xfrm>
            <a:off x="227928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23</a:t>
            </a:fld>
            <a:endParaRPr dirty="0"/>
          </a:p>
        </p:txBody>
      </p:sp>
      <p:sp>
        <p:nvSpPr>
          <p:cNvPr id="283" name="Location References — Exterior and Interior"/>
          <p:cNvSpPr txBox="1"/>
          <p:nvPr/>
        </p:nvSpPr>
        <p:spPr>
          <a:xfrm>
            <a:off x="5638800" y="1780468"/>
            <a:ext cx="12437045"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स्थान संदर्भ - बाहरी और आंतरिक</a:t>
            </a:r>
          </a:p>
        </p:txBody>
      </p:sp>
      <p:pic>
        <p:nvPicPr>
          <p:cNvPr id="284" name="Image" descr="Image"/>
          <p:cNvPicPr>
            <a:picLocks noChangeAspect="1"/>
          </p:cNvPicPr>
          <p:nvPr/>
        </p:nvPicPr>
        <p:blipFill>
          <a:blip r:embed="rId2"/>
          <a:stretch>
            <a:fillRect/>
          </a:stretch>
        </p:blipFill>
        <p:spPr>
          <a:xfrm>
            <a:off x="13321259" y="4729881"/>
            <a:ext cx="8860896" cy="6096002"/>
          </a:xfrm>
          <a:prstGeom prst="rect">
            <a:avLst/>
          </a:prstGeom>
          <a:ln w="12700">
            <a:miter lim="400000"/>
          </a:ln>
        </p:spPr>
      </p:pic>
      <p:pic>
        <p:nvPicPr>
          <p:cNvPr id="285" name="Image" descr="Image"/>
          <p:cNvPicPr>
            <a:picLocks noChangeAspect="1"/>
          </p:cNvPicPr>
          <p:nvPr/>
        </p:nvPicPr>
        <p:blipFill>
          <a:blip r:embed="rId3"/>
          <a:stretch>
            <a:fillRect/>
          </a:stretch>
        </p:blipFill>
        <p:spPr>
          <a:xfrm>
            <a:off x="1264984" y="4724398"/>
            <a:ext cx="11802709" cy="609600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pic>
        <p:nvPicPr>
          <p:cNvPr id="287" name="Image" descr="Image"/>
          <p:cNvPicPr>
            <a:picLocks noChangeAspect="1"/>
          </p:cNvPicPr>
          <p:nvPr/>
        </p:nvPicPr>
        <p:blipFill>
          <a:blip r:embed="rId2"/>
          <a:stretch>
            <a:fillRect/>
          </a:stretch>
        </p:blipFill>
        <p:spPr>
          <a:xfrm>
            <a:off x="11201400" y="2107701"/>
            <a:ext cx="11166232" cy="10962846"/>
          </a:xfrm>
          <a:prstGeom prst="rect">
            <a:avLst/>
          </a:prstGeom>
          <a:ln w="12700">
            <a:miter lim="400000"/>
          </a:ln>
        </p:spPr>
      </p:pic>
      <p:sp>
        <p:nvSpPr>
          <p:cNvPr id="289"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90"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latin typeface="Open Sans"/>
              </a:rPr>
              <a:t>पीपीटी 4</a:t>
            </a:r>
            <a:r>
              <a:rPr b="1" spc="-60">
                <a:latin typeface="Open Sans"/>
              </a:rPr>
              <a:t> </a:t>
            </a:r>
            <a:r>
              <a:rPr b="1">
                <a:latin typeface="Open Sans"/>
              </a:rPr>
              <a:t>-</a:t>
            </a:r>
          </a:p>
        </p:txBody>
      </p:sp>
      <p:sp>
        <p:nvSpPr>
          <p:cNvPr id="291"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292"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24</a:t>
            </a:fld>
            <a:endParaRPr dirty="0"/>
          </a:p>
        </p:txBody>
      </p:sp>
      <p:sp>
        <p:nvSpPr>
          <p:cNvPr id="293" name="Identifying Floors"/>
          <p:cNvSpPr txBox="1"/>
          <p:nvPr/>
        </p:nvSpPr>
        <p:spPr>
          <a:xfrm>
            <a:off x="2057400" y="5791200"/>
            <a:ext cx="604572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ctr" rtl="0"/>
            <a:r>
              <a:rPr dirty="0"/>
              <a:t>पहचान करना</a:t>
            </a:r>
            <a:endParaRPr lang="en-US" dirty="0"/>
          </a:p>
          <a:p>
            <a:pPr algn="ctr" rtl="0"/>
            <a:r>
              <a:rPr dirty="0"/>
              <a:t>फर्श</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9"/>
            <a:ext cx="2286000" cy="1989732"/>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296"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297"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298"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299"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25</a:t>
            </a:fld>
            <a:endParaRPr dirty="0"/>
          </a:p>
        </p:txBody>
      </p:sp>
      <p:pic>
        <p:nvPicPr>
          <p:cNvPr id="300" name="image.pdf" descr="image.pdf"/>
          <p:cNvPicPr>
            <a:picLocks noChangeAspect="1"/>
          </p:cNvPicPr>
          <p:nvPr/>
        </p:nvPicPr>
        <p:blipFill>
          <a:blip r:embed="rId2"/>
          <a:stretch>
            <a:fillRect/>
          </a:stretch>
        </p:blipFill>
        <p:spPr>
          <a:xfrm>
            <a:off x="10961251" y="2888155"/>
            <a:ext cx="9765149" cy="10160002"/>
          </a:xfrm>
          <a:prstGeom prst="rect">
            <a:avLst/>
          </a:prstGeom>
          <a:ln w="12700">
            <a:miter lim="400000"/>
          </a:ln>
        </p:spPr>
      </p:pic>
      <p:sp>
        <p:nvSpPr>
          <p:cNvPr id="301" name="Identifying Columns/ Pillars"/>
          <p:cNvSpPr txBox="1"/>
          <p:nvPr/>
        </p:nvSpPr>
        <p:spPr>
          <a:xfrm>
            <a:off x="1077421" y="3431118"/>
            <a:ext cx="7685579" cy="1955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lang="hi-IN" dirty="0"/>
              <a:t>फर्श</a:t>
            </a:r>
            <a:r>
              <a:rPr dirty="0"/>
              <a:t>/स्तंभों की पहचान करना</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8"/>
            <a:ext cx="2286000" cy="2041031"/>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7620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04"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05"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06"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07"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26</a:t>
            </a:fld>
            <a:endParaRPr dirty="0"/>
          </a:p>
        </p:txBody>
      </p:sp>
      <p:sp>
        <p:nvSpPr>
          <p:cNvPr id="308" name="Operations Work Zone"/>
          <p:cNvSpPr txBox="1"/>
          <p:nvPr/>
        </p:nvSpPr>
        <p:spPr>
          <a:xfrm>
            <a:off x="803137" y="4724400"/>
            <a:ext cx="699977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संचालन कार्य क्षेत्र</a:t>
            </a:r>
          </a:p>
        </p:txBody>
      </p:sp>
      <p:pic>
        <p:nvPicPr>
          <p:cNvPr id="309" name="PAK-CSSR-PW.032.jpg" descr="PAK-CSSR-PW.032.jpg"/>
          <p:cNvPicPr>
            <a:picLocks noChangeAspect="1"/>
          </p:cNvPicPr>
          <p:nvPr/>
        </p:nvPicPr>
        <p:blipFill>
          <a:blip r:embed="rId2"/>
          <a:srcRect l="34965" t="18094" r="25326" b="52537"/>
          <a:stretch>
            <a:fillRect/>
          </a:stretch>
        </p:blipFill>
        <p:spPr>
          <a:xfrm>
            <a:off x="15480724" y="4495800"/>
            <a:ext cx="6058476" cy="6499010"/>
          </a:xfrm>
          <a:prstGeom prst="rect">
            <a:avLst/>
          </a:prstGeom>
          <a:ln w="12700">
            <a:miter lim="400000"/>
          </a:ln>
        </p:spPr>
      </p:pic>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8"/>
            <a:ext cx="2286000" cy="1964831"/>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12"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13"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14"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15"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27</a:t>
            </a:fld>
            <a:endParaRPr dirty="0"/>
          </a:p>
        </p:txBody>
      </p:sp>
      <p:sp>
        <p:nvSpPr>
          <p:cNvPr id="316" name="Collapse / Hazard Zone"/>
          <p:cNvSpPr txBox="1"/>
          <p:nvPr/>
        </p:nvSpPr>
        <p:spPr>
          <a:xfrm>
            <a:off x="602391" y="5392265"/>
            <a:ext cx="760937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पतन / खतरा क्षेत्र</a:t>
            </a:r>
          </a:p>
        </p:txBody>
      </p:sp>
      <p:pic>
        <p:nvPicPr>
          <p:cNvPr id="317" name="PAK-CSSR-PW.032.jpg" descr="PAK-CSSR-PW.032.jpg"/>
          <p:cNvPicPr>
            <a:picLocks noChangeAspect="1"/>
          </p:cNvPicPr>
          <p:nvPr/>
        </p:nvPicPr>
        <p:blipFill>
          <a:blip r:embed="rId2"/>
          <a:srcRect l="34965" t="58659" r="25326" b="11050"/>
          <a:stretch>
            <a:fillRect/>
          </a:stretch>
        </p:blipFill>
        <p:spPr>
          <a:xfrm>
            <a:off x="13694906" y="4343400"/>
            <a:ext cx="8801679" cy="6703096"/>
          </a:xfrm>
          <a:prstGeom prst="rect">
            <a:avLst/>
          </a:prstGeom>
          <a:ln w="12700">
            <a:miter lim="400000"/>
          </a:ln>
        </p:spPr>
      </p:pic>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8"/>
            <a:ext cx="2286000" cy="1964831"/>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322"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323"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28</a:t>
            </a:fld>
            <a:endParaRPr/>
          </a:p>
        </p:txBody>
      </p:sp>
      <p:grpSp>
        <p:nvGrpSpPr>
          <p:cNvPr id="332" name="Group"/>
          <p:cNvGrpSpPr/>
          <p:nvPr/>
        </p:nvGrpSpPr>
        <p:grpSpPr>
          <a:xfrm>
            <a:off x="9395144" y="2631145"/>
            <a:ext cx="13280933" cy="10160002"/>
            <a:chOff x="0" y="0"/>
            <a:chExt cx="13280932" cy="10159999"/>
          </a:xfrm>
        </p:grpSpPr>
        <p:sp>
          <p:nvSpPr>
            <p:cNvPr id="324" name="Line"/>
            <p:cNvSpPr/>
            <p:nvPr/>
          </p:nvSpPr>
          <p:spPr>
            <a:xfrm>
              <a:off x="11901466" y="152613"/>
              <a:ext cx="1379465" cy="31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lgn="l" defTabSz="914380" rtl="0">
                <a:defRPr sz="2100"/>
              </a:pPr>
              <a:endParaRPr>
                <a:latin typeface="Open Sans"/>
              </a:endParaRPr>
            </a:p>
          </p:txBody>
        </p:sp>
        <p:sp>
          <p:nvSpPr>
            <p:cNvPr id="325" name="Line"/>
            <p:cNvSpPr/>
            <p:nvPr/>
          </p:nvSpPr>
          <p:spPr>
            <a:xfrm>
              <a:off x="12073901" y="7932715"/>
              <a:ext cx="1207032" cy="31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lgn="l" defTabSz="914380" rtl="0">
                <a:defRPr sz="2100"/>
              </a:pPr>
              <a:endParaRPr>
                <a:latin typeface="Open Sans"/>
              </a:endParaRPr>
            </a:p>
          </p:txBody>
        </p:sp>
        <p:sp>
          <p:nvSpPr>
            <p:cNvPr id="326" name="Line"/>
            <p:cNvSpPr/>
            <p:nvPr/>
          </p:nvSpPr>
          <p:spPr>
            <a:xfrm flipH="1">
              <a:off x="12587606" y="155793"/>
              <a:ext cx="3592" cy="7780102"/>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pPr algn="l" defTabSz="914380" rtl="0">
                <a:defRPr sz="2100"/>
              </a:pPr>
              <a:endParaRPr>
                <a:latin typeface="Open Sans"/>
              </a:endParaRPr>
            </a:p>
          </p:txBody>
        </p:sp>
        <p:sp>
          <p:nvSpPr>
            <p:cNvPr id="327" name="Rectangle"/>
            <p:cNvSpPr/>
            <p:nvPr/>
          </p:nvSpPr>
          <p:spPr>
            <a:xfrm>
              <a:off x="1796" y="0"/>
              <a:ext cx="11899648" cy="7783281"/>
            </a:xfrm>
            <a:prstGeom prst="rect">
              <a:avLst/>
            </a:prstGeom>
            <a:noFill/>
            <a:ln w="53975" cap="flat">
              <a:solidFill>
                <a:srgbClr val="FF0000"/>
              </a:solidFill>
              <a:prstDash val="solid"/>
              <a:round/>
            </a:ln>
            <a:effectLst/>
          </p:spPr>
          <p:txBody>
            <a:bodyPr wrap="square" lIns="45719" tIns="45719" rIns="45719" bIns="45719" numCol="1" anchor="t">
              <a:noAutofit/>
            </a:bodyPr>
            <a:lstStyle/>
            <a:p>
              <a:pPr algn="l" defTabSz="1042965" rtl="0">
                <a:defRPr sz="1800"/>
              </a:pPr>
              <a:endParaRPr>
                <a:latin typeface="Open Sans"/>
              </a:endParaRPr>
            </a:p>
          </p:txBody>
        </p:sp>
        <p:sp>
          <p:nvSpPr>
            <p:cNvPr id="328" name="Line"/>
            <p:cNvSpPr/>
            <p:nvPr/>
          </p:nvSpPr>
          <p:spPr>
            <a:xfrm flipH="1">
              <a:off x="0" y="7935893"/>
              <a:ext cx="3595" cy="915681"/>
            </a:xfrm>
            <a:prstGeom prst="line">
              <a:avLst/>
            </a:prstGeom>
            <a:noFill/>
            <a:ln w="9525" cap="flat">
              <a:solidFill>
                <a:srgbClr val="000000"/>
              </a:solidFill>
              <a:prstDash val="solid"/>
              <a:round/>
            </a:ln>
            <a:effectLst/>
          </p:spPr>
          <p:txBody>
            <a:bodyPr wrap="square" lIns="45719" tIns="45719" rIns="45719" bIns="45719" numCol="1" anchor="t">
              <a:noAutofit/>
            </a:bodyPr>
            <a:lstStyle/>
            <a:p>
              <a:pPr algn="l" defTabSz="914380" rtl="0">
                <a:defRPr sz="2100"/>
              </a:pPr>
              <a:endParaRPr>
                <a:latin typeface="Open Sans"/>
              </a:endParaRPr>
            </a:p>
          </p:txBody>
        </p:sp>
        <p:sp>
          <p:nvSpPr>
            <p:cNvPr id="329" name="Line"/>
            <p:cNvSpPr/>
            <p:nvPr/>
          </p:nvSpPr>
          <p:spPr>
            <a:xfrm flipH="1">
              <a:off x="12070306" y="8088507"/>
              <a:ext cx="3594" cy="763068"/>
            </a:xfrm>
            <a:prstGeom prst="line">
              <a:avLst/>
            </a:prstGeom>
            <a:noFill/>
            <a:ln w="9525" cap="flat">
              <a:solidFill>
                <a:srgbClr val="000000"/>
              </a:solidFill>
              <a:prstDash val="solid"/>
              <a:round/>
            </a:ln>
            <a:effectLst/>
          </p:spPr>
          <p:txBody>
            <a:bodyPr wrap="square" lIns="45719" tIns="45719" rIns="45719" bIns="45719" numCol="1" anchor="t">
              <a:noAutofit/>
            </a:bodyPr>
            <a:lstStyle/>
            <a:p>
              <a:pPr algn="l" defTabSz="914380" rtl="0">
                <a:defRPr sz="2100"/>
              </a:pPr>
              <a:endParaRPr>
                <a:latin typeface="Open Sans"/>
              </a:endParaRPr>
            </a:p>
          </p:txBody>
        </p:sp>
        <p:sp>
          <p:nvSpPr>
            <p:cNvPr id="330" name="Line"/>
            <p:cNvSpPr/>
            <p:nvPr/>
          </p:nvSpPr>
          <p:spPr>
            <a:xfrm>
              <a:off x="1796" y="8390552"/>
              <a:ext cx="12072106" cy="3182"/>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pPr algn="l" defTabSz="914380" rtl="0">
                <a:defRPr sz="2100"/>
              </a:pPr>
              <a:endParaRPr>
                <a:latin typeface="Open Sans"/>
              </a:endParaRPr>
            </a:p>
          </p:txBody>
        </p:sp>
        <p:sp>
          <p:nvSpPr>
            <p:cNvPr id="331" name="1.2 M"/>
            <p:cNvSpPr txBox="1"/>
            <p:nvPr/>
          </p:nvSpPr>
          <p:spPr>
            <a:xfrm>
              <a:off x="5313877" y="8600083"/>
              <a:ext cx="3276227" cy="1559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defTabSz="1896340">
                <a:tabLst>
                  <a:tab pos="2286000" algn="l"/>
                  <a:tab pos="3644900" algn="l"/>
                  <a:tab pos="5029200" algn="l"/>
                  <a:tab pos="6388100" algn="l"/>
                </a:tabLst>
                <a:defRPr>
                  <a:latin typeface="Open Sans"/>
                  <a:ea typeface="Open Sans"/>
                  <a:cs typeface="Open Sans"/>
                  <a:sym typeface="Open Sans"/>
                </a:defRPr>
              </a:lvl1pPr>
            </a:lstStyle>
            <a:p>
              <a:pPr algn="l" rtl="0"/>
              <a:r>
                <a:t>1.2 एम</a:t>
              </a:r>
            </a:p>
          </p:txBody>
        </p:sp>
      </p:grpSp>
      <p:sp>
        <p:nvSpPr>
          <p:cNvPr id="333" name="Place the mark at…"/>
          <p:cNvSpPr txBox="1"/>
          <p:nvPr/>
        </p:nvSpPr>
        <p:spPr>
          <a:xfrm>
            <a:off x="1189787" y="5541466"/>
            <a:ext cx="7135616" cy="1635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p>
            <a:pPr algn="l" defTabSz="1896299" rtl="0">
              <a:tabLst>
                <a:tab pos="2285950" algn="l"/>
                <a:tab pos="3644820" algn="l"/>
                <a:tab pos="5029089" algn="l"/>
                <a:tab pos="6387959" algn="l"/>
              </a:tabLst>
              <a:defRPr sz="4800">
                <a:latin typeface="Open Sans"/>
                <a:ea typeface="Open Sans"/>
                <a:cs typeface="Open Sans"/>
                <a:sym typeface="Open Sans"/>
              </a:defRPr>
            </a:pPr>
            <a:r>
              <a:rPr dirty="0">
                <a:latin typeface="Open Sans"/>
              </a:rPr>
              <a:t>निशान को यहां रखें</a:t>
            </a:r>
          </a:p>
          <a:p>
            <a:pPr algn="l" defTabSz="1896299" rtl="0">
              <a:tabLst>
                <a:tab pos="2285950" algn="l"/>
                <a:tab pos="3644820" algn="l"/>
                <a:tab pos="5029089" algn="l"/>
                <a:tab pos="6387959" algn="l"/>
              </a:tabLst>
              <a:defRPr sz="4800">
                <a:latin typeface="Open Sans"/>
                <a:ea typeface="Open Sans"/>
                <a:cs typeface="Open Sans"/>
                <a:sym typeface="Open Sans"/>
              </a:defRPr>
            </a:pPr>
            <a:r>
              <a:rPr dirty="0">
                <a:latin typeface="Open Sans"/>
              </a:rPr>
              <a:t>संरचना में प्राथमिक </a:t>
            </a:r>
            <a:r>
              <a:rPr dirty="0" err="1">
                <a:latin typeface="Open Sans"/>
              </a:rPr>
              <a:t>प्रवेश</a:t>
            </a:r>
            <a:r>
              <a:rPr dirty="0">
                <a:latin typeface="Open Sans"/>
              </a:rPr>
              <a:t> </a:t>
            </a:r>
            <a:r>
              <a:rPr dirty="0" err="1">
                <a:latin typeface="Open Sans"/>
              </a:rPr>
              <a:t>बिंदु</a:t>
            </a:r>
            <a:endParaRPr dirty="0">
              <a:latin typeface="Open Sans"/>
            </a:endParaRPr>
          </a:p>
        </p:txBody>
      </p:sp>
      <p:sp>
        <p:nvSpPr>
          <p:cNvPr id="334" name="1 M"/>
          <p:cNvSpPr txBox="1">
            <a:spLocks noGrp="1"/>
          </p:cNvSpPr>
          <p:nvPr>
            <p:ph type="title" idx="4294967295"/>
          </p:nvPr>
        </p:nvSpPr>
        <p:spPr>
          <a:xfrm>
            <a:off x="22574594" y="6659637"/>
            <a:ext cx="1398781" cy="2103018"/>
          </a:xfrm>
          <a:prstGeom prst="rect">
            <a:avLst/>
          </a:prstGeom>
        </p:spPr>
        <p:txBody>
          <a:bodyPr lIns="78282" tIns="78282" rIns="78282" bIns="78282" anchor="t">
            <a:noAutofit/>
          </a:bodyPr>
          <a:lstStyle>
            <a:lvl1pPr defTabSz="1896340">
              <a:tabLst>
                <a:tab pos="2286000" algn="l"/>
                <a:tab pos="3644900" algn="l"/>
                <a:tab pos="5029200" algn="l"/>
                <a:tab pos="6388100" algn="l"/>
              </a:tabLst>
              <a:defRPr sz="3600" b="0">
                <a:solidFill>
                  <a:srgbClr val="000000"/>
                </a:solidFill>
                <a:latin typeface="Open Sans"/>
                <a:ea typeface="Open Sans"/>
                <a:cs typeface="Open Sans"/>
                <a:sym typeface="Open Sans"/>
              </a:defRPr>
            </a:lvl1pPr>
          </a:lstStyle>
          <a:p>
            <a:pPr algn="l" rtl="0"/>
            <a:r>
              <a:t>1 एम</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37"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38"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39"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40"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29</a:t>
            </a:fld>
            <a:endParaRPr/>
          </a:p>
        </p:txBody>
      </p:sp>
      <p:sp>
        <p:nvSpPr>
          <p:cNvPr id="341" name="Marking Format"/>
          <p:cNvSpPr txBox="1"/>
          <p:nvPr/>
        </p:nvSpPr>
        <p:spPr>
          <a:xfrm>
            <a:off x="803137" y="5334000"/>
            <a:ext cx="12437045" cy="104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अंकन प्रारूप</a:t>
            </a:r>
          </a:p>
        </p:txBody>
      </p:sp>
      <p:pic>
        <p:nvPicPr>
          <p:cNvPr id="342" name="Image" descr="Image"/>
          <p:cNvPicPr>
            <a:picLocks noChangeAspect="1"/>
          </p:cNvPicPr>
          <p:nvPr/>
        </p:nvPicPr>
        <p:blipFill>
          <a:blip r:embed="rId2"/>
          <a:stretch>
            <a:fillRect/>
          </a:stretch>
        </p:blipFill>
        <p:spPr>
          <a:xfrm>
            <a:off x="11314213" y="3368211"/>
            <a:ext cx="10745637" cy="7874002"/>
          </a:xfrm>
          <a:prstGeom prst="rect">
            <a:avLst/>
          </a:prstGeom>
          <a:ln w="12700">
            <a:miter lim="400000"/>
          </a:ln>
        </p:spPr>
      </p:pic>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8"/>
            <a:ext cx="2286000" cy="188863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067800" y="2819400"/>
            <a:ext cx="15011400" cy="107442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124"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125" name="PPT 4 -"/>
          <p:cNvSpPr txBox="1"/>
          <p:nvPr/>
        </p:nvSpPr>
        <p:spPr>
          <a:xfrm>
            <a:off x="21512911" y="12877800"/>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dirty="0" err="1"/>
              <a:t>पीपीटी</a:t>
            </a:r>
            <a:r>
              <a:rPr b="1" dirty="0"/>
              <a:t> 4</a:t>
            </a:r>
            <a:r>
              <a:rPr b="1" spc="-60" dirty="0"/>
              <a:t> </a:t>
            </a:r>
            <a:r>
              <a:rPr b="1" dirty="0"/>
              <a:t>-</a:t>
            </a:r>
          </a:p>
        </p:txBody>
      </p:sp>
      <p:sp>
        <p:nvSpPr>
          <p:cNvPr id="126"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127" name="Slide Number"/>
          <p:cNvSpPr txBox="1">
            <a:spLocks noGrp="1"/>
          </p:cNvSpPr>
          <p:nvPr>
            <p:ph type="sldNum" sz="quarter" idx="2"/>
          </p:nvPr>
        </p:nvSpPr>
        <p:spPr>
          <a:xfrm>
            <a:off x="22823359" y="12813339"/>
            <a:ext cx="488313"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 </a:t>
            </a:r>
            <a:fld id="{86CB4B4D-7CA3-9044-876B-883B54F8677D}" type="slidenum">
              <a:rPr smtClean="0"/>
              <a:pPr algn="l" rtl="0"/>
              <a:t>3</a:t>
            </a:fld>
            <a:endParaRPr dirty="0"/>
          </a:p>
        </p:txBody>
      </p:sp>
      <p:sp>
        <p:nvSpPr>
          <p:cNvPr id="129" name="OBJECTIVES"/>
          <p:cNvSpPr txBox="1"/>
          <p:nvPr/>
        </p:nvSpPr>
        <p:spPr>
          <a:xfrm>
            <a:off x="2399301" y="5090482"/>
            <a:ext cx="2806254" cy="1266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lvl1pPr defTabSz="1896340">
              <a:defRPr sz="7200" b="1">
                <a:solidFill>
                  <a:srgbClr val="C00000"/>
                </a:solidFill>
                <a:latin typeface="Open Sans"/>
                <a:ea typeface="Open Sans"/>
                <a:cs typeface="Open Sans"/>
                <a:sym typeface="Open Sans"/>
              </a:defRPr>
            </a:lvl1pPr>
          </a:lstStyle>
          <a:p>
            <a:pPr algn="ctr" rtl="0"/>
            <a:r>
              <a:rPr dirty="0"/>
              <a:t>उद्देश्य</a:t>
            </a:r>
          </a:p>
        </p:txBody>
      </p:sp>
      <p:sp>
        <p:nvSpPr>
          <p:cNvPr id="130" name="Define the INSARAG marking system, list and describe 8 categories of INSARAG Marking System"/>
          <p:cNvSpPr txBox="1"/>
          <p:nvPr/>
        </p:nvSpPr>
        <p:spPr>
          <a:xfrm>
            <a:off x="11040403" y="4336097"/>
            <a:ext cx="11893115" cy="3620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2" tIns="78282" rIns="78282" bIns="78282">
            <a:spAutoFit/>
          </a:bodyPr>
          <a:lstStyle>
            <a:lvl1pPr defTabSz="1896340">
              <a:tabLst>
                <a:tab pos="2286000" algn="l"/>
                <a:tab pos="3644900" algn="l"/>
                <a:tab pos="5029200" algn="l"/>
                <a:tab pos="6388100" algn="l"/>
              </a:tabLst>
              <a:defRPr sz="5000">
                <a:latin typeface="Open Sans"/>
                <a:ea typeface="Open Sans"/>
                <a:cs typeface="Open Sans"/>
                <a:sym typeface="Open Sans"/>
              </a:defRPr>
            </a:lvl1pPr>
          </a:lstStyle>
          <a:p>
            <a:pPr algn="l" rtl="0">
              <a:lnSpc>
                <a:spcPct val="150000"/>
              </a:lnSpc>
            </a:pPr>
            <a:r>
              <a:rPr dirty="0"/>
              <a:t>INSARAG अंकन प्रणाली को परिभाषित करें, INSARAG अंकन प्रणाली की 8 श्रेणियों की सूची बनाएं और उनका </a:t>
            </a:r>
            <a:r>
              <a:rPr dirty="0" err="1"/>
              <a:t>वर्णन</a:t>
            </a:r>
            <a:r>
              <a:rPr dirty="0"/>
              <a:t> </a:t>
            </a:r>
            <a:r>
              <a:rPr dirty="0" err="1"/>
              <a:t>करें</a:t>
            </a:r>
            <a:r>
              <a:rPr lang="en-US" dirty="0"/>
              <a:t> I</a:t>
            </a:r>
            <a:endParaRPr dirty="0"/>
          </a:p>
        </p:txBody>
      </p:sp>
      <p:grpSp>
        <p:nvGrpSpPr>
          <p:cNvPr id="133" name="Group"/>
          <p:cNvGrpSpPr/>
          <p:nvPr/>
        </p:nvGrpSpPr>
        <p:grpSpPr>
          <a:xfrm>
            <a:off x="9525000" y="4490241"/>
            <a:ext cx="1219200" cy="1681959"/>
            <a:chOff x="0" y="64594"/>
            <a:chExt cx="1219200" cy="1681958"/>
          </a:xfrm>
        </p:grpSpPr>
        <p:sp>
          <p:nvSpPr>
            <p:cNvPr id="13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32" name="4"/>
            <p:cNvSpPr txBox="1"/>
            <p:nvPr/>
          </p:nvSpPr>
          <p:spPr>
            <a:xfrm>
              <a:off x="0" y="64594"/>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rPr dirty="0"/>
                <a:t>4</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45"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46"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47"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48" name="Slide Number"/>
          <p:cNvSpPr txBox="1">
            <a:spLocks noGrp="1"/>
          </p:cNvSpPr>
          <p:nvPr>
            <p:ph type="sldNum" sz="quarter" idx="2"/>
          </p:nvPr>
        </p:nvSpPr>
        <p:spPr>
          <a:xfrm>
            <a:off x="230214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30</a:t>
            </a:fld>
            <a:endParaRPr dirty="0"/>
          </a:p>
        </p:txBody>
      </p:sp>
      <p:sp>
        <p:nvSpPr>
          <p:cNvPr id="349" name="Sample Marking:…"/>
          <p:cNvSpPr txBox="1"/>
          <p:nvPr/>
        </p:nvSpPr>
        <p:spPr>
          <a:xfrm>
            <a:off x="1016000" y="4953000"/>
            <a:ext cx="8295179" cy="2817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6400" b="1" cap="all">
                <a:solidFill>
                  <a:srgbClr val="C00000"/>
                </a:solidFill>
                <a:latin typeface="Open Sans"/>
                <a:ea typeface="Open Sans"/>
                <a:cs typeface="Open Sans"/>
                <a:sym typeface="Open Sans"/>
              </a:defRPr>
            </a:pPr>
            <a:r>
              <a:rPr dirty="0"/>
              <a:t>नमूना अंकन:  </a:t>
            </a:r>
          </a:p>
          <a:p>
            <a:pPr algn="l" defTabSz="1896299" rtl="0">
              <a:lnSpc>
                <a:spcPct val="90000"/>
              </a:lnSpc>
              <a:defRPr sz="6400" b="1" cap="all">
                <a:solidFill>
                  <a:srgbClr val="C00000"/>
                </a:solidFill>
                <a:latin typeface="Open Sans"/>
                <a:ea typeface="Open Sans"/>
                <a:cs typeface="Open Sans"/>
                <a:sym typeface="Open Sans"/>
              </a:defRPr>
            </a:pPr>
            <a:r>
              <a:rPr dirty="0"/>
              <a:t>“कार्य प्रगति पर है”</a:t>
            </a:r>
          </a:p>
        </p:txBody>
      </p:sp>
      <p:pic>
        <p:nvPicPr>
          <p:cNvPr id="350" name="Image" descr="Image"/>
          <p:cNvPicPr>
            <a:picLocks noChangeAspect="1"/>
          </p:cNvPicPr>
          <p:nvPr/>
        </p:nvPicPr>
        <p:blipFill>
          <a:blip r:embed="rId2"/>
          <a:stretch>
            <a:fillRect/>
          </a:stretch>
        </p:blipFill>
        <p:spPr>
          <a:xfrm>
            <a:off x="11603087" y="3500293"/>
            <a:ext cx="10745640" cy="7874002"/>
          </a:xfrm>
          <a:prstGeom prst="rect">
            <a:avLst/>
          </a:prstGeom>
          <a:ln w="12700">
            <a:miter lim="400000"/>
          </a:ln>
        </p:spPr>
      </p:pic>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8"/>
            <a:ext cx="2286000" cy="1888631"/>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53"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54"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55"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56"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31</a:t>
            </a:fld>
            <a:endParaRPr dirty="0"/>
          </a:p>
        </p:txBody>
      </p:sp>
      <p:sp>
        <p:nvSpPr>
          <p:cNvPr id="357" name="Sample Marking:…"/>
          <p:cNvSpPr txBox="1"/>
          <p:nvPr/>
        </p:nvSpPr>
        <p:spPr>
          <a:xfrm>
            <a:off x="803137" y="5743336"/>
            <a:ext cx="7914179" cy="3703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6400" b="1" cap="all">
                <a:solidFill>
                  <a:srgbClr val="C00000"/>
                </a:solidFill>
                <a:latin typeface="Open Sans"/>
                <a:ea typeface="Open Sans"/>
                <a:cs typeface="Open Sans"/>
                <a:sym typeface="Open Sans"/>
              </a:defRPr>
            </a:pPr>
            <a:r>
              <a:rPr dirty="0"/>
              <a:t>नमूना अंकन:</a:t>
            </a:r>
          </a:p>
          <a:p>
            <a:pPr algn="l" defTabSz="1896299" rtl="0">
              <a:lnSpc>
                <a:spcPct val="90000"/>
              </a:lnSpc>
              <a:defRPr sz="6400" b="1" cap="all">
                <a:solidFill>
                  <a:srgbClr val="C00000"/>
                </a:solidFill>
                <a:latin typeface="Open Sans"/>
                <a:ea typeface="Open Sans"/>
                <a:cs typeface="Open Sans"/>
                <a:sym typeface="Open Sans"/>
              </a:defRPr>
            </a:pPr>
            <a:r>
              <a:rPr dirty="0"/>
              <a:t>“कार्य पूर्ण”</a:t>
            </a:r>
          </a:p>
        </p:txBody>
      </p:sp>
      <p:pic>
        <p:nvPicPr>
          <p:cNvPr id="358" name="Image" descr="Image"/>
          <p:cNvPicPr>
            <a:picLocks noChangeAspect="1"/>
          </p:cNvPicPr>
          <p:nvPr/>
        </p:nvPicPr>
        <p:blipFill>
          <a:blip r:embed="rId2"/>
          <a:stretch>
            <a:fillRect/>
          </a:stretch>
        </p:blipFill>
        <p:spPr>
          <a:xfrm>
            <a:off x="10210800" y="3322500"/>
            <a:ext cx="13112409" cy="8545352"/>
          </a:xfrm>
          <a:prstGeom prst="rect">
            <a:avLst/>
          </a:prstGeom>
          <a:ln w="12700">
            <a:miter lim="400000"/>
          </a:ln>
        </p:spPr>
      </p:pic>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1954" y="16368"/>
            <a:ext cx="2452046" cy="196483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image.jpeg" descr="image.jpeg"/>
          <p:cNvPicPr>
            <a:picLocks noChangeAspect="1"/>
          </p:cNvPicPr>
          <p:nvPr/>
        </p:nvPicPr>
        <p:blipFill>
          <a:blip r:embed="rId3"/>
          <a:stretch>
            <a:fillRect/>
          </a:stretch>
        </p:blipFill>
        <p:spPr>
          <a:xfrm>
            <a:off x="716028" y="2438400"/>
            <a:ext cx="22951949" cy="9992212"/>
          </a:xfrm>
          <a:prstGeom prst="rect">
            <a:avLst/>
          </a:prstGeom>
          <a:ln w="12700">
            <a:miter lim="400000"/>
          </a:ln>
        </p:spPr>
      </p:pic>
      <p:sp>
        <p:nvSpPr>
          <p:cNvPr id="362"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64"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65"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32</a:t>
            </a:fld>
            <a:endParaRPr/>
          </a:p>
        </p:txBody>
      </p:sp>
      <p:sp>
        <p:nvSpPr>
          <p:cNvPr id="366" name="Sample Marking:…"/>
          <p:cNvSpPr txBox="1"/>
          <p:nvPr/>
        </p:nvSpPr>
        <p:spPr>
          <a:xfrm>
            <a:off x="1016001" y="2159677"/>
            <a:ext cx="5308600" cy="1955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algn="l" defTabSz="1896299" rtl="0">
              <a:lnSpc>
                <a:spcPct val="90000"/>
              </a:lnSpc>
              <a:defRPr sz="6400" b="1" cap="all">
                <a:solidFill>
                  <a:srgbClr val="C00000"/>
                </a:solidFill>
                <a:latin typeface="Open Sans"/>
                <a:ea typeface="Open Sans"/>
                <a:cs typeface="Open Sans"/>
                <a:sym typeface="Open Sans"/>
              </a:defRPr>
            </a:pPr>
            <a:r>
              <a:rPr dirty="0"/>
              <a:t>नमूना अंकन:</a:t>
            </a:r>
          </a:p>
          <a:p>
            <a:pPr algn="l" defTabSz="1896299" rtl="0">
              <a:lnSpc>
                <a:spcPct val="90000"/>
              </a:lnSpc>
              <a:defRPr sz="6400" b="1" cap="all">
                <a:solidFill>
                  <a:srgbClr val="C00000"/>
                </a:solidFill>
                <a:latin typeface="Open Sans"/>
                <a:ea typeface="Open Sans"/>
                <a:cs typeface="Open Sans"/>
                <a:sym typeface="Open Sans"/>
              </a:defRPr>
            </a:pPr>
            <a:r>
              <a:rPr dirty="0"/>
              <a:t>“कार्य पूर्ण”</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371"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latin typeface="Open Sans"/>
            </a:endParaRPr>
          </a:p>
        </p:txBody>
      </p:sp>
      <p:sp>
        <p:nvSpPr>
          <p:cNvPr id="372"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33</a:t>
            </a:fld>
            <a:endParaRPr/>
          </a:p>
        </p:txBody>
      </p:sp>
      <p:pic>
        <p:nvPicPr>
          <p:cNvPr id="373" name="Image" descr="Image"/>
          <p:cNvPicPr>
            <a:picLocks noChangeAspect="1"/>
          </p:cNvPicPr>
          <p:nvPr/>
        </p:nvPicPr>
        <p:blipFill>
          <a:blip r:embed="rId2"/>
          <a:srcRect l="751" b="89870"/>
          <a:stretch>
            <a:fillRect/>
          </a:stretch>
        </p:blipFill>
        <p:spPr>
          <a:xfrm>
            <a:off x="16611600" y="2590800"/>
            <a:ext cx="7230363" cy="5682066"/>
          </a:xfrm>
          <a:prstGeom prst="rect">
            <a:avLst/>
          </a:prstGeom>
          <a:ln w="12700">
            <a:miter lim="400000"/>
          </a:ln>
        </p:spPr>
      </p:pic>
      <p:sp>
        <p:nvSpPr>
          <p:cNvPr id="374" name="Potential Victim Location"/>
          <p:cNvSpPr txBox="1"/>
          <p:nvPr/>
        </p:nvSpPr>
        <p:spPr>
          <a:xfrm>
            <a:off x="1016000" y="6096000"/>
            <a:ext cx="7380778"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संभावित पीड़ित का स्थान</a:t>
            </a:r>
          </a:p>
        </p:txBody>
      </p:sp>
      <p:sp>
        <p:nvSpPr>
          <p:cNvPr id="375" name="Draw a large “V” as close as possible to the location of known or potential victim(s)."/>
          <p:cNvSpPr txBox="1"/>
          <p:nvPr/>
        </p:nvSpPr>
        <p:spPr>
          <a:xfrm>
            <a:off x="12192000" y="6716492"/>
            <a:ext cx="7268413" cy="3112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tabLst>
                <a:tab pos="2286000" algn="l"/>
                <a:tab pos="3644900" algn="l"/>
                <a:tab pos="5029200" algn="l"/>
                <a:tab pos="6388100" algn="l"/>
              </a:tabLst>
              <a:defRPr sz="4800">
                <a:latin typeface="Open Sans"/>
                <a:ea typeface="Open Sans"/>
                <a:cs typeface="Open Sans"/>
                <a:sym typeface="Open Sans"/>
              </a:defRPr>
            </a:lvl1pPr>
          </a:lstStyle>
          <a:p>
            <a:r>
              <a:rPr lang="hi-IN" dirty="0"/>
              <a:t>ज्ञात या संभावित पीड़ित(</a:t>
            </a:r>
            <a:r>
              <a:rPr lang="hi-IN" dirty="0" err="1"/>
              <a:t>ओं</a:t>
            </a:r>
            <a:r>
              <a:rPr lang="hi-IN" dirty="0"/>
              <a:t>) के स्थान के जितना </a:t>
            </a:r>
            <a:r>
              <a:rPr lang="hi-IN" dirty="0">
                <a:solidFill>
                  <a:srgbClr val="FF0000"/>
                </a:solidFill>
              </a:rPr>
              <a:t>निकट संभव</a:t>
            </a:r>
            <a:r>
              <a:rPr lang="hi-IN" dirty="0"/>
              <a:t> हो, वहाँ एक बड़ा '</a:t>
            </a:r>
            <a:r>
              <a:rPr lang="en-IN" dirty="0"/>
              <a:t>V' </a:t>
            </a:r>
            <a:r>
              <a:rPr lang="hi-IN" dirty="0"/>
              <a:t>चिन्ह बनाया जाता है।</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78"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79"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80"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81" name="Slide Number"/>
          <p:cNvSpPr txBox="1">
            <a:spLocks noGrp="1"/>
          </p:cNvSpPr>
          <p:nvPr>
            <p:ph type="sldNum" sz="quarter" idx="2"/>
          </p:nvPr>
        </p:nvSpPr>
        <p:spPr>
          <a:xfrm>
            <a:off x="230214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34</a:t>
            </a:fld>
            <a:endParaRPr dirty="0"/>
          </a:p>
        </p:txBody>
      </p:sp>
      <p:sp>
        <p:nvSpPr>
          <p:cNvPr id="382" name="Confirmed…"/>
          <p:cNvSpPr txBox="1"/>
          <p:nvPr/>
        </p:nvSpPr>
        <p:spPr>
          <a:xfrm>
            <a:off x="1033585" y="5562600"/>
            <a:ext cx="6771179" cy="1949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defTabSz="1896299">
              <a:lnSpc>
                <a:spcPct val="90000"/>
              </a:lnSpc>
              <a:defRPr sz="6400" b="1" cap="all">
                <a:solidFill>
                  <a:srgbClr val="C00000"/>
                </a:solidFill>
                <a:latin typeface="Open Sans"/>
                <a:ea typeface="Open Sans"/>
                <a:cs typeface="Open Sans"/>
                <a:sym typeface="Open Sans"/>
              </a:defRPr>
            </a:pPr>
            <a:r>
              <a:rPr lang="hi-IN" dirty="0"/>
              <a:t>जीवित पीड़ित</a:t>
            </a:r>
          </a:p>
          <a:p>
            <a:pPr algn="l" defTabSz="1896299" rtl="0">
              <a:lnSpc>
                <a:spcPct val="90000"/>
              </a:lnSpc>
              <a:defRPr sz="6400" b="1" cap="all">
                <a:solidFill>
                  <a:srgbClr val="C00000"/>
                </a:solidFill>
                <a:latin typeface="Open Sans"/>
                <a:ea typeface="Open Sans"/>
                <a:cs typeface="Open Sans"/>
                <a:sym typeface="Open Sans"/>
              </a:defRPr>
            </a:pPr>
            <a:r>
              <a:rPr dirty="0" err="1"/>
              <a:t>की</a:t>
            </a:r>
            <a:r>
              <a:rPr dirty="0"/>
              <a:t> </a:t>
            </a:r>
            <a:r>
              <a:rPr dirty="0" err="1"/>
              <a:t>पुष्टि</a:t>
            </a:r>
            <a:endParaRPr dirty="0"/>
          </a:p>
        </p:txBody>
      </p:sp>
      <p:grpSp>
        <p:nvGrpSpPr>
          <p:cNvPr id="386" name="Group"/>
          <p:cNvGrpSpPr/>
          <p:nvPr/>
        </p:nvGrpSpPr>
        <p:grpSpPr>
          <a:xfrm>
            <a:off x="10200652" y="4417475"/>
            <a:ext cx="9887144" cy="7102582"/>
            <a:chOff x="0" y="608827"/>
            <a:chExt cx="9887141" cy="7102580"/>
          </a:xfrm>
        </p:grpSpPr>
        <p:pic>
          <p:nvPicPr>
            <p:cNvPr id="383" name="image.pdf" descr="image.pdf"/>
            <p:cNvPicPr>
              <a:picLocks noChangeAspect="1"/>
            </p:cNvPicPr>
            <p:nvPr/>
          </p:nvPicPr>
          <p:blipFill>
            <a:blip r:embed="rId2"/>
            <a:srcRect l="48144" t="43958" b="20594"/>
            <a:stretch>
              <a:fillRect/>
            </a:stretch>
          </p:blipFill>
          <p:spPr>
            <a:xfrm>
              <a:off x="6856731" y="3971587"/>
              <a:ext cx="2813302" cy="1680447"/>
            </a:xfrm>
            <a:prstGeom prst="rect">
              <a:avLst/>
            </a:prstGeom>
            <a:ln w="12700" cap="flat">
              <a:noFill/>
              <a:miter lim="400000"/>
            </a:ln>
            <a:effectLst/>
          </p:spPr>
        </p:pic>
        <p:pic>
          <p:nvPicPr>
            <p:cNvPr id="384" name="Image" descr="Image"/>
            <p:cNvPicPr>
              <a:picLocks noChangeAspect="1"/>
            </p:cNvPicPr>
            <p:nvPr/>
          </p:nvPicPr>
          <p:blipFill>
            <a:blip r:embed="rId3"/>
            <a:srcRect l="751" b="89870"/>
            <a:stretch>
              <a:fillRect/>
            </a:stretch>
          </p:blipFill>
          <p:spPr>
            <a:xfrm>
              <a:off x="0" y="608827"/>
              <a:ext cx="9037951" cy="7102581"/>
            </a:xfrm>
            <a:prstGeom prst="rect">
              <a:avLst/>
            </a:prstGeom>
            <a:ln w="12700" cap="flat">
              <a:noFill/>
              <a:miter lim="400000"/>
            </a:ln>
            <a:effectLst/>
          </p:spPr>
        </p:pic>
        <p:pic>
          <p:nvPicPr>
            <p:cNvPr id="385" name="image.pdf" descr="image.pdf"/>
            <p:cNvPicPr>
              <a:picLocks noChangeAspect="1"/>
            </p:cNvPicPr>
            <p:nvPr/>
          </p:nvPicPr>
          <p:blipFill>
            <a:blip r:embed="rId2"/>
            <a:srcRect t="77764"/>
            <a:stretch>
              <a:fillRect/>
            </a:stretch>
          </p:blipFill>
          <p:spPr>
            <a:xfrm>
              <a:off x="4461860" y="5951913"/>
              <a:ext cx="5425282" cy="1054135"/>
            </a:xfrm>
            <a:prstGeom prst="rect">
              <a:avLst/>
            </a:prstGeom>
            <a:ln w="12700" cap="flat">
              <a:noFill/>
              <a:miter lim="400000"/>
            </a:ln>
            <a:effectLst/>
          </p:spPr>
        </p:pic>
      </p:grpSp>
      <p:pic>
        <p:nvPicPr>
          <p:cNvPr id="13" name="Picture 12">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5" name="Picture 14">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31400" y="198926"/>
            <a:ext cx="1833282" cy="130161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5778" y="16368"/>
            <a:ext cx="2478222" cy="196483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89"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90"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91"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392" name="Slide Number"/>
          <p:cNvSpPr txBox="1">
            <a:spLocks noGrp="1"/>
          </p:cNvSpPr>
          <p:nvPr>
            <p:ph type="sldNum" sz="quarter" idx="2"/>
          </p:nvPr>
        </p:nvSpPr>
        <p:spPr>
          <a:xfrm>
            <a:off x="230214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35</a:t>
            </a:fld>
            <a:endParaRPr dirty="0"/>
          </a:p>
        </p:txBody>
      </p:sp>
      <p:pic>
        <p:nvPicPr>
          <p:cNvPr id="393" name="Image" descr="Image"/>
          <p:cNvPicPr>
            <a:picLocks noChangeAspect="1"/>
          </p:cNvPicPr>
          <p:nvPr/>
        </p:nvPicPr>
        <p:blipFill>
          <a:blip r:embed="rId2"/>
          <a:srcRect l="751" t="68418" b="16752"/>
          <a:stretch>
            <a:fillRect/>
          </a:stretch>
        </p:blipFill>
        <p:spPr>
          <a:xfrm>
            <a:off x="11718600" y="3339046"/>
            <a:ext cx="7230363" cy="8317776"/>
          </a:xfrm>
          <a:prstGeom prst="rect">
            <a:avLst/>
          </a:prstGeom>
          <a:ln w="12700">
            <a:miter lim="400000"/>
          </a:ln>
        </p:spPr>
      </p:pic>
      <p:sp>
        <p:nvSpPr>
          <p:cNvPr id="394" name="Update of Victims"/>
          <p:cNvSpPr txBox="1"/>
          <p:nvPr/>
        </p:nvSpPr>
        <p:spPr>
          <a:xfrm>
            <a:off x="1598149" y="5392265"/>
            <a:ext cx="646637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पीड़ितों का अद्यतन</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4225" y="16368"/>
            <a:ext cx="2619775" cy="2041032"/>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397"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398"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399"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400" name="Slide Number"/>
          <p:cNvSpPr txBox="1">
            <a:spLocks noGrp="1"/>
          </p:cNvSpPr>
          <p:nvPr>
            <p:ph type="sldNum" sz="quarter" idx="2"/>
          </p:nvPr>
        </p:nvSpPr>
        <p:spPr>
          <a:xfrm>
            <a:off x="229452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36</a:t>
            </a:fld>
            <a:endParaRPr dirty="0"/>
          </a:p>
        </p:txBody>
      </p:sp>
      <p:pic>
        <p:nvPicPr>
          <p:cNvPr id="401" name="Image" descr="Image"/>
          <p:cNvPicPr>
            <a:picLocks noChangeAspect="1"/>
          </p:cNvPicPr>
          <p:nvPr/>
        </p:nvPicPr>
        <p:blipFill>
          <a:blip r:embed="rId2"/>
          <a:srcRect t="88200"/>
          <a:stretch>
            <a:fillRect/>
          </a:stretch>
        </p:blipFill>
        <p:spPr>
          <a:xfrm>
            <a:off x="11663868" y="3733698"/>
            <a:ext cx="7285096" cy="6619144"/>
          </a:xfrm>
          <a:prstGeom prst="rect">
            <a:avLst/>
          </a:prstGeom>
          <a:ln w="12700">
            <a:miter lim="400000"/>
          </a:ln>
        </p:spPr>
      </p:pic>
      <p:sp>
        <p:nvSpPr>
          <p:cNvPr id="402" name="Extricated…"/>
          <p:cNvSpPr txBox="1"/>
          <p:nvPr/>
        </p:nvSpPr>
        <p:spPr>
          <a:xfrm>
            <a:off x="1143000" y="5791200"/>
            <a:ext cx="6694979" cy="1949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p>
            <a:pPr defTabSz="1896299">
              <a:lnSpc>
                <a:spcPct val="90000"/>
              </a:lnSpc>
              <a:defRPr sz="6400" b="1" cap="all">
                <a:solidFill>
                  <a:srgbClr val="C00000"/>
                </a:solidFill>
                <a:latin typeface="Open Sans"/>
                <a:ea typeface="Open Sans"/>
                <a:cs typeface="Open Sans"/>
                <a:sym typeface="Open Sans"/>
              </a:defRPr>
            </a:pPr>
            <a:r>
              <a:rPr lang="hi-IN" dirty="0"/>
              <a:t>सभी पीड़ितों</a:t>
            </a:r>
          </a:p>
          <a:p>
            <a:pPr algn="l" defTabSz="1896299" rtl="0">
              <a:lnSpc>
                <a:spcPct val="90000"/>
              </a:lnSpc>
              <a:defRPr sz="6400" b="1" cap="all">
                <a:solidFill>
                  <a:srgbClr val="C00000"/>
                </a:solidFill>
                <a:latin typeface="Open Sans"/>
                <a:ea typeface="Open Sans"/>
                <a:cs typeface="Open Sans"/>
                <a:sym typeface="Open Sans"/>
              </a:defRPr>
            </a:pPr>
            <a:r>
              <a:rPr dirty="0" err="1"/>
              <a:t>को</a:t>
            </a:r>
            <a:r>
              <a:rPr dirty="0"/>
              <a:t> </a:t>
            </a:r>
            <a:r>
              <a:rPr dirty="0" err="1"/>
              <a:t>निकाला</a:t>
            </a:r>
            <a:endParaRPr dirty="0"/>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4225" y="16368"/>
            <a:ext cx="2619775" cy="2117232"/>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407"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408" name="Slide Number"/>
          <p:cNvSpPr txBox="1">
            <a:spLocks noGrp="1"/>
          </p:cNvSpPr>
          <p:nvPr>
            <p:ph type="sldNum" sz="quarter" idx="2"/>
          </p:nvPr>
        </p:nvSpPr>
        <p:spPr>
          <a:xfrm>
            <a:off x="22769124" y="12813339"/>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37</a:t>
            </a:fld>
            <a:endParaRPr/>
          </a:p>
        </p:txBody>
      </p:sp>
      <p:sp>
        <p:nvSpPr>
          <p:cNvPr id="409" name="Rapid Clearance Marking (RCM)"/>
          <p:cNvSpPr txBox="1"/>
          <p:nvPr/>
        </p:nvSpPr>
        <p:spPr>
          <a:xfrm>
            <a:off x="798049" y="5462954"/>
            <a:ext cx="806657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रैपिड क्लीयरेंस मार्किंग (RCM)</a:t>
            </a:r>
          </a:p>
        </p:txBody>
      </p:sp>
      <p:pic>
        <p:nvPicPr>
          <p:cNvPr id="410" name="Image" descr="Image"/>
          <p:cNvPicPr>
            <a:picLocks noChangeAspect="1"/>
          </p:cNvPicPr>
          <p:nvPr/>
        </p:nvPicPr>
        <p:blipFill>
          <a:blip r:embed="rId2"/>
          <a:stretch>
            <a:fillRect/>
          </a:stretch>
        </p:blipFill>
        <p:spPr>
          <a:xfrm>
            <a:off x="10685097" y="1348141"/>
            <a:ext cx="6096000" cy="6096002"/>
          </a:xfrm>
          <a:prstGeom prst="rect">
            <a:avLst/>
          </a:prstGeom>
          <a:ln w="12700">
            <a:miter lim="400000"/>
          </a:ln>
        </p:spPr>
      </p:pic>
      <p:pic>
        <p:nvPicPr>
          <p:cNvPr id="411" name="Image" descr="Image"/>
          <p:cNvPicPr>
            <a:picLocks noChangeAspect="1"/>
          </p:cNvPicPr>
          <p:nvPr/>
        </p:nvPicPr>
        <p:blipFill>
          <a:blip r:embed="rId3"/>
          <a:stretch>
            <a:fillRect/>
          </a:stretch>
        </p:blipFill>
        <p:spPr>
          <a:xfrm>
            <a:off x="17150862" y="5486400"/>
            <a:ext cx="6096000" cy="6096002"/>
          </a:xfrm>
          <a:prstGeom prst="rect">
            <a:avLst/>
          </a:prstGeom>
          <a:ln w="12700">
            <a:miter lim="400000"/>
          </a:ln>
        </p:spPr>
      </p:pic>
      <p:sp>
        <p:nvSpPr>
          <p:cNvPr id="412" name="Clear"/>
          <p:cNvSpPr txBox="1"/>
          <p:nvPr/>
        </p:nvSpPr>
        <p:spPr>
          <a:xfrm>
            <a:off x="11828097" y="7848600"/>
            <a:ext cx="381000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1896340">
              <a:tabLst>
                <a:tab pos="2286000" algn="l"/>
                <a:tab pos="3644900" algn="l"/>
                <a:tab pos="5029200" algn="l"/>
                <a:tab pos="6388100" algn="l"/>
              </a:tabLst>
              <a:defRPr sz="4800">
                <a:latin typeface="Open Sans"/>
                <a:ea typeface="Open Sans"/>
                <a:cs typeface="Open Sans"/>
                <a:sym typeface="Open Sans"/>
              </a:defRPr>
            </a:lvl1pPr>
          </a:lstStyle>
          <a:p>
            <a:pPr algn="l" rtl="0"/>
            <a:r>
              <a:rPr dirty="0"/>
              <a:t>स्पष्ट</a:t>
            </a:r>
          </a:p>
        </p:txBody>
      </p:sp>
      <p:sp>
        <p:nvSpPr>
          <p:cNvPr id="413" name="Deceased"/>
          <p:cNvSpPr txBox="1"/>
          <p:nvPr/>
        </p:nvSpPr>
        <p:spPr>
          <a:xfrm>
            <a:off x="18270415" y="11782374"/>
            <a:ext cx="381000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1896340">
              <a:tabLst>
                <a:tab pos="2286000" algn="l"/>
                <a:tab pos="3644900" algn="l"/>
                <a:tab pos="5029200" algn="l"/>
                <a:tab pos="6388100" algn="l"/>
              </a:tabLst>
              <a:defRPr sz="4800">
                <a:latin typeface="Open Sans"/>
                <a:ea typeface="Open Sans"/>
                <a:cs typeface="Open Sans"/>
                <a:sym typeface="Open Sans"/>
              </a:defRPr>
            </a:lvl1pPr>
          </a:lstStyle>
          <a:p>
            <a:pPr algn="l" rtl="0"/>
            <a:r>
              <a:rPr dirty="0"/>
              <a:t>मृतक</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104349" y="0"/>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416"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417"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418"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419" name="Slide Number"/>
          <p:cNvSpPr txBox="1">
            <a:spLocks noGrp="1"/>
          </p:cNvSpPr>
          <p:nvPr>
            <p:ph type="sldNum" sz="quarter" idx="2"/>
          </p:nvPr>
        </p:nvSpPr>
        <p:spPr>
          <a:xfrm>
            <a:off x="228690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38</a:t>
            </a:fld>
            <a:endParaRPr dirty="0"/>
          </a:p>
        </p:txBody>
      </p:sp>
      <p:pic>
        <p:nvPicPr>
          <p:cNvPr id="420" name="image.jpeg" descr="image.jpeg"/>
          <p:cNvPicPr>
            <a:picLocks noChangeAspect="1"/>
          </p:cNvPicPr>
          <p:nvPr/>
        </p:nvPicPr>
        <p:blipFill>
          <a:blip r:embed="rId2"/>
          <a:stretch>
            <a:fillRect/>
          </a:stretch>
        </p:blipFill>
        <p:spPr>
          <a:xfrm>
            <a:off x="9296400" y="2016383"/>
            <a:ext cx="14522690" cy="10668002"/>
          </a:xfrm>
          <a:prstGeom prst="rect">
            <a:avLst/>
          </a:prstGeom>
          <a:ln w="12700">
            <a:miter lim="400000"/>
          </a:ln>
        </p:spPr>
      </p:pic>
      <p:sp>
        <p:nvSpPr>
          <p:cNvPr id="421" name="Table Top Exercise"/>
          <p:cNvSpPr txBox="1"/>
          <p:nvPr/>
        </p:nvSpPr>
        <p:spPr>
          <a:xfrm>
            <a:off x="875800" y="5892557"/>
            <a:ext cx="7911077"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टेबल टॉप व्यायाम</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1400" y="198926"/>
            <a:ext cx="1833282" cy="130161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0" y="16369"/>
            <a:ext cx="2286000" cy="1908346"/>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9064487" y="69718"/>
            <a:ext cx="15244482" cy="13716000"/>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Arial"/>
              <a:ea typeface="Arial"/>
              <a:cs typeface="Arial"/>
              <a:sym typeface="Arial"/>
            </a:endParaRPr>
          </a:p>
        </p:txBody>
      </p:sp>
      <p:sp>
        <p:nvSpPr>
          <p:cNvPr id="424" name="Rectangle"/>
          <p:cNvSpPr/>
          <p:nvPr/>
        </p:nvSpPr>
        <p:spPr>
          <a:xfrm>
            <a:off x="1016000" y="13512800"/>
            <a:ext cx="3815339" cy="203200"/>
          </a:xfrm>
          <a:prstGeom prst="rect">
            <a:avLst/>
          </a:prstGeom>
          <a:solidFill>
            <a:srgbClr val="C00000"/>
          </a:solidFill>
          <a:ln w="12700">
            <a:miter lim="400000"/>
          </a:ln>
        </p:spPr>
        <p:txBody>
          <a:bodyPr lIns="78282" tIns="78282" rIns="78282" bIns="78282"/>
          <a:lstStyle/>
          <a:p>
            <a:pPr algn="l" rtl="0"/>
            <a:endParaRPr/>
          </a:p>
        </p:txBody>
      </p:sp>
      <p:sp>
        <p:nvSpPr>
          <p:cNvPr id="425" name="PPT 4 -"/>
          <p:cNvSpPr txBox="1"/>
          <p:nvPr/>
        </p:nvSpPr>
        <p:spPr>
          <a:xfrm>
            <a:off x="21512911" y="12813339"/>
            <a:ext cx="1455243" cy="61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2" tIns="78282" rIns="78282" bIns="78282">
            <a:spAutoFit/>
          </a:bodyPr>
          <a:lstStyle/>
          <a:p>
            <a:pPr algn="ctr" defTabSz="2438346" rtl="0">
              <a:spcBef>
                <a:spcPts val="600"/>
              </a:spcBef>
              <a:defRPr sz="3000">
                <a:solidFill>
                  <a:srgbClr val="535353"/>
                </a:solidFill>
                <a:latin typeface="Open Sans"/>
                <a:ea typeface="Open Sans"/>
                <a:cs typeface="Open Sans"/>
                <a:sym typeface="Open Sans"/>
              </a:defRPr>
            </a:pPr>
            <a:r>
              <a:rPr b="1"/>
              <a:t>पीपीटी 4</a:t>
            </a:r>
            <a:r>
              <a:rPr b="1" spc="-60"/>
              <a:t> </a:t>
            </a:r>
            <a:r>
              <a:rPr b="1"/>
              <a:t>-</a:t>
            </a:r>
          </a:p>
        </p:txBody>
      </p:sp>
      <p:sp>
        <p:nvSpPr>
          <p:cNvPr id="426" name="Rectangle"/>
          <p:cNvSpPr/>
          <p:nvPr/>
        </p:nvSpPr>
        <p:spPr>
          <a:xfrm>
            <a:off x="21539200" y="13512800"/>
            <a:ext cx="1879600" cy="203200"/>
          </a:xfrm>
          <a:prstGeom prst="rect">
            <a:avLst/>
          </a:prstGeom>
          <a:solidFill>
            <a:srgbClr val="C00000"/>
          </a:solidFill>
          <a:ln w="12700">
            <a:miter lim="400000"/>
          </a:ln>
        </p:spPr>
        <p:txBody>
          <a:bodyPr lIns="78282" tIns="78282" rIns="78282" bIns="78282"/>
          <a:lstStyle/>
          <a:p>
            <a:pPr algn="l" rtl="0"/>
            <a:endParaRPr/>
          </a:p>
        </p:txBody>
      </p:sp>
      <p:sp>
        <p:nvSpPr>
          <p:cNvPr id="427" name="Slide Number"/>
          <p:cNvSpPr txBox="1">
            <a:spLocks noGrp="1"/>
          </p:cNvSpPr>
          <p:nvPr>
            <p:ph type="sldNum" sz="quarter" idx="2"/>
          </p:nvPr>
        </p:nvSpPr>
        <p:spPr>
          <a:xfrm>
            <a:off x="22869078" y="12776053"/>
            <a:ext cx="600522" cy="63514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39</a:t>
            </a:fld>
            <a:endParaRPr dirty="0"/>
          </a:p>
        </p:txBody>
      </p:sp>
      <p:pic>
        <p:nvPicPr>
          <p:cNvPr id="428" name="image.jpeg" descr="image.jpeg"/>
          <p:cNvPicPr>
            <a:picLocks noChangeAspect="1"/>
          </p:cNvPicPr>
          <p:nvPr/>
        </p:nvPicPr>
        <p:blipFill>
          <a:blip r:embed="rId2"/>
          <a:stretch>
            <a:fillRect/>
          </a:stretch>
        </p:blipFill>
        <p:spPr>
          <a:xfrm>
            <a:off x="9433311" y="3016739"/>
            <a:ext cx="14722089" cy="8128002"/>
          </a:xfrm>
          <a:prstGeom prst="rect">
            <a:avLst/>
          </a:prstGeom>
          <a:ln w="12700">
            <a:miter lim="400000"/>
          </a:ln>
        </p:spPr>
      </p:pic>
      <p:sp>
        <p:nvSpPr>
          <p:cNvPr id="429" name="Table Top Exercise"/>
          <p:cNvSpPr txBox="1"/>
          <p:nvPr/>
        </p:nvSpPr>
        <p:spPr>
          <a:xfrm>
            <a:off x="1239914" y="5334000"/>
            <a:ext cx="7228379" cy="1930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2" tIns="78282" rIns="78282" bIns="78282">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l" rtl="0"/>
            <a:r>
              <a:rPr dirty="0"/>
              <a:t>टेबल टॉप व्यायाम</a:t>
            </a:r>
          </a:p>
        </p:txBody>
      </p:sp>
      <p:pic>
        <p:nvPicPr>
          <p:cNvPr id="10" name="Picture 9">
            <a:extLst>
              <a:ext uri="{FF2B5EF4-FFF2-40B4-BE49-F238E27FC236}">
                <a16:creationId xmlns:a16="http://schemas.microsoft.com/office/drawing/2014/main" id="{B81371AA-5D78-D185-06AD-540615D16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00" y="16368"/>
            <a:ext cx="2438400" cy="2193433"/>
          </a:xfrm>
          <a:prstGeom prst="rect">
            <a:avLst/>
          </a:prstGeom>
        </p:spPr>
      </p:pic>
      <p:sp>
        <p:nvSpPr>
          <p:cNvPr id="3" name="PEER | CSSR | INDIA">
            <a:extLst>
              <a:ext uri="{FF2B5EF4-FFF2-40B4-BE49-F238E27FC236}">
                <a16:creationId xmlns:a16="http://schemas.microsoft.com/office/drawing/2014/main" id="{FEF0CCE6-B2AE-9EAB-6B3B-5FA5D2198DCB}"/>
              </a:ext>
            </a:extLst>
          </p:cNvPr>
          <p:cNvSpPr txBox="1"/>
          <p:nvPr/>
        </p:nvSpPr>
        <p:spPr>
          <a:xfrm>
            <a:off x="1006061" y="12513695"/>
            <a:ext cx="4327940" cy="973705"/>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dirty="0">
                <a:solidFill>
                  <a:srgbClr val="FF0000"/>
                </a:solidFill>
              </a:rPr>
              <a:t>केन्द्रीय सशस्त्र </a:t>
            </a:r>
            <a:r>
              <a:rPr lang="en-IN" dirty="0" err="1">
                <a:solidFill>
                  <a:srgbClr val="FF0000"/>
                </a:solidFill>
              </a:rPr>
              <a:t>पुलिस</a:t>
            </a:r>
            <a:r>
              <a:rPr lang="en-IN" dirty="0">
                <a:solidFill>
                  <a:srgbClr val="FF0000"/>
                </a:solidFill>
              </a:rPr>
              <a:t> </a:t>
            </a:r>
            <a:r>
              <a:rPr lang="en-IN" dirty="0" err="1">
                <a:solidFill>
                  <a:srgbClr val="FF0000"/>
                </a:solidFill>
              </a:rPr>
              <a:t>बल</a:t>
            </a:r>
            <a:endParaRPr lang="en-IN" dirty="0">
              <a:solidFill>
                <a:srgbClr val="FF0000"/>
              </a:solidFill>
            </a:endParaRPr>
          </a:p>
          <a:p>
            <a:pPr algn="l" rtl="0"/>
            <a:r>
              <a:rPr dirty="0">
                <a:solidFill>
                  <a:srgbClr val="FF0000"/>
                </a:solidFill>
              </a:rPr>
              <a:t>|</a:t>
            </a:r>
            <a:r>
              <a:rPr lang="en-US" dirty="0">
                <a:solidFill>
                  <a:srgbClr val="FF0000"/>
                </a:solidFill>
              </a:rPr>
              <a:t>सीएसएसआर</a:t>
            </a:r>
            <a:r>
              <a:rPr dirty="0">
                <a:solidFill>
                  <a:srgbClr val="FF0000"/>
                </a:solidFill>
              </a:rPr>
              <a:t> | भारत</a:t>
            </a:r>
          </a:p>
        </p:txBody>
      </p:sp>
      <p:pic>
        <p:nvPicPr>
          <p:cNvPr id="6" name="Picture 5">
            <a:extLst>
              <a:ext uri="{FF2B5EF4-FFF2-40B4-BE49-F238E27FC236}">
                <a16:creationId xmlns:a16="http://schemas.microsoft.com/office/drawing/2014/main" id="{C10C1A40-FD90-41FB-12AC-6DB0314E6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 y="-63215"/>
            <a:ext cx="3501887" cy="22730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3"/>
          <p:cNvSpPr txBox="1">
            <a:spLocks noGrp="1"/>
          </p:cNvSpPr>
          <p:nvPr>
            <p:ph type="title" idx="4294967295"/>
          </p:nvPr>
        </p:nvSpPr>
        <p:spPr>
          <a:xfrm>
            <a:off x="5892800" y="533400"/>
            <a:ext cx="12395200" cy="1812400"/>
          </a:xfrm>
          <a:prstGeom prst="rect">
            <a:avLst/>
          </a:prstGeom>
        </p:spPr>
        <p:style>
          <a:lnRef idx="1">
            <a:schemeClr val="accent4"/>
          </a:lnRef>
          <a:fillRef idx="3">
            <a:schemeClr val="accent4"/>
          </a:fillRef>
          <a:effectRef idx="2">
            <a:schemeClr val="accent4"/>
          </a:effectRef>
          <a:fontRef idx="minor">
            <a:schemeClr val="lt1"/>
          </a:fontRef>
        </p:style>
        <p:txBody>
          <a:bodyPr wrap="square" lIns="164192" tIns="82096" rIns="164192" bIns="82096" rtlCol="0">
            <a:spAutoFit/>
          </a:bodyPr>
          <a:lstStyle/>
          <a:p>
            <a:pPr algn="ctr" rtl="0">
              <a:buNone/>
            </a:pPr>
            <a:r>
              <a:rPr lang="de-CH" sz="10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ओचा - यूएनओ</a:t>
            </a:r>
          </a:p>
        </p:txBody>
      </p:sp>
      <p:sp>
        <p:nvSpPr>
          <p:cNvPr id="5" name="Textfeld 1"/>
          <p:cNvSpPr txBox="1">
            <a:spLocks noGrp="1"/>
          </p:cNvSpPr>
          <p:nvPr>
            <p:ph idx="4294967295"/>
          </p:nvPr>
        </p:nvSpPr>
        <p:spPr>
          <a:xfrm>
            <a:off x="762000" y="2819400"/>
            <a:ext cx="14325600" cy="9620691"/>
          </a:xfrm>
          <a:prstGeom prst="rect">
            <a:avLst/>
          </a:prstGeom>
        </p:spPr>
        <p:style>
          <a:lnRef idx="1">
            <a:schemeClr val="accent5"/>
          </a:lnRef>
          <a:fillRef idx="2">
            <a:schemeClr val="accent5"/>
          </a:fillRef>
          <a:effectRef idx="1">
            <a:schemeClr val="accent5"/>
          </a:effectRef>
          <a:fontRef idx="minor">
            <a:schemeClr val="dk1"/>
          </a:fontRef>
        </p:style>
        <p:txBody>
          <a:bodyPr wrap="square" lIns="164192" tIns="82096" rIns="164192" bIns="82096" rtlCol="0">
            <a:spAutoFit/>
          </a:bodyPr>
          <a:lstStyle/>
          <a:p>
            <a:pPr eaLnBrk="0">
              <a:buNone/>
            </a:pPr>
            <a:r>
              <a:rPr lang="de-DE" sz="4800" dirty="0">
                <a:latin typeface="Open Sans"/>
              </a:rPr>
              <a:t>       </a:t>
            </a:r>
            <a:r>
              <a:rPr lang="hi-IN" sz="4800" b="1" dirty="0"/>
              <a:t>संयुक्त राष्ट्र </a:t>
            </a:r>
            <a:r>
              <a:rPr lang="en-IN" sz="4800" b="1" dirty="0"/>
              <a:t>OCHA</a:t>
            </a:r>
            <a:r>
              <a:rPr lang="en-IN" sz="4800" dirty="0"/>
              <a:t>, INSARAG </a:t>
            </a:r>
            <a:r>
              <a:rPr lang="hi-IN" sz="4800" dirty="0"/>
              <a:t>संचालन समूह के </a:t>
            </a:r>
            <a:r>
              <a:rPr lang="en-IN" sz="4800" b="1" dirty="0"/>
              <a:t>INSARAG </a:t>
            </a:r>
            <a:r>
              <a:rPr lang="hi-IN" sz="4800" b="1" dirty="0"/>
              <a:t>सचिवालय </a:t>
            </a:r>
            <a:r>
              <a:rPr lang="hi-IN" sz="4800" dirty="0"/>
              <a:t>के रूप में कार्य करता है। </a:t>
            </a:r>
          </a:p>
          <a:p>
            <a:pPr eaLnBrk="0">
              <a:buNone/>
            </a:pPr>
            <a:endParaRPr lang="de-DE" sz="4800" dirty="0">
              <a:latin typeface="Open Sans"/>
            </a:endParaRPr>
          </a:p>
          <a:p>
            <a:pPr eaLnBrk="0">
              <a:buNone/>
            </a:pPr>
            <a:r>
              <a:rPr lang="de-DE" sz="4800" dirty="0">
                <a:latin typeface="Open Sans"/>
              </a:rPr>
              <a:t>	</a:t>
            </a:r>
            <a:r>
              <a:rPr lang="hi-IN" sz="4800" dirty="0"/>
              <a:t>इसका </a:t>
            </a:r>
            <a:r>
              <a:rPr lang="hi-IN" sz="4800" dirty="0" err="1"/>
              <a:t>अधिदेश</a:t>
            </a:r>
            <a:r>
              <a:rPr lang="hi-IN" sz="4800" dirty="0"/>
              <a:t> अंतर्राष्ट्रीय सहायता का समन्वय करना है, ताकि आपदाओं से प्रभावित देशों की क्षमता को बढ़ाया जा सके।</a:t>
            </a:r>
          </a:p>
          <a:p>
            <a:pPr eaLnBrk="0">
              <a:buNone/>
            </a:pPr>
            <a:r>
              <a:rPr lang="de-DE" sz="4800" dirty="0">
                <a:latin typeface="Open Sans"/>
              </a:rPr>
              <a:t>	</a:t>
            </a:r>
          </a:p>
          <a:p>
            <a:pPr eaLnBrk="0">
              <a:buNone/>
            </a:pPr>
            <a:r>
              <a:rPr lang="de-DE" sz="4800" dirty="0">
                <a:latin typeface="Open Sans"/>
              </a:rPr>
              <a:t>	</a:t>
            </a:r>
            <a:r>
              <a:rPr lang="hi-IN" sz="4800" b="1" dirty="0"/>
              <a:t>संयुक्त राष्ट्र </a:t>
            </a:r>
            <a:r>
              <a:rPr lang="en-IN" sz="4800" b="1" dirty="0"/>
              <a:t>OCHA </a:t>
            </a:r>
            <a:r>
              <a:rPr lang="hi-IN" sz="4800" dirty="0"/>
              <a:t>सभी प्रतिभागियों के साथ मिलकर प्रभावित देश की सरकार की सहायता करता है, ताकि अंतर्राष्ट्रीय संसाधनों का प्रभावी उपयोग सुनिश्चित हो और अधिकतम लाभ प्राप्त किया जा सके।</a:t>
            </a:r>
            <a:endParaRPr lang="de-DE" sz="4800" dirty="0">
              <a:latin typeface="Open Sans"/>
            </a:endParaRPr>
          </a:p>
        </p:txBody>
      </p:sp>
      <p:pic>
        <p:nvPicPr>
          <p:cNvPr id="1026" name="Picture 2" descr="C:\Users\PANKAJ KUMAR\Desktop\OCH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6837" y="3583710"/>
            <a:ext cx="6188363"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9310256" y="13236"/>
            <a:ext cx="15073743" cy="13702763"/>
          </a:xfrm>
          <a:prstGeom prst="roundRect">
            <a:avLst>
              <a:gd name="adj" fmla="val 1583"/>
            </a:avLst>
          </a:prstGeom>
          <a:solidFill>
            <a:srgbClr val="EAEAEA"/>
          </a:solidFill>
          <a:ln w="12700">
            <a:miter lim="400000"/>
          </a:ln>
        </p:spPr>
        <p:txBody>
          <a:bodyPr lIns="78284" tIns="78284" rIns="78284" bIns="78284"/>
          <a:lstStyle/>
          <a:p>
            <a:pPr algn="l" rtl="0"/>
            <a:endParaRPr sz="4800">
              <a:latin typeface="Open Sans"/>
            </a:endParaRPr>
          </a:p>
        </p:txBody>
      </p:sp>
      <p:sp>
        <p:nvSpPr>
          <p:cNvPr id="222" name="Duties of…"/>
          <p:cNvSpPr txBox="1"/>
          <p:nvPr/>
        </p:nvSpPr>
        <p:spPr>
          <a:xfrm>
            <a:off x="213065" y="5253418"/>
            <a:ext cx="8509558" cy="1530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p>
            <a:pPr lvl="0" algn="ctr" rtl="0">
              <a:lnSpc>
                <a:spcPct val="120000"/>
              </a:lnSpc>
              <a:buClr>
                <a:srgbClr val="C00000"/>
              </a:buClr>
              <a:buSzPts val="3600"/>
            </a:pPr>
            <a:r>
              <a:rPr lang="en-US" altLang="en-US" sz="8000" b="1" dirty="0">
                <a:solidFill>
                  <a:srgbClr val="C00000"/>
                </a:solidFill>
                <a:latin typeface="Open sans"/>
              </a:rPr>
              <a:t>समीक्षा</a:t>
            </a:r>
            <a:r>
              <a:rPr lang="en-US" altLang="en-US" sz="8000" b="1" dirty="0">
                <a:solidFill>
                  <a:srgbClr val="C00000"/>
                </a:solidFill>
                <a:latin typeface="Tw Cen MT" panose="020B0602020104020603" pitchFamily="34" charset="0"/>
              </a:rPr>
              <a:t> </a:t>
            </a:r>
            <a:endParaRPr lang="en-US" sz="8000" b="1" dirty="0">
              <a:solidFill>
                <a:srgbClr val="C00000"/>
              </a:solidFill>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1144987" y="12813338"/>
            <a:ext cx="1283274" cy="55252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20878800" y="13004737"/>
            <a:ext cx="3501080" cy="696238"/>
          </a:xfrm>
          <a:prstGeom prst="rect">
            <a:avLst/>
          </a:prstGeom>
        </p:spPr>
      </p:pic>
      <p:sp>
        <p:nvSpPr>
          <p:cNvPr id="8" name="Rectangle 7"/>
          <p:cNvSpPr/>
          <p:nvPr/>
        </p:nvSpPr>
        <p:spPr>
          <a:xfrm>
            <a:off x="0" y="12414719"/>
            <a:ext cx="9096988" cy="130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7200"/>
          </a:p>
        </p:txBody>
      </p:sp>
      <p:pic>
        <p:nvPicPr>
          <p:cNvPr id="9" name="Picture 8"/>
          <p:cNvPicPr>
            <a:picLocks noChangeAspect="1"/>
          </p:cNvPicPr>
          <p:nvPr/>
        </p:nvPicPr>
        <p:blipFill>
          <a:blip r:embed="rId4"/>
          <a:stretch>
            <a:fillRect/>
          </a:stretch>
        </p:blipFill>
        <p:spPr>
          <a:xfrm>
            <a:off x="1" y="-23326"/>
            <a:ext cx="4614632" cy="2766526"/>
          </a:xfrm>
          <a:prstGeom prst="rect">
            <a:avLst/>
          </a:prstGeom>
          <a:noFill/>
          <a:ln>
            <a:noFill/>
          </a:ln>
        </p:spPr>
      </p:pic>
      <p:pic>
        <p:nvPicPr>
          <p:cNvPr id="10" name="Picture 9"/>
          <p:cNvPicPr>
            <a:picLocks noChangeAspect="1"/>
          </p:cNvPicPr>
          <p:nvPr/>
        </p:nvPicPr>
        <p:blipFill>
          <a:blip r:embed="rId5"/>
          <a:stretch>
            <a:fillRect/>
          </a:stretch>
        </p:blipFill>
        <p:spPr>
          <a:xfrm>
            <a:off x="21609836" y="59050"/>
            <a:ext cx="2774164" cy="2455550"/>
          </a:xfrm>
          <a:prstGeom prst="rect">
            <a:avLst/>
          </a:prstGeom>
          <a:noFill/>
          <a:ln>
            <a:noFill/>
          </a:ln>
        </p:spPr>
      </p:pic>
      <p:sp>
        <p:nvSpPr>
          <p:cNvPr id="6" name="TextBox 5">
            <a:extLst>
              <a:ext uri="{FF2B5EF4-FFF2-40B4-BE49-F238E27FC236}">
                <a16:creationId xmlns:a16="http://schemas.microsoft.com/office/drawing/2014/main" id="{510634F4-2E8A-B4CA-1DA6-BD609980DD76}"/>
              </a:ext>
            </a:extLst>
          </p:cNvPr>
          <p:cNvSpPr txBox="1"/>
          <p:nvPr/>
        </p:nvSpPr>
        <p:spPr>
          <a:xfrm>
            <a:off x="9677400" y="3676935"/>
            <a:ext cx="14173200" cy="9325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indent="-914400" defTabSz="1896299">
              <a:buFont typeface="+mj-lt"/>
              <a:buAutoNum type="arabicPeriod"/>
              <a:tabLst>
                <a:tab pos="2285950" algn="l"/>
                <a:tab pos="3644820" algn="l"/>
                <a:tab pos="5029089" algn="l"/>
                <a:tab pos="6387959" algn="l"/>
              </a:tabLst>
              <a:defRPr sz="5000">
                <a:latin typeface="Open Sans"/>
                <a:ea typeface="Open Sans"/>
                <a:cs typeface="Open Sans"/>
                <a:sym typeface="Open Sans"/>
              </a:defRPr>
            </a:pPr>
            <a:r>
              <a:rPr lang="hi-IN" dirty="0" err="1"/>
              <a:t>क्षेत्रीकरण</a:t>
            </a:r>
            <a:r>
              <a:rPr lang="hi-IN" dirty="0"/>
              <a:t> ,  परिभाषित करना, इसकी पहचान और पांच </a:t>
            </a:r>
            <a:r>
              <a:rPr lang="hi-IN" dirty="0" err="1"/>
              <a:t>एएसआर</a:t>
            </a:r>
            <a:r>
              <a:rPr lang="hi-IN" dirty="0"/>
              <a:t> स्तर।</a:t>
            </a:r>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endParaRPr lang="hi-IN" dirty="0"/>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r>
              <a:rPr lang="hi-IN" dirty="0"/>
              <a:t>कार्यस्थल </a:t>
            </a:r>
            <a:r>
              <a:rPr lang="hi-IN" dirty="0" err="1"/>
              <a:t>ट्राइएज</a:t>
            </a:r>
            <a:r>
              <a:rPr lang="hi-IN" dirty="0"/>
              <a:t> की चार श्रेणियों की सूची बनाएं।</a:t>
            </a:r>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endParaRPr lang="hi-IN" dirty="0"/>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r>
              <a:rPr lang="hi-IN" dirty="0"/>
              <a:t>कार्यस्थल पर प्राथमिकता निर्धारण में विचार करने के लिए कम से कम 8 कारकों की सूची बनाएं।</a:t>
            </a:r>
            <a:endParaRPr lang="en-US" dirty="0"/>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endParaRPr lang="en-US" dirty="0"/>
          </a:p>
          <a:p>
            <a:pPr marL="914400" indent="-914400" defTabSz="1896299">
              <a:buFont typeface="+mj-lt"/>
              <a:buAutoNum type="arabicPeriod"/>
              <a:tabLst>
                <a:tab pos="2285950" algn="l"/>
                <a:tab pos="3644820" algn="l"/>
                <a:tab pos="5029089" algn="l"/>
                <a:tab pos="6387959" algn="l"/>
              </a:tabLst>
              <a:defRPr sz="5000">
                <a:latin typeface="Open Sans"/>
                <a:ea typeface="Open Sans"/>
                <a:cs typeface="Open Sans"/>
                <a:sym typeface="Open Sans"/>
              </a:defRPr>
            </a:pPr>
            <a:r>
              <a:rPr lang="en-IN" dirty="0"/>
              <a:t>INSARAG </a:t>
            </a:r>
            <a:r>
              <a:rPr lang="hi-IN" dirty="0"/>
              <a:t>अंकन प्रणाली को परिभाषित करें, </a:t>
            </a:r>
            <a:r>
              <a:rPr lang="en-IN" dirty="0"/>
              <a:t>INSARAG </a:t>
            </a:r>
            <a:r>
              <a:rPr lang="hi-IN" dirty="0"/>
              <a:t>अंकन प्रणाली की 8 श्रेणियों की सूची बनाएं और उनका वर्णन करें </a:t>
            </a:r>
            <a:r>
              <a:rPr lang="en-IN" dirty="0"/>
              <a:t>I</a:t>
            </a:r>
          </a:p>
          <a:p>
            <a:pPr marL="914400" indent="-914400" algn="l" defTabSz="1896299" rtl="0">
              <a:buFont typeface="+mj-lt"/>
              <a:buAutoNum type="arabicPeriod"/>
              <a:tabLst>
                <a:tab pos="2285950" algn="l"/>
                <a:tab pos="3644820" algn="l"/>
                <a:tab pos="5029089" algn="l"/>
                <a:tab pos="6387959" algn="l"/>
              </a:tabLst>
              <a:defRPr sz="5000">
                <a:latin typeface="Open Sans"/>
                <a:ea typeface="Open Sans"/>
                <a:cs typeface="Open Sans"/>
                <a:sym typeface="Open Sans"/>
              </a:defRPr>
            </a:pPr>
            <a:endParaRPr lang="en-US" dirty="0"/>
          </a:p>
        </p:txBody>
      </p:sp>
      <p:sp>
        <p:nvSpPr>
          <p:cNvPr id="3" name="PEER | CSSR | INDIA">
            <a:extLst>
              <a:ext uri="{FF2B5EF4-FFF2-40B4-BE49-F238E27FC236}">
                <a16:creationId xmlns:a16="http://schemas.microsoft.com/office/drawing/2014/main" id="{FD942DA9-07D9-C02A-A7DA-63BF7EFC02D0}"/>
              </a:ext>
            </a:extLst>
          </p:cNvPr>
          <p:cNvSpPr txBox="1"/>
          <p:nvPr/>
        </p:nvSpPr>
        <p:spPr>
          <a:xfrm>
            <a:off x="1072442" y="12547910"/>
            <a:ext cx="4109158" cy="973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dirty="0">
                <a:solidFill>
                  <a:srgbClr val="FF0000"/>
                </a:solidFill>
              </a:rPr>
              <a:t>केन्द्रीय सशस्त्र </a:t>
            </a:r>
            <a:r>
              <a:rPr lang="en-IN" dirty="0" err="1">
                <a:solidFill>
                  <a:srgbClr val="FF0000"/>
                </a:solidFill>
              </a:rPr>
              <a:t>पुलिस</a:t>
            </a:r>
            <a:r>
              <a:rPr lang="en-IN" dirty="0">
                <a:solidFill>
                  <a:srgbClr val="FF0000"/>
                </a:solidFill>
              </a:rPr>
              <a:t> </a:t>
            </a:r>
            <a:r>
              <a:rPr lang="en-IN" dirty="0" err="1">
                <a:solidFill>
                  <a:srgbClr val="FF0000"/>
                </a:solidFill>
              </a:rPr>
              <a:t>बल</a:t>
            </a:r>
            <a:endParaRPr lang="en-IN" dirty="0">
              <a:solidFill>
                <a:srgbClr val="FF0000"/>
              </a:solidFill>
            </a:endParaRPr>
          </a:p>
          <a:p>
            <a:pPr algn="l" rtl="0"/>
            <a:r>
              <a:rPr dirty="0">
                <a:solidFill>
                  <a:srgbClr val="FF0000"/>
                </a:solidFill>
              </a:rPr>
              <a:t>|</a:t>
            </a:r>
            <a:r>
              <a:rPr lang="en-US" dirty="0">
                <a:solidFill>
                  <a:srgbClr val="FF0000"/>
                </a:solidFill>
              </a:rPr>
              <a:t>सीएसएसआर</a:t>
            </a:r>
            <a:r>
              <a:rPr dirty="0">
                <a:solidFill>
                  <a:srgbClr val="FF0000"/>
                </a:solidFill>
              </a:rPr>
              <a:t> | भारत</a:t>
            </a:r>
          </a:p>
        </p:txBody>
      </p:sp>
    </p:spTree>
    <p:extLst>
      <p:ext uri="{BB962C8B-B14F-4D97-AF65-F5344CB8AC3E}">
        <p14:creationId xmlns:p14="http://schemas.microsoft.com/office/powerpoint/2010/main" val="3499877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9096988" y="-29077"/>
            <a:ext cx="15389176" cy="13745078"/>
          </a:xfrm>
          <a:prstGeom prst="roundRect">
            <a:avLst>
              <a:gd name="adj" fmla="val 1583"/>
            </a:avLst>
          </a:prstGeom>
          <a:solidFill>
            <a:srgbClr val="EAEAEA"/>
          </a:solidFill>
          <a:ln w="12700">
            <a:miter lim="400000"/>
          </a:ln>
        </p:spPr>
        <p:txBody>
          <a:bodyPr lIns="78284" tIns="78284" rIns="78284" bIns="78284"/>
          <a:lstStyle/>
          <a:p>
            <a:pPr algn="l" rtl="0"/>
            <a:endParaRPr sz="4800">
              <a:latin typeface="Open Sans"/>
            </a:endParaRPr>
          </a:p>
        </p:txBody>
      </p:sp>
      <p:sp>
        <p:nvSpPr>
          <p:cNvPr id="222" name="Duties of…"/>
          <p:cNvSpPr txBox="1"/>
          <p:nvPr/>
        </p:nvSpPr>
        <p:spPr>
          <a:xfrm>
            <a:off x="0" y="6460427"/>
            <a:ext cx="8839200" cy="1389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p>
            <a:pPr algn="ctr" rtl="0"/>
            <a:r>
              <a:rPr lang="en-US" sz="8000" b="1" dirty="0">
                <a:solidFill>
                  <a:srgbClr val="C00000"/>
                </a:solidFill>
                <a:latin typeface="Open sans"/>
              </a:rPr>
              <a:t>कोई प्रश्न ?</a:t>
            </a:r>
          </a:p>
        </p:txBody>
      </p:sp>
      <p:sp>
        <p:nvSpPr>
          <p:cNvPr id="223" name="Ensure your safety and the safety of your crew, the patient, and bystanders…"/>
          <p:cNvSpPr txBox="1"/>
          <p:nvPr/>
        </p:nvSpPr>
        <p:spPr>
          <a:xfrm>
            <a:off x="10009829" y="3793479"/>
            <a:ext cx="14476334" cy="1959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p>
            <a:pPr marL="914400" indent="-914400" algn="l" rtl="0">
              <a:lnSpc>
                <a:spcPct val="250000"/>
              </a:lnSpc>
              <a:buClr>
                <a:schemeClr val="dk1"/>
              </a:buClr>
              <a:buSzPts val="3200"/>
              <a:buFont typeface="Noto Sans Symbols"/>
              <a:buChar char="▪"/>
            </a:pPr>
            <a:endParaRPr lang="en-US" sz="56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1144987" y="12813338"/>
            <a:ext cx="1283274" cy="55252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17629918" y="12756271"/>
            <a:ext cx="3501080" cy="696238"/>
          </a:xfrm>
          <a:prstGeom prst="rect">
            <a:avLst/>
          </a:prstGeom>
        </p:spPr>
      </p:pic>
      <p:sp>
        <p:nvSpPr>
          <p:cNvPr id="8" name="Rectangle 7"/>
          <p:cNvSpPr/>
          <p:nvPr/>
        </p:nvSpPr>
        <p:spPr>
          <a:xfrm>
            <a:off x="0" y="12414719"/>
            <a:ext cx="9096988" cy="130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7200"/>
          </a:p>
        </p:txBody>
      </p:sp>
      <p:pic>
        <p:nvPicPr>
          <p:cNvPr id="3" name="Picture 2"/>
          <p:cNvPicPr>
            <a:picLocks noChangeAspect="1"/>
          </p:cNvPicPr>
          <p:nvPr/>
        </p:nvPicPr>
        <p:blipFill>
          <a:blip r:embed="rId4"/>
          <a:stretch>
            <a:fillRect/>
          </a:stretch>
        </p:blipFill>
        <p:spPr>
          <a:xfrm>
            <a:off x="13422883" y="3531939"/>
            <a:ext cx="6737386" cy="6737386"/>
          </a:xfrm>
          <a:prstGeom prst="rect">
            <a:avLst/>
          </a:prstGeom>
        </p:spPr>
      </p:pic>
      <p:pic>
        <p:nvPicPr>
          <p:cNvPr id="10" name="Picture 9"/>
          <p:cNvPicPr>
            <a:picLocks noChangeAspect="1"/>
          </p:cNvPicPr>
          <p:nvPr/>
        </p:nvPicPr>
        <p:blipFill>
          <a:blip r:embed="rId5"/>
          <a:stretch>
            <a:fillRect/>
          </a:stretch>
        </p:blipFill>
        <p:spPr>
          <a:xfrm>
            <a:off x="1" y="-29078"/>
            <a:ext cx="4880698" cy="2926036"/>
          </a:xfrm>
          <a:prstGeom prst="rect">
            <a:avLst/>
          </a:prstGeom>
          <a:noFill/>
          <a:ln>
            <a:noFill/>
          </a:ln>
        </p:spPr>
      </p:pic>
      <p:pic>
        <p:nvPicPr>
          <p:cNvPr id="11" name="Picture 10"/>
          <p:cNvPicPr>
            <a:picLocks noChangeAspect="1"/>
          </p:cNvPicPr>
          <p:nvPr/>
        </p:nvPicPr>
        <p:blipFill>
          <a:blip r:embed="rId6"/>
          <a:stretch>
            <a:fillRect/>
          </a:stretch>
        </p:blipFill>
        <p:spPr>
          <a:xfrm>
            <a:off x="21635236" y="13237"/>
            <a:ext cx="2774164" cy="2455550"/>
          </a:xfrm>
          <a:prstGeom prst="rect">
            <a:avLst/>
          </a:prstGeom>
          <a:noFill/>
          <a:ln>
            <a:noFill/>
          </a:ln>
        </p:spPr>
      </p:pic>
    </p:spTree>
    <p:extLst>
      <p:ext uri="{BB962C8B-B14F-4D97-AF65-F5344CB8AC3E}">
        <p14:creationId xmlns:p14="http://schemas.microsoft.com/office/powerpoint/2010/main" val="349974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9096988" y="-29077"/>
            <a:ext cx="15389176" cy="13745078"/>
          </a:xfrm>
          <a:prstGeom prst="roundRect">
            <a:avLst>
              <a:gd name="adj" fmla="val 1583"/>
            </a:avLst>
          </a:prstGeom>
          <a:solidFill>
            <a:srgbClr val="EAEAEA"/>
          </a:solidFill>
          <a:ln w="12700">
            <a:miter lim="400000"/>
          </a:ln>
        </p:spPr>
        <p:txBody>
          <a:bodyPr lIns="78284" tIns="78284" rIns="78284" bIns="78284"/>
          <a:lstStyle/>
          <a:p>
            <a:pPr algn="l" rtl="0"/>
            <a:endParaRPr sz="4800">
              <a:latin typeface="Open Sans"/>
            </a:endParaRPr>
          </a:p>
        </p:txBody>
      </p:sp>
      <p:sp>
        <p:nvSpPr>
          <p:cNvPr id="222" name="Duties of…"/>
          <p:cNvSpPr txBox="1"/>
          <p:nvPr/>
        </p:nvSpPr>
        <p:spPr>
          <a:xfrm>
            <a:off x="679133" y="6460427"/>
            <a:ext cx="7449138" cy="1389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4" tIns="78284" rIns="78284" bIns="78284">
            <a:spAutoFit/>
          </a:bodyPr>
          <a:lstStyle/>
          <a:p>
            <a:pPr algn="ctr" rtl="0"/>
            <a:r>
              <a:rPr lang="en-US" sz="8000" b="1" dirty="0">
                <a:solidFill>
                  <a:srgbClr val="C00000"/>
                </a:solidFill>
                <a:latin typeface="Open sans"/>
              </a:rPr>
              <a:t>धन्यवाद</a:t>
            </a:r>
            <a:r>
              <a:rPr lang="en-US" sz="8000" dirty="0">
                <a:solidFill>
                  <a:srgbClr val="C00000"/>
                </a:solidFill>
                <a:latin typeface="Open sans"/>
              </a:rPr>
              <a:t> </a:t>
            </a:r>
          </a:p>
        </p:txBody>
      </p:sp>
      <p:sp>
        <p:nvSpPr>
          <p:cNvPr id="223" name="Ensure your safety and the safety of your crew, the patient, and bystanders…"/>
          <p:cNvSpPr txBox="1"/>
          <p:nvPr/>
        </p:nvSpPr>
        <p:spPr>
          <a:xfrm>
            <a:off x="10009830" y="2623046"/>
            <a:ext cx="13563492" cy="89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4" tIns="78284" rIns="78284" bIns="78284">
            <a:spAutoFit/>
          </a:bodyPr>
          <a:lstStyle/>
          <a:p>
            <a:pPr marL="914400" indent="-914400" algn="l" rtl="0">
              <a:buClr>
                <a:schemeClr val="dk1"/>
              </a:buClr>
              <a:buSzPts val="3200"/>
              <a:buFont typeface="Noto Sans Symbols"/>
              <a:buChar char="▪"/>
            </a:pPr>
            <a:endParaRPr lang="en-US" sz="4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1144987" y="12813338"/>
            <a:ext cx="1283274" cy="55252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17629918" y="12756271"/>
            <a:ext cx="3501080" cy="696238"/>
          </a:xfrm>
          <a:prstGeom prst="rect">
            <a:avLst/>
          </a:prstGeom>
        </p:spPr>
      </p:pic>
      <p:sp>
        <p:nvSpPr>
          <p:cNvPr id="9" name="Rectangle 8"/>
          <p:cNvSpPr/>
          <p:nvPr/>
        </p:nvSpPr>
        <p:spPr>
          <a:xfrm>
            <a:off x="0" y="12414719"/>
            <a:ext cx="9096988" cy="130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N" sz="7200"/>
          </a:p>
        </p:txBody>
      </p:sp>
      <p:pic>
        <p:nvPicPr>
          <p:cNvPr id="10" name="Picture 9"/>
          <p:cNvPicPr>
            <a:picLocks noChangeAspect="1"/>
          </p:cNvPicPr>
          <p:nvPr/>
        </p:nvPicPr>
        <p:blipFill>
          <a:blip r:embed="rId4"/>
          <a:stretch>
            <a:fillRect/>
          </a:stretch>
        </p:blipFill>
        <p:spPr>
          <a:xfrm>
            <a:off x="1" y="145390"/>
            <a:ext cx="4880698" cy="2926036"/>
          </a:xfrm>
          <a:prstGeom prst="rect">
            <a:avLst/>
          </a:prstGeom>
          <a:noFill/>
          <a:ln>
            <a:noFill/>
          </a:ln>
        </p:spPr>
      </p:pic>
      <p:pic>
        <p:nvPicPr>
          <p:cNvPr id="11" name="Picture 10"/>
          <p:cNvPicPr>
            <a:picLocks noChangeAspect="1"/>
          </p:cNvPicPr>
          <p:nvPr/>
        </p:nvPicPr>
        <p:blipFill>
          <a:blip r:embed="rId5"/>
          <a:stretch>
            <a:fillRect/>
          </a:stretch>
        </p:blipFill>
        <p:spPr>
          <a:xfrm>
            <a:off x="21635236" y="13237"/>
            <a:ext cx="2774164" cy="2455550"/>
          </a:xfrm>
          <a:prstGeom prst="rect">
            <a:avLst/>
          </a:prstGeom>
          <a:noFill/>
          <a:ln>
            <a:noFill/>
          </a:ln>
        </p:spPr>
      </p:pic>
      <p:pic>
        <p:nvPicPr>
          <p:cNvPr id="5" name="Picture 4">
            <a:extLst>
              <a:ext uri="{FF2B5EF4-FFF2-40B4-BE49-F238E27FC236}">
                <a16:creationId xmlns:a16="http://schemas.microsoft.com/office/drawing/2014/main" id="{10B8E138-2A2B-5DC2-32A7-DE020913AE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1200" y="2209800"/>
            <a:ext cx="14554200" cy="10282979"/>
          </a:xfrm>
          <a:prstGeom prst="rect">
            <a:avLst/>
          </a:prstGeom>
        </p:spPr>
      </p:pic>
    </p:spTree>
    <p:extLst>
      <p:ext uri="{BB962C8B-B14F-4D97-AF65-F5344CB8AC3E}">
        <p14:creationId xmlns:p14="http://schemas.microsoft.com/office/powerpoint/2010/main" val="425170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7"/>
          <p:cNvSpPr>
            <a:spLocks noChangeAspect="1" noChangeShapeType="1"/>
          </p:cNvSpPr>
          <p:nvPr/>
        </p:nvSpPr>
        <p:spPr bwMode="auto">
          <a:xfrm flipH="1">
            <a:off x="5617635" y="3114680"/>
            <a:ext cx="5452533" cy="385048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prstDash val="sysDot"/>
                <a:round/>
                <a:headEnd/>
                <a:tailEnd/>
              </a14:hiddenLine>
            </a:ext>
          </a:extLst>
        </p:spPr>
        <p:txBody>
          <a:bodyPr wrap="none" lIns="243828" tIns="121914" rIns="243828" bIns="121914" anchor="ctr"/>
          <a:lstStyle/>
          <a:p>
            <a:pPr algn="l" rtl="0"/>
            <a:endParaRPr lang="fr-CH">
              <a:latin typeface="Open Sans"/>
            </a:endParaRPr>
          </a:p>
        </p:txBody>
      </p:sp>
      <p:sp>
        <p:nvSpPr>
          <p:cNvPr id="6" name="Rectangle 3"/>
          <p:cNvSpPr txBox="1">
            <a:spLocks noChangeArrowheads="1"/>
          </p:cNvSpPr>
          <p:nvPr/>
        </p:nvSpPr>
        <p:spPr bwMode="auto">
          <a:xfrm>
            <a:off x="3676952" y="1043238"/>
            <a:ext cx="17107504" cy="861762"/>
          </a:xfrm>
          <a:prstGeom prst="rect">
            <a:avLst/>
          </a:prstGeom>
          <a:ln>
            <a:headEnd/>
            <a:tailEnd/>
          </a:ln>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vert="horz" wrap="square" lIns="243828" tIns="121914" rIns="243828" bIns="121914" numCol="1" anchor="t" anchorCtr="0" compatLnSpc="1">
            <a:prstTxWarp prst="textNoShape">
              <a:avLst/>
            </a:prstTxWarp>
            <a:spAutoFit/>
          </a:bodyPr>
          <a:lstStyle>
            <a:lvl1pPr algn="l" rtl="0" eaLnBrk="0" fontAlgn="base" hangingPunct="0">
              <a:spcBef>
                <a:spcPct val="0"/>
              </a:spcBef>
              <a:spcAft>
                <a:spcPct val="0"/>
              </a:spcAft>
              <a:defRPr sz="3200" b="1">
                <a:solidFill>
                  <a:srgbClr val="006A91"/>
                </a:solidFill>
                <a:latin typeface="+mj-lt"/>
                <a:ea typeface="+mj-ea"/>
                <a:cs typeface="+mj-cs"/>
              </a:defRPr>
            </a:lvl1pPr>
            <a:lvl2pPr algn="l" rtl="0" eaLnBrk="0" fontAlgn="base" hangingPunct="0">
              <a:spcBef>
                <a:spcPct val="0"/>
              </a:spcBef>
              <a:spcAft>
                <a:spcPct val="0"/>
              </a:spcAft>
              <a:defRPr sz="3200" b="1">
                <a:solidFill>
                  <a:srgbClr val="006A91"/>
                </a:solidFill>
                <a:latin typeface="Arial" pitchFamily="34" charset="0"/>
                <a:cs typeface="Arial" pitchFamily="34" charset="0"/>
              </a:defRPr>
            </a:lvl2pPr>
            <a:lvl3pPr algn="l" rtl="0" eaLnBrk="0" fontAlgn="base" hangingPunct="0">
              <a:spcBef>
                <a:spcPct val="0"/>
              </a:spcBef>
              <a:spcAft>
                <a:spcPct val="0"/>
              </a:spcAft>
              <a:defRPr sz="3200" b="1">
                <a:solidFill>
                  <a:srgbClr val="006A91"/>
                </a:solidFill>
                <a:latin typeface="Arial" pitchFamily="34" charset="0"/>
                <a:cs typeface="Arial" pitchFamily="34" charset="0"/>
              </a:defRPr>
            </a:lvl3pPr>
            <a:lvl4pPr algn="l" rtl="0" eaLnBrk="0" fontAlgn="base" hangingPunct="0">
              <a:spcBef>
                <a:spcPct val="0"/>
              </a:spcBef>
              <a:spcAft>
                <a:spcPct val="0"/>
              </a:spcAft>
              <a:defRPr sz="3200" b="1">
                <a:solidFill>
                  <a:srgbClr val="006A91"/>
                </a:solidFill>
                <a:latin typeface="Arial" pitchFamily="34" charset="0"/>
                <a:cs typeface="Arial" pitchFamily="34" charset="0"/>
              </a:defRPr>
            </a:lvl4pPr>
            <a:lvl5pPr algn="l" rtl="0" eaLnBrk="0" fontAlgn="base" hangingPunct="0">
              <a:spcBef>
                <a:spcPct val="0"/>
              </a:spcBef>
              <a:spcAft>
                <a:spcPct val="0"/>
              </a:spcAft>
              <a:defRPr sz="3200" b="1">
                <a:solidFill>
                  <a:srgbClr val="006A91"/>
                </a:solidFill>
                <a:latin typeface="Arial" pitchFamily="34" charset="0"/>
                <a:cs typeface="Arial" pitchFamily="34" charset="0"/>
              </a:defRPr>
            </a:lvl5pPr>
            <a:lvl6pPr marL="457200" algn="l" rtl="0" fontAlgn="base">
              <a:spcBef>
                <a:spcPct val="0"/>
              </a:spcBef>
              <a:spcAft>
                <a:spcPct val="0"/>
              </a:spcAft>
              <a:defRPr sz="3200" b="1">
                <a:solidFill>
                  <a:srgbClr val="006A91"/>
                </a:solidFill>
                <a:latin typeface="Arial" pitchFamily="34" charset="0"/>
                <a:cs typeface="Arial" pitchFamily="34" charset="0"/>
              </a:defRPr>
            </a:lvl6pPr>
            <a:lvl7pPr marL="914400" algn="l" rtl="0" fontAlgn="base">
              <a:spcBef>
                <a:spcPct val="0"/>
              </a:spcBef>
              <a:spcAft>
                <a:spcPct val="0"/>
              </a:spcAft>
              <a:defRPr sz="3200" b="1">
                <a:solidFill>
                  <a:srgbClr val="006A91"/>
                </a:solidFill>
                <a:latin typeface="Arial" pitchFamily="34" charset="0"/>
                <a:cs typeface="Arial" pitchFamily="34" charset="0"/>
              </a:defRPr>
            </a:lvl7pPr>
            <a:lvl8pPr marL="1371600" algn="l" rtl="0" fontAlgn="base">
              <a:spcBef>
                <a:spcPct val="0"/>
              </a:spcBef>
              <a:spcAft>
                <a:spcPct val="0"/>
              </a:spcAft>
              <a:defRPr sz="3200" b="1">
                <a:solidFill>
                  <a:srgbClr val="006A91"/>
                </a:solidFill>
                <a:latin typeface="Arial" pitchFamily="34" charset="0"/>
                <a:cs typeface="Arial" pitchFamily="34" charset="0"/>
              </a:defRPr>
            </a:lvl8pPr>
            <a:lvl9pPr marL="1828800" algn="l" rtl="0" fontAlgn="base">
              <a:spcBef>
                <a:spcPct val="0"/>
              </a:spcBef>
              <a:spcAft>
                <a:spcPct val="0"/>
              </a:spcAft>
              <a:defRPr sz="3200" b="1">
                <a:solidFill>
                  <a:srgbClr val="006A91"/>
                </a:solidFill>
                <a:latin typeface="Arial" pitchFamily="34" charset="0"/>
                <a:cs typeface="Arial" pitchFamily="34" charset="0"/>
              </a:defRPr>
            </a:lvl9pPr>
          </a:lstStyle>
          <a:p>
            <a:pPr algn="ctr" rtl="0">
              <a:lnSpc>
                <a:spcPct val="100000"/>
              </a:lnSpc>
              <a:buClrTx/>
              <a:buNone/>
            </a:pPr>
            <a:r>
              <a:rPr lang="en-GB" sz="40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अंतर्राष्ट्रीय खोज और बचाव सलाहकार समूह (INSARAG)</a:t>
            </a:r>
          </a:p>
        </p:txBody>
      </p:sp>
      <p:sp>
        <p:nvSpPr>
          <p:cNvPr id="7" name="Rectangle 6"/>
          <p:cNvSpPr/>
          <p:nvPr/>
        </p:nvSpPr>
        <p:spPr>
          <a:xfrm>
            <a:off x="1166871" y="5257800"/>
            <a:ext cx="22313901" cy="4678192"/>
          </a:xfrm>
          <a:prstGeom prst="rect">
            <a:avLst/>
          </a:prstGeom>
        </p:spPr>
        <p:style>
          <a:lnRef idx="1">
            <a:schemeClr val="accent3"/>
          </a:lnRef>
          <a:fillRef idx="2">
            <a:schemeClr val="accent3"/>
          </a:fillRef>
          <a:effectRef idx="1">
            <a:schemeClr val="accent3"/>
          </a:effectRef>
          <a:fontRef idx="minor">
            <a:schemeClr val="dk1"/>
          </a:fontRef>
        </p:style>
        <p:txBody>
          <a:bodyPr wrap="square" lIns="243828" tIns="121914" rIns="243828" bIns="121914">
            <a:spAutoFit/>
          </a:bodyPr>
          <a:lstStyle/>
          <a:p>
            <a:pPr lvl="0"/>
            <a:r>
              <a:rPr lang="en-IN" sz="4800" b="1" dirty="0"/>
              <a:t>INSARAG</a:t>
            </a:r>
            <a:r>
              <a:rPr lang="en-IN" sz="4800" dirty="0"/>
              <a:t> </a:t>
            </a:r>
            <a:r>
              <a:rPr lang="hi-IN" sz="4800" dirty="0"/>
              <a:t>संयुक्त राष्ट्र की छत्रछाया में 80 से अधिक देशों और संगठनों का एक वैश्विक नेटवर्क है। </a:t>
            </a:r>
            <a:endParaRPr lang="en-GB" sz="4800" dirty="0">
              <a:latin typeface="Open Sans"/>
            </a:endParaRPr>
          </a:p>
          <a:p>
            <a:pPr lvl="0" algn="l" rtl="0">
              <a:buNone/>
            </a:pPr>
            <a:endParaRPr lang="en-GB" sz="4800" dirty="0">
              <a:latin typeface="Open Sans"/>
            </a:endParaRPr>
          </a:p>
          <a:p>
            <a:pPr lvl="0"/>
            <a:r>
              <a:rPr lang="hi-IN" sz="4800" dirty="0"/>
              <a:t>यह </a:t>
            </a:r>
            <a:r>
              <a:rPr lang="hi-IN" sz="4800" b="1" dirty="0"/>
              <a:t>शहरी खोज और बचाव (</a:t>
            </a:r>
            <a:r>
              <a:rPr lang="en-IN" sz="4800" b="1" dirty="0"/>
              <a:t>USAR) </a:t>
            </a:r>
            <a:r>
              <a:rPr lang="hi-IN" sz="4800" dirty="0"/>
              <a:t>से संबंधित मुद्दों से निपटता है और भूकंप प्रतिक्रिया में </a:t>
            </a:r>
            <a:r>
              <a:rPr lang="en-IN" sz="4800" dirty="0"/>
              <a:t>USAR </a:t>
            </a:r>
            <a:r>
              <a:rPr lang="hi-IN" sz="4800" dirty="0"/>
              <a:t>टीमों के लिए </a:t>
            </a:r>
            <a:r>
              <a:rPr lang="hi-IN" sz="4800" b="1" dirty="0"/>
              <a:t>न्यूनतम अंतर्राष्ट्रीय मानक</a:t>
            </a:r>
            <a:r>
              <a:rPr lang="hi-IN" sz="4800" dirty="0"/>
              <a:t> स्थापित करने का उद्देश्य रखता है।</a:t>
            </a:r>
            <a:endParaRPr lang="en-GB" sz="4800" b="1" dirty="0">
              <a:solidFill>
                <a:srgbClr val="0066FF"/>
              </a:solidFill>
              <a:latin typeface="Open Sans"/>
            </a:endParaRPr>
          </a:p>
        </p:txBody>
      </p:sp>
      <p:sp>
        <p:nvSpPr>
          <p:cNvPr id="8" name="ZoneTexte 4"/>
          <p:cNvSpPr txBox="1"/>
          <p:nvPr/>
        </p:nvSpPr>
        <p:spPr>
          <a:xfrm>
            <a:off x="3962400" y="2989195"/>
            <a:ext cx="16992599" cy="861762"/>
          </a:xfrm>
          <a:prstGeom prst="rect">
            <a:avLst/>
          </a:prstGeom>
        </p:spPr>
        <p:style>
          <a:lnRef idx="1">
            <a:schemeClr val="accent6"/>
          </a:lnRef>
          <a:fillRef idx="2">
            <a:schemeClr val="accent6"/>
          </a:fillRef>
          <a:effectRef idx="1">
            <a:schemeClr val="accent6"/>
          </a:effectRef>
          <a:fontRef idx="minor">
            <a:schemeClr val="dk1"/>
          </a:fontRef>
        </p:style>
        <p:txBody>
          <a:bodyPr wrap="square" lIns="243828" tIns="121914" rIns="243828" bIns="121914" rtlCol="0">
            <a:spAutoFit/>
          </a:bodyPr>
          <a:lstStyle/>
          <a:p>
            <a:pPr algn="ctr"/>
            <a:r>
              <a:rPr lang="hi-IN" sz="4000" b="1" dirty="0"/>
              <a:t>संयुक्त राष्ट्र महासभा का प्रस्ताव 46/182, दिनांक 19 दिसंबर 1991</a:t>
            </a:r>
            <a:r>
              <a:rPr lang="en-GB" b="1" dirty="0">
                <a:latin typeface="Open Sans"/>
              </a:rPr>
              <a:t>	</a:t>
            </a:r>
          </a:p>
        </p:txBody>
      </p:sp>
    </p:spTree>
    <p:extLst>
      <p:ext uri="{BB962C8B-B14F-4D97-AF65-F5344CB8AC3E}">
        <p14:creationId xmlns:p14="http://schemas.microsoft.com/office/powerpoint/2010/main" val="6725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
          <p:cNvSpPr/>
          <p:nvPr/>
        </p:nvSpPr>
        <p:spPr>
          <a:xfrm>
            <a:off x="5176429" y="642575"/>
            <a:ext cx="13411200" cy="1415760"/>
          </a:xfrm>
          <a:prstGeom prst="rect">
            <a:avLst/>
          </a:prstGeom>
          <a:solidFill>
            <a:srgbClr val="00B0F0"/>
          </a:solidFill>
          <a:ln w="38100">
            <a:solidFill>
              <a:srgbClr val="FF0000"/>
            </a:solidFill>
          </a:ln>
          <a:scene3d>
            <a:camera prst="orthographicFront">
              <a:rot lat="0" lon="0" rev="0"/>
            </a:camera>
            <a:lightRig rig="threePt" dir="t">
              <a:rot lat="0" lon="0" rev="1200000"/>
            </a:lightRig>
          </a:scene3d>
          <a:sp3d>
            <a:bevelT w="63500" h="25400" prst="relaxedInset"/>
          </a:sp3d>
        </p:spPr>
        <p:style>
          <a:lnRef idx="0">
            <a:schemeClr val="accent2"/>
          </a:lnRef>
          <a:fillRef idx="3">
            <a:schemeClr val="accent2"/>
          </a:fillRef>
          <a:effectRef idx="3">
            <a:schemeClr val="accent2"/>
          </a:effectRef>
          <a:fontRef idx="minor">
            <a:schemeClr val="lt1"/>
          </a:fontRef>
        </p:style>
        <p:txBody>
          <a:bodyPr wrap="square" lIns="243828" tIns="121914" rIns="243828" bIns="121914">
            <a:spAutoFit/>
          </a:bodyPr>
          <a:lstStyle/>
          <a:p>
            <a:pPr algn="ctr" rtl="0">
              <a:buNone/>
            </a:pPr>
            <a:r>
              <a:rPr lang="de-DE" sz="7600" dirty="0">
                <a:ln w="18415" cmpd="sng">
                  <a:solidFill>
                    <a:srgbClr val="FFFFFF"/>
                  </a:solidFill>
                  <a:prstDash val="solid"/>
                </a:ln>
                <a:solidFill>
                  <a:srgbClr val="FFFFFF"/>
                </a:solidFill>
                <a:effectLst>
                  <a:outerShdw blurRad="63500" dir="3600000" algn="tl" rotWithShape="0">
                    <a:srgbClr val="000000">
                      <a:alpha val="70000"/>
                    </a:srgbClr>
                  </a:outerShdw>
                </a:effectLst>
              </a:rPr>
              <a:t>INSARAG क्षेत्रीय समूह</a:t>
            </a:r>
          </a:p>
        </p:txBody>
      </p:sp>
      <p:pic>
        <p:nvPicPr>
          <p:cNvPr id="5" name="Picture 2" descr="_Pic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4408" y="2895600"/>
            <a:ext cx="19135243" cy="9735088"/>
          </a:xfrm>
          <a:prstGeom prst="rect">
            <a:avLst/>
          </a:prstGeom>
          <a:ln>
            <a:noFill/>
          </a:ln>
          <a:effectLst>
            <a:softEdge rad="112500"/>
          </a:effectLst>
        </p:spPr>
      </p:pic>
      <p:pic>
        <p:nvPicPr>
          <p:cNvPr id="6" name="Picture 5"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7" name="Picture 6">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33549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p:nvPr/>
        </p:nvSpPr>
        <p:spPr>
          <a:xfrm>
            <a:off x="2235200" y="355601"/>
            <a:ext cx="19913600" cy="984873"/>
          </a:xfrm>
          <a:prstGeom prst="rect">
            <a:avLst/>
          </a:prstGeom>
        </p:spPr>
        <p:style>
          <a:lnRef idx="1">
            <a:schemeClr val="accent2"/>
          </a:lnRef>
          <a:fillRef idx="2">
            <a:schemeClr val="accent2"/>
          </a:fillRef>
          <a:effectRef idx="1">
            <a:schemeClr val="accent2"/>
          </a:effectRef>
          <a:fontRef idx="minor">
            <a:schemeClr val="dk1"/>
          </a:fontRef>
        </p:style>
        <p:txBody>
          <a:bodyPr wrap="square" lIns="243828" tIns="121914" rIns="243828" bIns="121914" rtlCol="0">
            <a:spAutoFit/>
          </a:bodyPr>
          <a:lstStyle/>
          <a:p>
            <a:pPr algn="ctr" rtl="0">
              <a:buNone/>
            </a:pPr>
            <a:r>
              <a:rPr lang="en-US" sz="4800" b="1" dirty="0">
                <a:solidFill>
                  <a:srgbClr val="002060"/>
                </a:solidFill>
                <a:latin typeface="Open Sans"/>
              </a:rPr>
              <a:t>UNDAC = संयुक्त राष्ट्र आपदा आकलन एवं समन्वय</a:t>
            </a:r>
            <a:endParaRPr lang="de-DE" sz="4800" b="1" dirty="0">
              <a:solidFill>
                <a:srgbClr val="002060"/>
              </a:solidFill>
              <a:latin typeface="Open Sans"/>
            </a:endParaRPr>
          </a:p>
        </p:txBody>
      </p:sp>
      <p:pic>
        <p:nvPicPr>
          <p:cNvPr id="5" name="Picture 2" descr="http://profile.ak.fbcdn.net/hprofile-ak-snc4/50253_122847921059812_541545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917">
            <a:off x="1553386" y="4417341"/>
            <a:ext cx="6934136" cy="5649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Rechteck 6"/>
          <p:cNvSpPr/>
          <p:nvPr/>
        </p:nvSpPr>
        <p:spPr>
          <a:xfrm>
            <a:off x="10363200" y="2743200"/>
            <a:ext cx="8367972" cy="984873"/>
          </a:xfrm>
          <a:prstGeom prst="rect">
            <a:avLst/>
          </a:prstGeom>
        </p:spPr>
        <p:txBody>
          <a:bodyPr wrap="none" lIns="243828" tIns="121914" rIns="243828" bIns="121914">
            <a:spAutoFit/>
          </a:bodyPr>
          <a:lstStyle/>
          <a:p>
            <a:pPr algn="l" rtl="0">
              <a:buNone/>
            </a:pPr>
            <a:r>
              <a:rPr lang="en-US" sz="4800" dirty="0">
                <a:latin typeface="Open Sans"/>
              </a:rPr>
              <a:t>यूएनडीएसी की स्थापना 1993 में हुई थी</a:t>
            </a:r>
            <a:endParaRPr lang="de-DE" sz="4800" dirty="0">
              <a:latin typeface="Open Sans"/>
            </a:endParaRPr>
          </a:p>
        </p:txBody>
      </p:sp>
      <p:sp>
        <p:nvSpPr>
          <p:cNvPr id="9" name="Rechteck 7"/>
          <p:cNvSpPr/>
          <p:nvPr/>
        </p:nvSpPr>
        <p:spPr>
          <a:xfrm>
            <a:off x="10363200" y="4800600"/>
            <a:ext cx="13472117" cy="3200864"/>
          </a:xfrm>
          <a:prstGeom prst="rect">
            <a:avLst/>
          </a:prstGeom>
        </p:spPr>
        <p:txBody>
          <a:bodyPr wrap="square" lIns="243828" tIns="121914" rIns="243828" bIns="121914">
            <a:spAutoFit/>
          </a:bodyPr>
          <a:lstStyle/>
          <a:p>
            <a:pPr algn="l" rtl="0">
              <a:buNone/>
            </a:pPr>
            <a:r>
              <a:rPr lang="en-US" sz="4800" dirty="0">
                <a:latin typeface="Open Sans"/>
              </a:rPr>
              <a:t>यह अचानक शुरू होने वाली आपात स्थिति के पहले चरण के दौरान संयुक्त राष्ट्र और आपदा प्रभावित देशों की सरकारों की मदद करने के लिए बनाया गया है।</a:t>
            </a:r>
            <a:endParaRPr lang="de-DE" sz="4800" dirty="0">
              <a:latin typeface="Open Sans"/>
            </a:endParaRPr>
          </a:p>
        </p:txBody>
      </p:sp>
      <p:sp>
        <p:nvSpPr>
          <p:cNvPr id="10" name="Rechteck 8"/>
          <p:cNvSpPr/>
          <p:nvPr/>
        </p:nvSpPr>
        <p:spPr>
          <a:xfrm>
            <a:off x="10287000" y="8763000"/>
            <a:ext cx="13408781" cy="2462200"/>
          </a:xfrm>
          <a:prstGeom prst="rect">
            <a:avLst/>
          </a:prstGeom>
        </p:spPr>
        <p:txBody>
          <a:bodyPr wrap="square" lIns="243828" tIns="121914" rIns="243828" bIns="121914">
            <a:spAutoFit/>
          </a:bodyPr>
          <a:lstStyle/>
          <a:p>
            <a:r>
              <a:rPr lang="hi-IN" sz="4800" dirty="0" err="1"/>
              <a:t>यूएनडीएसी</a:t>
            </a:r>
            <a:r>
              <a:rPr lang="hi-IN" sz="4800" dirty="0"/>
              <a:t> (</a:t>
            </a:r>
            <a:r>
              <a:rPr lang="en-IN" sz="4800" dirty="0"/>
              <a:t>UNDAC) </a:t>
            </a:r>
            <a:r>
              <a:rPr lang="hi-IN" sz="4800" dirty="0"/>
              <a:t>भी राष्ट्रीय स्तर पर और/या आपातकालीन स्थल पर आने वाली अंतर्राष्ट्रीय राहत की जानकारी के समन्वय में सहायता करता है।</a:t>
            </a:r>
            <a:endParaRPr lang="de-DE" sz="4800" dirty="0">
              <a:latin typeface="Open Sans"/>
            </a:endParaRPr>
          </a:p>
        </p:txBody>
      </p:sp>
      <p:pic>
        <p:nvPicPr>
          <p:cNvPr id="7" name="Picture 6"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11" name="Picture 10">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36099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6"/>
          <p:cNvSpPr/>
          <p:nvPr/>
        </p:nvSpPr>
        <p:spPr>
          <a:xfrm>
            <a:off x="10101944" y="3048000"/>
            <a:ext cx="14282056" cy="1723537"/>
          </a:xfrm>
          <a:prstGeom prst="rect">
            <a:avLst/>
          </a:prstGeom>
        </p:spPr>
        <p:txBody>
          <a:bodyPr wrap="square" lIns="243828" tIns="121914" rIns="243828" bIns="121914">
            <a:spAutoFit/>
          </a:bodyPr>
          <a:lstStyle/>
          <a:p>
            <a:pPr algn="l" rtl="0">
              <a:buNone/>
            </a:pPr>
            <a:r>
              <a:rPr lang="en-US" sz="4800" dirty="0">
                <a:latin typeface="Open Sans"/>
              </a:rPr>
              <a:t>यूएनडीएसी टीमें अल्प सूचना (12-48 घंटे) पर विश्व में कहीं भी तैनात हो सकती हैं।</a:t>
            </a:r>
            <a:endParaRPr lang="de-DE" sz="4800" dirty="0">
              <a:latin typeface="Open Sans"/>
            </a:endParaRPr>
          </a:p>
        </p:txBody>
      </p:sp>
      <p:sp>
        <p:nvSpPr>
          <p:cNvPr id="5" name="Rechteck 7"/>
          <p:cNvSpPr/>
          <p:nvPr/>
        </p:nvSpPr>
        <p:spPr>
          <a:xfrm>
            <a:off x="10134600" y="5410200"/>
            <a:ext cx="13300363" cy="1723537"/>
          </a:xfrm>
          <a:prstGeom prst="rect">
            <a:avLst/>
          </a:prstGeom>
        </p:spPr>
        <p:txBody>
          <a:bodyPr wrap="square" lIns="243828" tIns="121914" rIns="243828" bIns="121914">
            <a:spAutoFit/>
          </a:bodyPr>
          <a:lstStyle/>
          <a:p>
            <a:r>
              <a:rPr lang="hi-IN" sz="4800" dirty="0"/>
              <a:t>उन्हें आपदा प्रभावित देश को निःशुल्क प्रदान किया जाता है।</a:t>
            </a:r>
            <a:endParaRPr lang="en-US" sz="4800" dirty="0">
              <a:latin typeface="Open Sans"/>
            </a:endParaRPr>
          </a:p>
        </p:txBody>
      </p:sp>
      <p:sp>
        <p:nvSpPr>
          <p:cNvPr id="6" name="Rechteck 8"/>
          <p:cNvSpPr/>
          <p:nvPr/>
        </p:nvSpPr>
        <p:spPr>
          <a:xfrm>
            <a:off x="9982200" y="8305800"/>
            <a:ext cx="13617035" cy="2462200"/>
          </a:xfrm>
          <a:prstGeom prst="rect">
            <a:avLst/>
          </a:prstGeom>
        </p:spPr>
        <p:txBody>
          <a:bodyPr wrap="square" lIns="243828" tIns="121914" rIns="243828" bIns="121914">
            <a:spAutoFit/>
          </a:bodyPr>
          <a:lstStyle/>
          <a:p>
            <a:r>
              <a:rPr lang="hi-IN" sz="4800" dirty="0"/>
              <a:t>वे अनुरोध पर संयुक्त राष्ट्र के </a:t>
            </a:r>
            <a:r>
              <a:rPr lang="hi-IN" sz="4800" dirty="0" err="1"/>
              <a:t>रेज़िडेंट</a:t>
            </a:r>
            <a:r>
              <a:rPr lang="hi-IN" sz="4800" dirty="0"/>
              <a:t> या मानवीय समन्वयक और/या प्रभावित सरकार द्वारा तैनात किए जाते हैं।</a:t>
            </a:r>
            <a:endParaRPr lang="en-US" sz="4800" dirty="0">
              <a:latin typeface="Open Sans"/>
            </a:endParaRPr>
          </a:p>
        </p:txBody>
      </p:sp>
      <p:pic>
        <p:nvPicPr>
          <p:cNvPr id="8"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4724400"/>
            <a:ext cx="6095136" cy="38803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9" name="Picture 8">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39467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4" y="1914824"/>
            <a:ext cx="8005117" cy="4502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hteck 5"/>
          <p:cNvSpPr/>
          <p:nvPr/>
        </p:nvSpPr>
        <p:spPr>
          <a:xfrm>
            <a:off x="9677400" y="5105400"/>
            <a:ext cx="13836072" cy="4678192"/>
          </a:xfrm>
          <a:prstGeom prst="rect">
            <a:avLst/>
          </a:prstGeom>
        </p:spPr>
        <p:style>
          <a:lnRef idx="1">
            <a:schemeClr val="accent5"/>
          </a:lnRef>
          <a:fillRef idx="2">
            <a:schemeClr val="accent5"/>
          </a:fillRef>
          <a:effectRef idx="1">
            <a:schemeClr val="accent5"/>
          </a:effectRef>
          <a:fontRef idx="minor">
            <a:schemeClr val="dk1"/>
          </a:fontRef>
        </p:style>
        <p:txBody>
          <a:bodyPr wrap="square" lIns="243828" tIns="121914" rIns="243828" bIns="121914">
            <a:spAutoFit/>
          </a:bodyPr>
          <a:lstStyle/>
          <a:p>
            <a:pPr algn="just"/>
            <a:r>
              <a:rPr lang="hi-IN" sz="4800" dirty="0"/>
              <a:t>विशेष रूप से भूकंपों के जवाब में, </a:t>
            </a:r>
            <a:r>
              <a:rPr lang="hi-IN" sz="4800" dirty="0" err="1"/>
              <a:t>यूएनडीएसी</a:t>
            </a:r>
            <a:r>
              <a:rPr lang="hi-IN" sz="4800" dirty="0"/>
              <a:t> (</a:t>
            </a:r>
            <a:r>
              <a:rPr lang="en-IN" sz="4800" dirty="0"/>
              <a:t>UNDAC) </a:t>
            </a:r>
            <a:r>
              <a:rPr lang="hi-IN" sz="4800" dirty="0"/>
              <a:t>टीमें </a:t>
            </a:r>
            <a:r>
              <a:rPr lang="hi-IN" sz="4800" dirty="0" err="1"/>
              <a:t>ऑन</a:t>
            </a:r>
            <a:r>
              <a:rPr lang="hi-IN" sz="4800" dirty="0"/>
              <a:t>-साइट संचालन समन्वय केंद्र (</a:t>
            </a:r>
            <a:r>
              <a:rPr lang="en-IN" sz="4800" dirty="0"/>
              <a:t>OSOCC) </a:t>
            </a:r>
            <a:r>
              <a:rPr lang="hi-IN" sz="4800" dirty="0"/>
              <a:t>स्थापित और प्रबंधित करती हैं, ताकि आपदा से निपटने में अंतर्राष्ट्रीय शहरी खोज एवं बचाव (</a:t>
            </a:r>
            <a:r>
              <a:rPr lang="en-IN" sz="4800" dirty="0"/>
              <a:t>USAR) </a:t>
            </a:r>
            <a:r>
              <a:rPr lang="hi-IN" sz="4800" dirty="0"/>
              <a:t>टीमों की सहायता और समन्वय किया जा सके।</a:t>
            </a:r>
            <a:endParaRPr lang="de-DE" sz="4800" dirty="0">
              <a:latin typeface="Open Sans"/>
            </a:endParaRPr>
          </a:p>
        </p:txBody>
      </p:sp>
      <p:pic>
        <p:nvPicPr>
          <p:cNvPr id="4" name="Picture 3" descr="A logo with text on it  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6" y="75834"/>
            <a:ext cx="2159001" cy="1189557"/>
          </a:xfrm>
          <a:prstGeom prst="rect">
            <a:avLst/>
          </a:prstGeom>
        </p:spPr>
      </p:pic>
      <p:pic>
        <p:nvPicPr>
          <p:cNvPr id="5" name="Picture 4">
            <a:extLst>
              <a:ext uri="{FF2B5EF4-FFF2-40B4-BE49-F238E27FC236}">
                <a16:creationId xmlns:a16="http://schemas.microsoft.com/office/drawing/2014/main" id="{B81371AA-5D78-D185-06AD-540615D16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000" y="46526"/>
            <a:ext cx="1833282" cy="13016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0" y="16369"/>
            <a:ext cx="2286000" cy="1714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 y="26691"/>
            <a:ext cx="2497760" cy="1742774"/>
          </a:xfrm>
          <a:prstGeom prst="rect">
            <a:avLst/>
          </a:prstGeom>
        </p:spPr>
      </p:pic>
    </p:spTree>
    <p:extLst>
      <p:ext uri="{BB962C8B-B14F-4D97-AF65-F5344CB8AC3E}">
        <p14:creationId xmlns:p14="http://schemas.microsoft.com/office/powerpoint/2010/main" val="42166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TotalTime>
  <Words>1162</Words>
  <Application>Microsoft Office PowerPoint</Application>
  <PresentationFormat>Custom</PresentationFormat>
  <Paragraphs>197</Paragraphs>
  <Slides>42</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42</vt:i4>
      </vt:variant>
    </vt:vector>
  </HeadingPairs>
  <TitlesOfParts>
    <vt:vector size="57" baseType="lpstr">
      <vt:lpstr>Arial</vt:lpstr>
      <vt:lpstr>Arial Black</vt:lpstr>
      <vt:lpstr>Calibri</vt:lpstr>
      <vt:lpstr>Calibri Light</vt:lpstr>
      <vt:lpstr>HelveticaNeueLT Std Lt</vt:lpstr>
      <vt:lpstr>Noto Sans Symbols</vt:lpstr>
      <vt:lpstr>Open Sans</vt:lpstr>
      <vt:lpstr>Open Sans</vt:lpstr>
      <vt:lpstr>Open Sans Light</vt:lpstr>
      <vt:lpstr>Open Sans Semibold</vt:lpstr>
      <vt:lpstr>Tw Cen MT</vt:lpstr>
      <vt:lpstr>Verdana</vt:lpstr>
      <vt:lpstr>Default Design</vt:lpstr>
      <vt:lpstr>Office Theme</vt:lpstr>
      <vt:lpstr>1_Office Theme</vt:lpstr>
      <vt:lpstr>PowerPoint Presentation</vt:lpstr>
      <vt:lpstr>PowerPoint Presentation</vt:lpstr>
      <vt:lpstr>PowerPoint Presentation</vt:lpstr>
      <vt:lpstr>ओचा - यूएनओ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एम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RDP</dc:creator>
  <cp:lastModifiedBy>TRG BR 1</cp:lastModifiedBy>
  <cp:revision>72</cp:revision>
  <dcterms:modified xsi:type="dcterms:W3CDTF">2025-12-19T11:40:06Z</dcterms:modified>
</cp:coreProperties>
</file>