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91" r:id="rId4"/>
    <p:sldId id="258"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9" r:id="rId24"/>
    <p:sldId id="280" r:id="rId25"/>
    <p:sldId id="281" r:id="rId26"/>
    <p:sldId id="282" r:id="rId27"/>
    <p:sldId id="284" r:id="rId28"/>
    <p:sldId id="285" r:id="rId29"/>
    <p:sldId id="286" r:id="rId30"/>
    <p:sldId id="287" r:id="rId31"/>
    <p:sldId id="288" r:id="rId32"/>
    <p:sldId id="1203" r:id="rId33"/>
    <p:sldId id="11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400"/>
    <a:srgbClr val="FFE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E0A2B2-C624-4810-96C0-DE25A6B96B19}" v="9" dt="2025-11-28T09:39:33.4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720" autoAdjust="0"/>
  </p:normalViewPr>
  <p:slideViewPr>
    <p:cSldViewPr>
      <p:cViewPr varScale="1">
        <p:scale>
          <a:sx n="64" d="100"/>
          <a:sy n="64" d="100"/>
        </p:scale>
        <p:origin x="954" y="78"/>
      </p:cViewPr>
      <p:guideLst>
        <p:guide orient="horz" pos="2160"/>
        <p:guide pos="3840"/>
      </p:guideLst>
    </p:cSldViewPr>
  </p:slideViewPr>
  <p:outlineViewPr>
    <p:cViewPr>
      <p:scale>
        <a:sx n="33" d="100"/>
        <a:sy n="33" d="100"/>
      </p:scale>
      <p:origin x="0" y="-184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custSel modSld">
      <pc:chgData name="AJAY YADAV" userId="2517e3d847476262" providerId="LiveId" clId="{07DD569D-5DB5-4489-A8B8-8262889BA340}" dt="2025-11-28T09:41:47.050" v="212" actId="255"/>
      <pc:docMkLst>
        <pc:docMk/>
      </pc:docMkLst>
      <pc:sldChg chg="modSp mod">
        <pc:chgData name="AJAY YADAV" userId="2517e3d847476262" providerId="LiveId" clId="{07DD569D-5DB5-4489-A8B8-8262889BA340}" dt="2025-11-28T09:16:02.033" v="87" actId="2711"/>
        <pc:sldMkLst>
          <pc:docMk/>
          <pc:sldMk cId="0" sldId="256"/>
        </pc:sldMkLst>
        <pc:spChg chg="mod">
          <ac:chgData name="AJAY YADAV" userId="2517e3d847476262" providerId="LiveId" clId="{07DD569D-5DB5-4489-A8B8-8262889BA340}" dt="2025-11-28T09:16:02.033" v="87" actId="2711"/>
          <ac:spMkLst>
            <pc:docMk/>
            <pc:sldMk cId="0" sldId="256"/>
            <ac:spMk id="4" creationId="{00000000-0000-0000-0000-000000000000}"/>
          </ac:spMkLst>
        </pc:spChg>
      </pc:sldChg>
      <pc:sldChg chg="modSp mod">
        <pc:chgData name="AJAY YADAV" userId="2517e3d847476262" providerId="LiveId" clId="{07DD569D-5DB5-4489-A8B8-8262889BA340}" dt="2025-11-28T09:15:53.393" v="86" actId="255"/>
        <pc:sldMkLst>
          <pc:docMk/>
          <pc:sldMk cId="0" sldId="257"/>
        </pc:sldMkLst>
        <pc:spChg chg="mod">
          <ac:chgData name="AJAY YADAV" userId="2517e3d847476262" providerId="LiveId" clId="{07DD569D-5DB5-4489-A8B8-8262889BA340}" dt="2025-11-28T09:15:53.393" v="86" actId="255"/>
          <ac:spMkLst>
            <pc:docMk/>
            <pc:sldMk cId="0" sldId="257"/>
            <ac:spMk id="5" creationId="{E0E5D5E9-D6CE-6A8C-B613-B9DD90262D2E}"/>
          </ac:spMkLst>
        </pc:spChg>
        <pc:spChg chg="mod">
          <ac:chgData name="AJAY YADAV" userId="2517e3d847476262" providerId="LiveId" clId="{07DD569D-5DB5-4489-A8B8-8262889BA340}" dt="2025-11-28T09:15:35.374" v="84" actId="255"/>
          <ac:spMkLst>
            <pc:docMk/>
            <pc:sldMk cId="0" sldId="257"/>
            <ac:spMk id="6" creationId="{ADA638F4-549A-7A11-DEBD-D14285E78045}"/>
          </ac:spMkLst>
        </pc:spChg>
        <pc:spChg chg="mod">
          <ac:chgData name="AJAY YADAV" userId="2517e3d847476262" providerId="LiveId" clId="{07DD569D-5DB5-4489-A8B8-8262889BA340}" dt="2025-11-28T09:15:40.756" v="85" actId="255"/>
          <ac:spMkLst>
            <pc:docMk/>
            <pc:sldMk cId="0" sldId="257"/>
            <ac:spMk id="9" creationId="{00000000-0000-0000-0000-000000000000}"/>
          </ac:spMkLst>
        </pc:spChg>
        <pc:spChg chg="mod">
          <ac:chgData name="AJAY YADAV" userId="2517e3d847476262" providerId="LiveId" clId="{07DD569D-5DB5-4489-A8B8-8262889BA340}" dt="2025-11-28T09:15:21.037" v="83" actId="2711"/>
          <ac:spMkLst>
            <pc:docMk/>
            <pc:sldMk cId="0" sldId="257"/>
            <ac:spMk id="16386" creationId="{00000000-0000-0000-0000-000000000000}"/>
          </ac:spMkLst>
        </pc:spChg>
        <pc:spChg chg="mod">
          <ac:chgData name="AJAY YADAV" userId="2517e3d847476262" providerId="LiveId" clId="{07DD569D-5DB5-4489-A8B8-8262889BA340}" dt="2025-11-28T09:15:21.037" v="83" actId="2711"/>
          <ac:spMkLst>
            <pc:docMk/>
            <pc:sldMk cId="0" sldId="257"/>
            <ac:spMk id="16388" creationId="{00000000-0000-0000-0000-000000000000}"/>
          </ac:spMkLst>
        </pc:spChg>
        <pc:spChg chg="mod">
          <ac:chgData name="AJAY YADAV" userId="2517e3d847476262" providerId="LiveId" clId="{07DD569D-5DB5-4489-A8B8-8262889BA340}" dt="2025-11-28T09:15:21.037" v="83" actId="2711"/>
          <ac:spMkLst>
            <pc:docMk/>
            <pc:sldMk cId="0" sldId="257"/>
            <ac:spMk id="16390" creationId="{00000000-0000-0000-0000-000000000000}"/>
          </ac:spMkLst>
        </pc:spChg>
        <pc:spChg chg="mod">
          <ac:chgData name="AJAY YADAV" userId="2517e3d847476262" providerId="LiveId" clId="{07DD569D-5DB5-4489-A8B8-8262889BA340}" dt="2025-11-28T09:15:21.037" v="83" actId="2711"/>
          <ac:spMkLst>
            <pc:docMk/>
            <pc:sldMk cId="0" sldId="257"/>
            <ac:spMk id="16392" creationId="{00000000-0000-0000-0000-000000000000}"/>
          </ac:spMkLst>
        </pc:spChg>
        <pc:spChg chg="mod">
          <ac:chgData name="AJAY YADAV" userId="2517e3d847476262" providerId="LiveId" clId="{07DD569D-5DB5-4489-A8B8-8262889BA340}" dt="2025-11-28T09:15:21.037" v="83" actId="2711"/>
          <ac:spMkLst>
            <pc:docMk/>
            <pc:sldMk cId="0" sldId="257"/>
            <ac:spMk id="16394" creationId="{00000000-0000-0000-0000-000000000000}"/>
          </ac:spMkLst>
        </pc:spChg>
      </pc:sldChg>
      <pc:sldChg chg="modSp mod">
        <pc:chgData name="AJAY YADAV" userId="2517e3d847476262" providerId="LiveId" clId="{07DD569D-5DB5-4489-A8B8-8262889BA340}" dt="2025-11-28T09:14:36.820" v="68" actId="255"/>
        <pc:sldMkLst>
          <pc:docMk/>
          <pc:sldMk cId="0" sldId="258"/>
        </pc:sldMkLst>
        <pc:spChg chg="mod">
          <ac:chgData name="AJAY YADAV" userId="2517e3d847476262" providerId="LiveId" clId="{07DD569D-5DB5-4489-A8B8-8262889BA340}" dt="2025-11-28T09:14:36.820" v="68" actId="255"/>
          <ac:spMkLst>
            <pc:docMk/>
            <pc:sldMk cId="0" sldId="258"/>
            <ac:spMk id="3" creationId="{00000000-0000-0000-0000-000000000000}"/>
          </ac:spMkLst>
        </pc:spChg>
        <pc:spChg chg="mod">
          <ac:chgData name="AJAY YADAV" userId="2517e3d847476262" providerId="LiveId" clId="{07DD569D-5DB5-4489-A8B8-8262889BA340}" dt="2025-11-28T09:14:21.046" v="66" actId="255"/>
          <ac:spMkLst>
            <pc:docMk/>
            <pc:sldMk cId="0" sldId="258"/>
            <ac:spMk id="14" creationId="{00000000-0000-0000-0000-000000000000}"/>
          </ac:spMkLst>
        </pc:spChg>
      </pc:sldChg>
      <pc:sldChg chg="modSp mod">
        <pc:chgData name="AJAY YADAV" userId="2517e3d847476262" providerId="LiveId" clId="{07DD569D-5DB5-4489-A8B8-8262889BA340}" dt="2025-11-28T09:13:15.838" v="60" actId="255"/>
        <pc:sldMkLst>
          <pc:docMk/>
          <pc:sldMk cId="0" sldId="259"/>
        </pc:sldMkLst>
        <pc:spChg chg="mod">
          <ac:chgData name="AJAY YADAV" userId="2517e3d847476262" providerId="LiveId" clId="{07DD569D-5DB5-4489-A8B8-8262889BA340}" dt="2025-11-28T09:12:47.915" v="58" actId="27636"/>
          <ac:spMkLst>
            <pc:docMk/>
            <pc:sldMk cId="0" sldId="259"/>
            <ac:spMk id="2" creationId="{00000000-0000-0000-0000-000000000000}"/>
          </ac:spMkLst>
        </pc:spChg>
        <pc:spChg chg="mod">
          <ac:chgData name="AJAY YADAV" userId="2517e3d847476262" providerId="LiveId" clId="{07DD569D-5DB5-4489-A8B8-8262889BA340}" dt="2025-11-28T09:13:15.838" v="60" actId="255"/>
          <ac:spMkLst>
            <pc:docMk/>
            <pc:sldMk cId="0" sldId="259"/>
            <ac:spMk id="3" creationId="{00000000-0000-0000-0000-000000000000}"/>
          </ac:spMkLst>
        </pc:spChg>
        <pc:spChg chg="mod">
          <ac:chgData name="AJAY YADAV" userId="2517e3d847476262" providerId="LiveId" clId="{07DD569D-5DB5-4489-A8B8-8262889BA340}" dt="2025-11-28T09:13:07.866" v="59" actId="255"/>
          <ac:spMkLst>
            <pc:docMk/>
            <pc:sldMk cId="0" sldId="259"/>
            <ac:spMk id="8" creationId="{00000000-0000-0000-0000-000000000000}"/>
          </ac:spMkLst>
        </pc:spChg>
      </pc:sldChg>
      <pc:sldChg chg="modSp mod">
        <pc:chgData name="AJAY YADAV" userId="2517e3d847476262" providerId="LiveId" clId="{07DD569D-5DB5-4489-A8B8-8262889BA340}" dt="2025-11-28T09:13:54.629" v="64" actId="255"/>
        <pc:sldMkLst>
          <pc:docMk/>
          <pc:sldMk cId="0" sldId="261"/>
        </pc:sldMkLst>
        <pc:spChg chg="mod">
          <ac:chgData name="AJAY YADAV" userId="2517e3d847476262" providerId="LiveId" clId="{07DD569D-5DB5-4489-A8B8-8262889BA340}" dt="2025-11-28T09:13:44.429" v="63" actId="14100"/>
          <ac:spMkLst>
            <pc:docMk/>
            <pc:sldMk cId="0" sldId="261"/>
            <ac:spMk id="3" creationId="{00000000-0000-0000-0000-000000000000}"/>
          </ac:spMkLst>
        </pc:spChg>
        <pc:spChg chg="mod">
          <ac:chgData name="AJAY YADAV" userId="2517e3d847476262" providerId="LiveId" clId="{07DD569D-5DB5-4489-A8B8-8262889BA340}" dt="2025-11-28T09:13:54.629" v="64" actId="255"/>
          <ac:spMkLst>
            <pc:docMk/>
            <pc:sldMk cId="0" sldId="261"/>
            <ac:spMk id="13" creationId="{00000000-0000-0000-0000-000000000000}"/>
          </ac:spMkLst>
        </pc:spChg>
      </pc:sldChg>
      <pc:sldChg chg="modSp mod">
        <pc:chgData name="AJAY YADAV" userId="2517e3d847476262" providerId="LiveId" clId="{07DD569D-5DB5-4489-A8B8-8262889BA340}" dt="2025-11-28T09:12:27.621" v="56" actId="1036"/>
        <pc:sldMkLst>
          <pc:docMk/>
          <pc:sldMk cId="0" sldId="262"/>
        </pc:sldMkLst>
        <pc:spChg chg="mod">
          <ac:chgData name="AJAY YADAV" userId="2517e3d847476262" providerId="LiveId" clId="{07DD569D-5DB5-4489-A8B8-8262889BA340}" dt="2025-11-28T09:12:21.551" v="42" actId="1037"/>
          <ac:spMkLst>
            <pc:docMk/>
            <pc:sldMk cId="0" sldId="262"/>
            <ac:spMk id="4" creationId="{00000000-0000-0000-0000-000000000000}"/>
          </ac:spMkLst>
        </pc:spChg>
        <pc:spChg chg="mod">
          <ac:chgData name="AJAY YADAV" userId="2517e3d847476262" providerId="LiveId" clId="{07DD569D-5DB5-4489-A8B8-8262889BA340}" dt="2025-11-28T09:12:27.621" v="56" actId="1036"/>
          <ac:spMkLst>
            <pc:docMk/>
            <pc:sldMk cId="0" sldId="262"/>
            <ac:spMk id="6" creationId="{00000000-0000-0000-0000-000000000000}"/>
          </ac:spMkLst>
        </pc:spChg>
        <pc:picChg chg="mod">
          <ac:chgData name="AJAY YADAV" userId="2517e3d847476262" providerId="LiveId" clId="{07DD569D-5DB5-4489-A8B8-8262889BA340}" dt="2025-11-28T09:12:07.408" v="32" actId="14100"/>
          <ac:picMkLst>
            <pc:docMk/>
            <pc:sldMk cId="0" sldId="262"/>
            <ac:picMk id="22532" creationId="{00000000-0000-0000-0000-000000000000}"/>
          </ac:picMkLst>
        </pc:picChg>
      </pc:sldChg>
      <pc:sldChg chg="modSp mod">
        <pc:chgData name="AJAY YADAV" userId="2517e3d847476262" providerId="LiveId" clId="{07DD569D-5DB5-4489-A8B8-8262889BA340}" dt="2025-11-28T09:11:25.706" v="28" actId="255"/>
        <pc:sldMkLst>
          <pc:docMk/>
          <pc:sldMk cId="0" sldId="263"/>
        </pc:sldMkLst>
        <pc:spChg chg="mod">
          <ac:chgData name="AJAY YADAV" userId="2517e3d847476262" providerId="LiveId" clId="{07DD569D-5DB5-4489-A8B8-8262889BA340}" dt="2025-11-28T09:11:25.706" v="28" actId="255"/>
          <ac:spMkLst>
            <pc:docMk/>
            <pc:sldMk cId="0" sldId="263"/>
            <ac:spMk id="2" creationId="{00000000-0000-0000-0000-000000000000}"/>
          </ac:spMkLst>
        </pc:spChg>
        <pc:spChg chg="mod">
          <ac:chgData name="AJAY YADAV" userId="2517e3d847476262" providerId="LiveId" clId="{07DD569D-5DB5-4489-A8B8-8262889BA340}" dt="2025-11-28T09:11:15.824" v="27" actId="255"/>
          <ac:spMkLst>
            <pc:docMk/>
            <pc:sldMk cId="0" sldId="263"/>
            <ac:spMk id="3" creationId="{00000000-0000-0000-0000-000000000000}"/>
          </ac:spMkLst>
        </pc:spChg>
      </pc:sldChg>
      <pc:sldChg chg="modSp mod">
        <pc:chgData name="AJAY YADAV" userId="2517e3d847476262" providerId="LiveId" clId="{07DD569D-5DB5-4489-A8B8-8262889BA340}" dt="2025-11-28T09:10:44.201" v="25" actId="113"/>
        <pc:sldMkLst>
          <pc:docMk/>
          <pc:sldMk cId="0" sldId="264"/>
        </pc:sldMkLst>
        <pc:spChg chg="mod">
          <ac:chgData name="AJAY YADAV" userId="2517e3d847476262" providerId="LiveId" clId="{07DD569D-5DB5-4489-A8B8-8262889BA340}" dt="2025-11-28T09:10:44.201" v="25" actId="113"/>
          <ac:spMkLst>
            <pc:docMk/>
            <pc:sldMk cId="0" sldId="264"/>
            <ac:spMk id="2" creationId="{00000000-0000-0000-0000-000000000000}"/>
          </ac:spMkLst>
        </pc:spChg>
        <pc:spChg chg="mod">
          <ac:chgData name="AJAY YADAV" userId="2517e3d847476262" providerId="LiveId" clId="{07DD569D-5DB5-4489-A8B8-8262889BA340}" dt="2025-11-28T09:10:27.375" v="24" actId="27636"/>
          <ac:spMkLst>
            <pc:docMk/>
            <pc:sldMk cId="0" sldId="264"/>
            <ac:spMk id="3" creationId="{00000000-0000-0000-0000-000000000000}"/>
          </ac:spMkLst>
        </pc:spChg>
      </pc:sldChg>
      <pc:sldChg chg="modSp mod">
        <pc:chgData name="AJAY YADAV" userId="2517e3d847476262" providerId="LiveId" clId="{07DD569D-5DB5-4489-A8B8-8262889BA340}" dt="2025-11-28T09:17:42.530" v="105" actId="20577"/>
        <pc:sldMkLst>
          <pc:docMk/>
          <pc:sldMk cId="0" sldId="265"/>
        </pc:sldMkLst>
        <pc:spChg chg="mod">
          <ac:chgData name="AJAY YADAV" userId="2517e3d847476262" providerId="LiveId" clId="{07DD569D-5DB5-4489-A8B8-8262889BA340}" dt="2025-11-28T09:17:06.849" v="102" actId="255"/>
          <ac:spMkLst>
            <pc:docMk/>
            <pc:sldMk cId="0" sldId="265"/>
            <ac:spMk id="2" creationId="{00000000-0000-0000-0000-000000000000}"/>
          </ac:spMkLst>
        </pc:spChg>
        <pc:spChg chg="mod">
          <ac:chgData name="AJAY YADAV" userId="2517e3d847476262" providerId="LiveId" clId="{07DD569D-5DB5-4489-A8B8-8262889BA340}" dt="2025-11-28T09:17:42.530" v="105" actId="20577"/>
          <ac:spMkLst>
            <pc:docMk/>
            <pc:sldMk cId="0" sldId="265"/>
            <ac:spMk id="3" creationId="{00000000-0000-0000-0000-000000000000}"/>
          </ac:spMkLst>
        </pc:spChg>
      </pc:sldChg>
      <pc:sldChg chg="modSp">
        <pc:chgData name="AJAY YADAV" userId="2517e3d847476262" providerId="LiveId" clId="{07DD569D-5DB5-4489-A8B8-8262889BA340}" dt="2025-11-28T09:19:28.610" v="113" actId="255"/>
        <pc:sldMkLst>
          <pc:docMk/>
          <pc:sldMk cId="0" sldId="266"/>
        </pc:sldMkLst>
        <pc:spChg chg="mod">
          <ac:chgData name="AJAY YADAV" userId="2517e3d847476262" providerId="LiveId" clId="{07DD569D-5DB5-4489-A8B8-8262889BA340}" dt="2025-11-28T09:18:00.158" v="106" actId="2711"/>
          <ac:spMkLst>
            <pc:docMk/>
            <pc:sldMk cId="0" sldId="266"/>
            <ac:spMk id="2" creationId="{00000000-0000-0000-0000-000000000000}"/>
          </ac:spMkLst>
        </pc:spChg>
        <pc:graphicFrameChg chg="mod">
          <ac:chgData name="AJAY YADAV" userId="2517e3d847476262" providerId="LiveId" clId="{07DD569D-5DB5-4489-A8B8-8262889BA340}" dt="2025-11-28T09:19:28.610" v="113" actId="255"/>
          <ac:graphicFrameMkLst>
            <pc:docMk/>
            <pc:sldMk cId="0" sldId="266"/>
            <ac:graphicFrameMk id="5" creationId="{00000000-0000-0000-0000-000000000000}"/>
          </ac:graphicFrameMkLst>
        </pc:graphicFrameChg>
      </pc:sldChg>
      <pc:sldChg chg="modSp mod">
        <pc:chgData name="AJAY YADAV" userId="2517e3d847476262" providerId="LiveId" clId="{07DD569D-5DB5-4489-A8B8-8262889BA340}" dt="2025-11-28T09:20:38.519" v="123" actId="1035"/>
        <pc:sldMkLst>
          <pc:docMk/>
          <pc:sldMk cId="0" sldId="267"/>
        </pc:sldMkLst>
        <pc:spChg chg="mod">
          <ac:chgData name="AJAY YADAV" userId="2517e3d847476262" providerId="LiveId" clId="{07DD569D-5DB5-4489-A8B8-8262889BA340}" dt="2025-11-28T09:19:52.703" v="115" actId="113"/>
          <ac:spMkLst>
            <pc:docMk/>
            <pc:sldMk cId="0" sldId="267"/>
            <ac:spMk id="2" creationId="{00000000-0000-0000-0000-000000000000}"/>
          </ac:spMkLst>
        </pc:spChg>
        <pc:spChg chg="mod">
          <ac:chgData name="AJAY YADAV" userId="2517e3d847476262" providerId="LiveId" clId="{07DD569D-5DB5-4489-A8B8-8262889BA340}" dt="2025-11-28T09:20:35.641" v="121" actId="14100"/>
          <ac:spMkLst>
            <pc:docMk/>
            <pc:sldMk cId="0" sldId="267"/>
            <ac:spMk id="3" creationId="{00000000-0000-0000-0000-000000000000}"/>
          </ac:spMkLst>
        </pc:spChg>
        <pc:spChg chg="mod">
          <ac:chgData name="AJAY YADAV" userId="2517e3d847476262" providerId="LiveId" clId="{07DD569D-5DB5-4489-A8B8-8262889BA340}" dt="2025-11-28T09:20:38.519" v="123" actId="1035"/>
          <ac:spMkLst>
            <pc:docMk/>
            <pc:sldMk cId="0" sldId="267"/>
            <ac:spMk id="4" creationId="{00000000-0000-0000-0000-000000000000}"/>
          </ac:spMkLst>
        </pc:spChg>
      </pc:sldChg>
      <pc:sldChg chg="modSp mod">
        <pc:chgData name="AJAY YADAV" userId="2517e3d847476262" providerId="LiveId" clId="{07DD569D-5DB5-4489-A8B8-8262889BA340}" dt="2025-11-28T09:21:22.196" v="133" actId="14100"/>
        <pc:sldMkLst>
          <pc:docMk/>
          <pc:sldMk cId="0" sldId="269"/>
        </pc:sldMkLst>
        <pc:spChg chg="mod">
          <ac:chgData name="AJAY YADAV" userId="2517e3d847476262" providerId="LiveId" clId="{07DD569D-5DB5-4489-A8B8-8262889BA340}" dt="2025-11-28T09:21:22.196" v="133" actId="14100"/>
          <ac:spMkLst>
            <pc:docMk/>
            <pc:sldMk cId="0" sldId="269"/>
            <ac:spMk id="3" creationId="{00000000-0000-0000-0000-000000000000}"/>
          </ac:spMkLst>
        </pc:spChg>
        <pc:spChg chg="mod">
          <ac:chgData name="AJAY YADAV" userId="2517e3d847476262" providerId="LiveId" clId="{07DD569D-5DB5-4489-A8B8-8262889BA340}" dt="2025-11-28T09:21:03.443" v="124" actId="2711"/>
          <ac:spMkLst>
            <pc:docMk/>
            <pc:sldMk cId="0" sldId="269"/>
            <ac:spMk id="4" creationId="{101B8636-3EDA-A37F-22DC-76264111988F}"/>
          </ac:spMkLst>
        </pc:spChg>
      </pc:sldChg>
      <pc:sldChg chg="modSp mod">
        <pc:chgData name="AJAY YADAV" userId="2517e3d847476262" providerId="LiveId" clId="{07DD569D-5DB5-4489-A8B8-8262889BA340}" dt="2025-11-28T09:22:03.848" v="134" actId="2711"/>
        <pc:sldMkLst>
          <pc:docMk/>
          <pc:sldMk cId="0" sldId="270"/>
        </pc:sldMkLst>
        <pc:spChg chg="mod">
          <ac:chgData name="AJAY YADAV" userId="2517e3d847476262" providerId="LiveId" clId="{07DD569D-5DB5-4489-A8B8-8262889BA340}" dt="2025-11-28T09:22:03.848" v="134" actId="2711"/>
          <ac:spMkLst>
            <pc:docMk/>
            <pc:sldMk cId="0" sldId="270"/>
            <ac:spMk id="2" creationId="{00000000-0000-0000-0000-000000000000}"/>
          </ac:spMkLst>
        </pc:spChg>
        <pc:spChg chg="mod">
          <ac:chgData name="AJAY YADAV" userId="2517e3d847476262" providerId="LiveId" clId="{07DD569D-5DB5-4489-A8B8-8262889BA340}" dt="2025-11-28T09:22:03.848" v="134" actId="2711"/>
          <ac:spMkLst>
            <pc:docMk/>
            <pc:sldMk cId="0" sldId="270"/>
            <ac:spMk id="3" creationId="{00000000-0000-0000-0000-000000000000}"/>
          </ac:spMkLst>
        </pc:spChg>
        <pc:spChg chg="mod">
          <ac:chgData name="AJAY YADAV" userId="2517e3d847476262" providerId="LiveId" clId="{07DD569D-5DB5-4489-A8B8-8262889BA340}" dt="2025-11-28T09:22:03.848" v="134" actId="2711"/>
          <ac:spMkLst>
            <pc:docMk/>
            <pc:sldMk cId="0" sldId="270"/>
            <ac:spMk id="6" creationId="{00000000-0000-0000-0000-000000000000}"/>
          </ac:spMkLst>
        </pc:spChg>
      </pc:sldChg>
      <pc:sldChg chg="modSp mod">
        <pc:chgData name="AJAY YADAV" userId="2517e3d847476262" providerId="LiveId" clId="{07DD569D-5DB5-4489-A8B8-8262889BA340}" dt="2025-11-28T09:22:26.184" v="135" actId="2711"/>
        <pc:sldMkLst>
          <pc:docMk/>
          <pc:sldMk cId="0" sldId="271"/>
        </pc:sldMkLst>
        <pc:spChg chg="mod">
          <ac:chgData name="AJAY YADAV" userId="2517e3d847476262" providerId="LiveId" clId="{07DD569D-5DB5-4489-A8B8-8262889BA340}" dt="2025-11-28T09:22:26.184" v="135" actId="2711"/>
          <ac:spMkLst>
            <pc:docMk/>
            <pc:sldMk cId="0" sldId="271"/>
            <ac:spMk id="3" creationId="{00000000-0000-0000-0000-000000000000}"/>
          </ac:spMkLst>
        </pc:spChg>
        <pc:spChg chg="mod">
          <ac:chgData name="AJAY YADAV" userId="2517e3d847476262" providerId="LiveId" clId="{07DD569D-5DB5-4489-A8B8-8262889BA340}" dt="2025-11-28T09:22:26.184" v="135" actId="2711"/>
          <ac:spMkLst>
            <pc:docMk/>
            <pc:sldMk cId="0" sldId="271"/>
            <ac:spMk id="4" creationId="{A01D63B0-AF4E-9CBB-B1A3-5A71D34ED715}"/>
          </ac:spMkLst>
        </pc:spChg>
      </pc:sldChg>
      <pc:sldChg chg="modSp mod">
        <pc:chgData name="AJAY YADAV" userId="2517e3d847476262" providerId="LiveId" clId="{07DD569D-5DB5-4489-A8B8-8262889BA340}" dt="2025-11-28T09:23:43.762" v="142" actId="14100"/>
        <pc:sldMkLst>
          <pc:docMk/>
          <pc:sldMk cId="0" sldId="272"/>
        </pc:sldMkLst>
        <pc:spChg chg="mod">
          <ac:chgData name="AJAY YADAV" userId="2517e3d847476262" providerId="LiveId" clId="{07DD569D-5DB5-4489-A8B8-8262889BA340}" dt="2025-11-28T09:23:15.002" v="139" actId="255"/>
          <ac:spMkLst>
            <pc:docMk/>
            <pc:sldMk cId="0" sldId="272"/>
            <ac:spMk id="2" creationId="{00000000-0000-0000-0000-000000000000}"/>
          </ac:spMkLst>
        </pc:spChg>
        <pc:spChg chg="mod">
          <ac:chgData name="AJAY YADAV" userId="2517e3d847476262" providerId="LiveId" clId="{07DD569D-5DB5-4489-A8B8-8262889BA340}" dt="2025-11-28T09:23:43.762" v="142" actId="14100"/>
          <ac:spMkLst>
            <pc:docMk/>
            <pc:sldMk cId="0" sldId="272"/>
            <ac:spMk id="3" creationId="{00000000-0000-0000-0000-000000000000}"/>
          </ac:spMkLst>
        </pc:spChg>
      </pc:sldChg>
      <pc:sldChg chg="modSp mod">
        <pc:chgData name="AJAY YADAV" userId="2517e3d847476262" providerId="LiveId" clId="{07DD569D-5DB5-4489-A8B8-8262889BA340}" dt="2025-11-28T09:24:07.936" v="144" actId="255"/>
        <pc:sldMkLst>
          <pc:docMk/>
          <pc:sldMk cId="0" sldId="273"/>
        </pc:sldMkLst>
        <pc:spChg chg="mod">
          <ac:chgData name="AJAY YADAV" userId="2517e3d847476262" providerId="LiveId" clId="{07DD569D-5DB5-4489-A8B8-8262889BA340}" dt="2025-11-28T09:24:07.936" v="144" actId="255"/>
          <ac:spMkLst>
            <pc:docMk/>
            <pc:sldMk cId="0" sldId="273"/>
            <ac:spMk id="4" creationId="{00000000-0000-0000-0000-000000000000}"/>
          </ac:spMkLst>
        </pc:spChg>
        <pc:spChg chg="mod">
          <ac:chgData name="AJAY YADAV" userId="2517e3d847476262" providerId="LiveId" clId="{07DD569D-5DB5-4489-A8B8-8262889BA340}" dt="2025-11-28T09:24:07.936" v="144" actId="255"/>
          <ac:spMkLst>
            <pc:docMk/>
            <pc:sldMk cId="0" sldId="273"/>
            <ac:spMk id="5" creationId="{00000000-0000-0000-0000-000000000000}"/>
          </ac:spMkLst>
        </pc:spChg>
        <pc:spChg chg="mod">
          <ac:chgData name="AJAY YADAV" userId="2517e3d847476262" providerId="LiveId" clId="{07DD569D-5DB5-4489-A8B8-8262889BA340}" dt="2025-11-28T09:24:07.936" v="144" actId="255"/>
          <ac:spMkLst>
            <pc:docMk/>
            <pc:sldMk cId="0" sldId="273"/>
            <ac:spMk id="6" creationId="{00000000-0000-0000-0000-000000000000}"/>
          </ac:spMkLst>
        </pc:spChg>
        <pc:spChg chg="mod">
          <ac:chgData name="AJAY YADAV" userId="2517e3d847476262" providerId="LiveId" clId="{07DD569D-5DB5-4489-A8B8-8262889BA340}" dt="2025-11-28T09:24:07.936" v="144" actId="255"/>
          <ac:spMkLst>
            <pc:docMk/>
            <pc:sldMk cId="0" sldId="273"/>
            <ac:spMk id="7" creationId="{00000000-0000-0000-0000-000000000000}"/>
          </ac:spMkLst>
        </pc:spChg>
      </pc:sldChg>
      <pc:sldChg chg="modSp mod">
        <pc:chgData name="AJAY YADAV" userId="2517e3d847476262" providerId="LiveId" clId="{07DD569D-5DB5-4489-A8B8-8262889BA340}" dt="2025-11-28T09:24:16.793" v="145" actId="2711"/>
        <pc:sldMkLst>
          <pc:docMk/>
          <pc:sldMk cId="0" sldId="274"/>
        </pc:sldMkLst>
        <pc:spChg chg="mod">
          <ac:chgData name="AJAY YADAV" userId="2517e3d847476262" providerId="LiveId" clId="{07DD569D-5DB5-4489-A8B8-8262889BA340}" dt="2025-11-28T09:24:16.793" v="145" actId="2711"/>
          <ac:spMkLst>
            <pc:docMk/>
            <pc:sldMk cId="0" sldId="274"/>
            <ac:spMk id="2" creationId="{00000000-0000-0000-0000-000000000000}"/>
          </ac:spMkLst>
        </pc:spChg>
        <pc:spChg chg="mod">
          <ac:chgData name="AJAY YADAV" userId="2517e3d847476262" providerId="LiveId" clId="{07DD569D-5DB5-4489-A8B8-8262889BA340}" dt="2025-11-28T09:24:16.793" v="145" actId="2711"/>
          <ac:spMkLst>
            <pc:docMk/>
            <pc:sldMk cId="0" sldId="274"/>
            <ac:spMk id="8" creationId="{00000000-0000-0000-0000-000000000000}"/>
          </ac:spMkLst>
        </pc:spChg>
        <pc:spChg chg="mod">
          <ac:chgData name="AJAY YADAV" userId="2517e3d847476262" providerId="LiveId" clId="{07DD569D-5DB5-4489-A8B8-8262889BA340}" dt="2025-11-28T09:24:16.793" v="145" actId="2711"/>
          <ac:spMkLst>
            <pc:docMk/>
            <pc:sldMk cId="0" sldId="274"/>
            <ac:spMk id="9" creationId="{00000000-0000-0000-0000-000000000000}"/>
          </ac:spMkLst>
        </pc:spChg>
      </pc:sldChg>
      <pc:sldChg chg="modSp mod">
        <pc:chgData name="AJAY YADAV" userId="2517e3d847476262" providerId="LiveId" clId="{07DD569D-5DB5-4489-A8B8-8262889BA340}" dt="2025-11-28T09:25:05.253" v="148" actId="255"/>
        <pc:sldMkLst>
          <pc:docMk/>
          <pc:sldMk cId="0" sldId="275"/>
        </pc:sldMkLst>
        <pc:spChg chg="mod">
          <ac:chgData name="AJAY YADAV" userId="2517e3d847476262" providerId="LiveId" clId="{07DD569D-5DB5-4489-A8B8-8262889BA340}" dt="2025-11-28T09:25:05.253" v="148" actId="255"/>
          <ac:spMkLst>
            <pc:docMk/>
            <pc:sldMk cId="0" sldId="275"/>
            <ac:spMk id="2" creationId="{00000000-0000-0000-0000-000000000000}"/>
          </ac:spMkLst>
        </pc:spChg>
      </pc:sldChg>
      <pc:sldChg chg="modSp mod">
        <pc:chgData name="AJAY YADAV" userId="2517e3d847476262" providerId="LiveId" clId="{07DD569D-5DB5-4489-A8B8-8262889BA340}" dt="2025-11-28T09:24:34.223" v="146" actId="2711"/>
        <pc:sldMkLst>
          <pc:docMk/>
          <pc:sldMk cId="0" sldId="276"/>
        </pc:sldMkLst>
        <pc:spChg chg="mod">
          <ac:chgData name="AJAY YADAV" userId="2517e3d847476262" providerId="LiveId" clId="{07DD569D-5DB5-4489-A8B8-8262889BA340}" dt="2025-11-28T09:24:34.223" v="146" actId="2711"/>
          <ac:spMkLst>
            <pc:docMk/>
            <pc:sldMk cId="0" sldId="276"/>
            <ac:spMk id="2" creationId="{00000000-0000-0000-0000-000000000000}"/>
          </ac:spMkLst>
        </pc:spChg>
        <pc:spChg chg="mod">
          <ac:chgData name="AJAY YADAV" userId="2517e3d847476262" providerId="LiveId" clId="{07DD569D-5DB5-4489-A8B8-8262889BA340}" dt="2025-11-28T09:24:34.223" v="146" actId="2711"/>
          <ac:spMkLst>
            <pc:docMk/>
            <pc:sldMk cId="0" sldId="276"/>
            <ac:spMk id="8" creationId="{00000000-0000-0000-0000-000000000000}"/>
          </ac:spMkLst>
        </pc:spChg>
        <pc:spChg chg="mod">
          <ac:chgData name="AJAY YADAV" userId="2517e3d847476262" providerId="LiveId" clId="{07DD569D-5DB5-4489-A8B8-8262889BA340}" dt="2025-11-28T09:24:34.223" v="146" actId="2711"/>
          <ac:spMkLst>
            <pc:docMk/>
            <pc:sldMk cId="0" sldId="276"/>
            <ac:spMk id="11" creationId="{00000000-0000-0000-0000-000000000000}"/>
          </ac:spMkLst>
        </pc:spChg>
      </pc:sldChg>
      <pc:sldChg chg="modSp mod">
        <pc:chgData name="AJAY YADAV" userId="2517e3d847476262" providerId="LiveId" clId="{07DD569D-5DB5-4489-A8B8-8262889BA340}" dt="2025-11-28T09:25:22.347" v="149" actId="2711"/>
        <pc:sldMkLst>
          <pc:docMk/>
          <pc:sldMk cId="0" sldId="277"/>
        </pc:sldMkLst>
        <pc:spChg chg="mod">
          <ac:chgData name="AJAY YADAV" userId="2517e3d847476262" providerId="LiveId" clId="{07DD569D-5DB5-4489-A8B8-8262889BA340}" dt="2025-11-28T09:25:22.347" v="149" actId="2711"/>
          <ac:spMkLst>
            <pc:docMk/>
            <pc:sldMk cId="0" sldId="277"/>
            <ac:spMk id="2" creationId="{00000000-0000-0000-0000-000000000000}"/>
          </ac:spMkLst>
        </pc:spChg>
        <pc:spChg chg="mod">
          <ac:chgData name="AJAY YADAV" userId="2517e3d847476262" providerId="LiveId" clId="{07DD569D-5DB5-4489-A8B8-8262889BA340}" dt="2025-11-28T09:25:22.347" v="149" actId="2711"/>
          <ac:spMkLst>
            <pc:docMk/>
            <pc:sldMk cId="0" sldId="277"/>
            <ac:spMk id="5" creationId="{00000000-0000-0000-0000-000000000000}"/>
          </ac:spMkLst>
        </pc:spChg>
      </pc:sldChg>
      <pc:sldChg chg="modSp mod">
        <pc:chgData name="AJAY YADAV" userId="2517e3d847476262" providerId="LiveId" clId="{07DD569D-5DB5-4489-A8B8-8262889BA340}" dt="2025-11-28T09:25:39.088" v="150" actId="2711"/>
        <pc:sldMkLst>
          <pc:docMk/>
          <pc:sldMk cId="0" sldId="279"/>
        </pc:sldMkLst>
        <pc:spChg chg="mod">
          <ac:chgData name="AJAY YADAV" userId="2517e3d847476262" providerId="LiveId" clId="{07DD569D-5DB5-4489-A8B8-8262889BA340}" dt="2025-11-28T09:25:39.088" v="150" actId="2711"/>
          <ac:spMkLst>
            <pc:docMk/>
            <pc:sldMk cId="0" sldId="279"/>
            <ac:spMk id="2" creationId="{00000000-0000-0000-0000-000000000000}"/>
          </ac:spMkLst>
        </pc:spChg>
      </pc:sldChg>
      <pc:sldChg chg="modSp mod">
        <pc:chgData name="AJAY YADAV" userId="2517e3d847476262" providerId="LiveId" clId="{07DD569D-5DB5-4489-A8B8-8262889BA340}" dt="2025-11-28T09:26:08.573" v="151" actId="2711"/>
        <pc:sldMkLst>
          <pc:docMk/>
          <pc:sldMk cId="0" sldId="280"/>
        </pc:sldMkLst>
        <pc:spChg chg="mod">
          <ac:chgData name="AJAY YADAV" userId="2517e3d847476262" providerId="LiveId" clId="{07DD569D-5DB5-4489-A8B8-8262889BA340}" dt="2025-11-28T09:26:08.573" v="151" actId="2711"/>
          <ac:spMkLst>
            <pc:docMk/>
            <pc:sldMk cId="0" sldId="280"/>
            <ac:spMk id="2" creationId="{00000000-0000-0000-0000-000000000000}"/>
          </ac:spMkLst>
        </pc:spChg>
      </pc:sldChg>
      <pc:sldChg chg="modSp mod">
        <pc:chgData name="AJAY YADAV" userId="2517e3d847476262" providerId="LiveId" clId="{07DD569D-5DB5-4489-A8B8-8262889BA340}" dt="2025-11-28T09:26:54.755" v="155" actId="14100"/>
        <pc:sldMkLst>
          <pc:docMk/>
          <pc:sldMk cId="0" sldId="281"/>
        </pc:sldMkLst>
        <pc:spChg chg="mod">
          <ac:chgData name="AJAY YADAV" userId="2517e3d847476262" providerId="LiveId" clId="{07DD569D-5DB5-4489-A8B8-8262889BA340}" dt="2025-11-28T09:26:24.735" v="153" actId="14100"/>
          <ac:spMkLst>
            <pc:docMk/>
            <pc:sldMk cId="0" sldId="281"/>
            <ac:spMk id="2" creationId="{00000000-0000-0000-0000-000000000000}"/>
          </ac:spMkLst>
        </pc:spChg>
        <pc:spChg chg="mod">
          <ac:chgData name="AJAY YADAV" userId="2517e3d847476262" providerId="LiveId" clId="{07DD569D-5DB5-4489-A8B8-8262889BA340}" dt="2025-11-28T09:26:35.930" v="154" actId="255"/>
          <ac:spMkLst>
            <pc:docMk/>
            <pc:sldMk cId="0" sldId="281"/>
            <ac:spMk id="3" creationId="{00000000-0000-0000-0000-000000000000}"/>
          </ac:spMkLst>
        </pc:spChg>
        <pc:picChg chg="mod">
          <ac:chgData name="AJAY YADAV" userId="2517e3d847476262" providerId="LiveId" clId="{07DD569D-5DB5-4489-A8B8-8262889BA340}" dt="2025-11-28T09:26:54.755" v="155" actId="14100"/>
          <ac:picMkLst>
            <pc:docMk/>
            <pc:sldMk cId="0" sldId="281"/>
            <ac:picMk id="5" creationId="{00000000-0000-0000-0000-000000000000}"/>
          </ac:picMkLst>
        </pc:picChg>
      </pc:sldChg>
      <pc:sldChg chg="modSp mod">
        <pc:chgData name="AJAY YADAV" userId="2517e3d847476262" providerId="LiveId" clId="{07DD569D-5DB5-4489-A8B8-8262889BA340}" dt="2025-11-28T09:27:16.375" v="157" actId="255"/>
        <pc:sldMkLst>
          <pc:docMk/>
          <pc:sldMk cId="0" sldId="282"/>
        </pc:sldMkLst>
        <pc:spChg chg="mod">
          <ac:chgData name="AJAY YADAV" userId="2517e3d847476262" providerId="LiveId" clId="{07DD569D-5DB5-4489-A8B8-8262889BA340}" dt="2025-11-28T09:27:16.375" v="157" actId="255"/>
          <ac:spMkLst>
            <pc:docMk/>
            <pc:sldMk cId="0" sldId="282"/>
            <ac:spMk id="4" creationId="{00000000-0000-0000-0000-000000000000}"/>
          </ac:spMkLst>
        </pc:spChg>
      </pc:sldChg>
      <pc:sldChg chg="modSp mod">
        <pc:chgData name="AJAY YADAV" userId="2517e3d847476262" providerId="LiveId" clId="{07DD569D-5DB5-4489-A8B8-8262889BA340}" dt="2025-11-28T09:27:28.782" v="158" actId="2711"/>
        <pc:sldMkLst>
          <pc:docMk/>
          <pc:sldMk cId="0" sldId="284"/>
        </pc:sldMkLst>
        <pc:spChg chg="mod">
          <ac:chgData name="AJAY YADAV" userId="2517e3d847476262" providerId="LiveId" clId="{07DD569D-5DB5-4489-A8B8-8262889BA340}" dt="2025-11-28T09:27:28.782" v="158" actId="2711"/>
          <ac:spMkLst>
            <pc:docMk/>
            <pc:sldMk cId="0" sldId="284"/>
            <ac:spMk id="2" creationId="{00000000-0000-0000-0000-000000000000}"/>
          </ac:spMkLst>
        </pc:spChg>
        <pc:spChg chg="mod">
          <ac:chgData name="AJAY YADAV" userId="2517e3d847476262" providerId="LiveId" clId="{07DD569D-5DB5-4489-A8B8-8262889BA340}" dt="2025-11-28T09:27:28.782" v="158" actId="2711"/>
          <ac:spMkLst>
            <pc:docMk/>
            <pc:sldMk cId="0" sldId="284"/>
            <ac:spMk id="3" creationId="{00000000-0000-0000-0000-000000000000}"/>
          </ac:spMkLst>
        </pc:spChg>
      </pc:sldChg>
      <pc:sldChg chg="modSp mod">
        <pc:chgData name="AJAY YADAV" userId="2517e3d847476262" providerId="LiveId" clId="{07DD569D-5DB5-4489-A8B8-8262889BA340}" dt="2025-11-28T09:41:47.050" v="212" actId="255"/>
        <pc:sldMkLst>
          <pc:docMk/>
          <pc:sldMk cId="0" sldId="285"/>
        </pc:sldMkLst>
        <pc:spChg chg="mod">
          <ac:chgData name="AJAY YADAV" userId="2517e3d847476262" providerId="LiveId" clId="{07DD569D-5DB5-4489-A8B8-8262889BA340}" dt="2025-11-28T09:27:58.197" v="159" actId="2711"/>
          <ac:spMkLst>
            <pc:docMk/>
            <pc:sldMk cId="0" sldId="285"/>
            <ac:spMk id="3" creationId="{00000000-0000-0000-0000-000000000000}"/>
          </ac:spMkLst>
        </pc:spChg>
        <pc:spChg chg="mod">
          <ac:chgData name="AJAY YADAV" userId="2517e3d847476262" providerId="LiveId" clId="{07DD569D-5DB5-4489-A8B8-8262889BA340}" dt="2025-11-28T09:41:47.050" v="212" actId="255"/>
          <ac:spMkLst>
            <pc:docMk/>
            <pc:sldMk cId="0" sldId="285"/>
            <ac:spMk id="4" creationId="{0B4BF253-BD7E-2F37-5954-D92F58BD1D91}"/>
          </ac:spMkLst>
        </pc:spChg>
      </pc:sldChg>
      <pc:sldChg chg="modSp mod">
        <pc:chgData name="AJAY YADAV" userId="2517e3d847476262" providerId="LiveId" clId="{07DD569D-5DB5-4489-A8B8-8262889BA340}" dt="2025-11-28T09:29:03.218" v="166" actId="14100"/>
        <pc:sldMkLst>
          <pc:docMk/>
          <pc:sldMk cId="0" sldId="286"/>
        </pc:sldMkLst>
        <pc:spChg chg="mod">
          <ac:chgData name="AJAY YADAV" userId="2517e3d847476262" providerId="LiveId" clId="{07DD569D-5DB5-4489-A8B8-8262889BA340}" dt="2025-11-28T09:29:03.218" v="166" actId="14100"/>
          <ac:spMkLst>
            <pc:docMk/>
            <pc:sldMk cId="0" sldId="286"/>
            <ac:spMk id="2" creationId="{00000000-0000-0000-0000-000000000000}"/>
          </ac:spMkLst>
        </pc:spChg>
        <pc:spChg chg="mod">
          <ac:chgData name="AJAY YADAV" userId="2517e3d847476262" providerId="LiveId" clId="{07DD569D-5DB5-4489-A8B8-8262889BA340}" dt="2025-11-28T09:28:11.135" v="160" actId="2711"/>
          <ac:spMkLst>
            <pc:docMk/>
            <pc:sldMk cId="0" sldId="286"/>
            <ac:spMk id="4" creationId="{00000000-0000-0000-0000-000000000000}"/>
          </ac:spMkLst>
        </pc:spChg>
        <pc:spChg chg="mod">
          <ac:chgData name="AJAY YADAV" userId="2517e3d847476262" providerId="LiveId" clId="{07DD569D-5DB5-4489-A8B8-8262889BA340}" dt="2025-11-28T09:28:52.777" v="164" actId="14100"/>
          <ac:spMkLst>
            <pc:docMk/>
            <pc:sldMk cId="0" sldId="286"/>
            <ac:spMk id="5" creationId="{00000000-0000-0000-0000-000000000000}"/>
          </ac:spMkLst>
        </pc:spChg>
      </pc:sldChg>
      <pc:sldChg chg="modSp mod">
        <pc:chgData name="AJAY YADAV" userId="2517e3d847476262" providerId="LiveId" clId="{07DD569D-5DB5-4489-A8B8-8262889BA340}" dt="2025-11-28T09:38:58.883" v="206" actId="14100"/>
        <pc:sldMkLst>
          <pc:docMk/>
          <pc:sldMk cId="0" sldId="287"/>
        </pc:sldMkLst>
        <pc:spChg chg="mod">
          <ac:chgData name="AJAY YADAV" userId="2517e3d847476262" providerId="LiveId" clId="{07DD569D-5DB5-4489-A8B8-8262889BA340}" dt="2025-11-28T09:38:58.883" v="206" actId="14100"/>
          <ac:spMkLst>
            <pc:docMk/>
            <pc:sldMk cId="0" sldId="287"/>
            <ac:spMk id="2" creationId="{00000000-0000-0000-0000-000000000000}"/>
          </ac:spMkLst>
        </pc:spChg>
        <pc:spChg chg="mod">
          <ac:chgData name="AJAY YADAV" userId="2517e3d847476262" providerId="LiveId" clId="{07DD569D-5DB5-4489-A8B8-8262889BA340}" dt="2025-11-28T09:29:30.646" v="169" actId="14100"/>
          <ac:spMkLst>
            <pc:docMk/>
            <pc:sldMk cId="0" sldId="287"/>
            <ac:spMk id="3" creationId="{00000000-0000-0000-0000-000000000000}"/>
          </ac:spMkLst>
        </pc:spChg>
      </pc:sldChg>
      <pc:sldChg chg="modSp mod">
        <pc:chgData name="AJAY YADAV" userId="2517e3d847476262" providerId="LiveId" clId="{07DD569D-5DB5-4489-A8B8-8262889BA340}" dt="2025-11-28T09:39:33.455" v="207"/>
        <pc:sldMkLst>
          <pc:docMk/>
          <pc:sldMk cId="0" sldId="288"/>
        </pc:sldMkLst>
        <pc:spChg chg="mod">
          <ac:chgData name="AJAY YADAV" userId="2517e3d847476262" providerId="LiveId" clId="{07DD569D-5DB5-4489-A8B8-8262889BA340}" dt="2025-11-28T09:30:21.572" v="174" actId="20577"/>
          <ac:spMkLst>
            <pc:docMk/>
            <pc:sldMk cId="0" sldId="288"/>
            <ac:spMk id="3" creationId="{00000000-0000-0000-0000-000000000000}"/>
          </ac:spMkLst>
        </pc:spChg>
        <pc:spChg chg="mod">
          <ac:chgData name="AJAY YADAV" userId="2517e3d847476262" providerId="LiveId" clId="{07DD569D-5DB5-4489-A8B8-8262889BA340}" dt="2025-11-28T09:39:33.455" v="207"/>
          <ac:spMkLst>
            <pc:docMk/>
            <pc:sldMk cId="0" sldId="288"/>
            <ac:spMk id="6" creationId="{88072DA1-ED33-524D-39DA-7F891ED977B3}"/>
          </ac:spMkLst>
        </pc:spChg>
      </pc:sldChg>
      <pc:sldChg chg="modSp mod">
        <pc:chgData name="AJAY YADAV" userId="2517e3d847476262" providerId="LiveId" clId="{07DD569D-5DB5-4489-A8B8-8262889BA340}" dt="2025-11-28T09:15:12.133" v="82" actId="1037"/>
        <pc:sldMkLst>
          <pc:docMk/>
          <pc:sldMk cId="2510195515" sldId="291"/>
        </pc:sldMkLst>
        <pc:spChg chg="mod">
          <ac:chgData name="AJAY YADAV" userId="2517e3d847476262" providerId="LiveId" clId="{07DD569D-5DB5-4489-A8B8-8262889BA340}" dt="2025-11-28T09:14:46.768" v="69" actId="2711"/>
          <ac:spMkLst>
            <pc:docMk/>
            <pc:sldMk cId="2510195515" sldId="291"/>
            <ac:spMk id="2" creationId="{2C9032D1-CDA8-A925-BC43-A14D54B9DCB1}"/>
          </ac:spMkLst>
        </pc:spChg>
        <pc:spChg chg="mod">
          <ac:chgData name="AJAY YADAV" userId="2517e3d847476262" providerId="LiveId" clId="{07DD569D-5DB5-4489-A8B8-8262889BA340}" dt="2025-11-28T09:15:12.133" v="82" actId="1037"/>
          <ac:spMkLst>
            <pc:docMk/>
            <pc:sldMk cId="2510195515" sldId="291"/>
            <ac:spMk id="9" creationId="{AB72CB37-D477-4A7F-C222-AA9F5F541690}"/>
          </ac:spMkLst>
        </pc:spChg>
        <pc:spChg chg="mod">
          <ac:chgData name="AJAY YADAV" userId="2517e3d847476262" providerId="LiveId" clId="{07DD569D-5DB5-4489-A8B8-8262889BA340}" dt="2025-11-28T09:15:03.573" v="72" actId="255"/>
          <ac:spMkLst>
            <pc:docMk/>
            <pc:sldMk cId="2510195515" sldId="291"/>
            <ac:spMk id="11" creationId="{36B0F081-09C2-4CF7-4C11-F8C376925250}"/>
          </ac:spMkLst>
        </pc:spChg>
        <pc:spChg chg="mod">
          <ac:chgData name="AJAY YADAV" userId="2517e3d847476262" providerId="LiveId" clId="{07DD569D-5DB5-4489-A8B8-8262889BA340}" dt="2025-11-28T09:14:46.768" v="69" actId="2711"/>
          <ac:spMkLst>
            <pc:docMk/>
            <pc:sldMk cId="2510195515" sldId="291"/>
            <ac:spMk id="16386" creationId="{83375C33-00A4-4255-3C5A-5DB2D13A05D4}"/>
          </ac:spMkLst>
        </pc:spChg>
        <pc:spChg chg="mod">
          <ac:chgData name="AJAY YADAV" userId="2517e3d847476262" providerId="LiveId" clId="{07DD569D-5DB5-4489-A8B8-8262889BA340}" dt="2025-11-28T09:14:46.768" v="69" actId="2711"/>
          <ac:spMkLst>
            <pc:docMk/>
            <pc:sldMk cId="2510195515" sldId="291"/>
            <ac:spMk id="16388" creationId="{C5858C29-1DF9-F9B4-2AC7-CD0BC231DE88}"/>
          </ac:spMkLst>
        </pc:spChg>
        <pc:spChg chg="mod">
          <ac:chgData name="AJAY YADAV" userId="2517e3d847476262" providerId="LiveId" clId="{07DD569D-5DB5-4489-A8B8-8262889BA340}" dt="2025-11-28T09:14:46.768" v="69" actId="2711"/>
          <ac:spMkLst>
            <pc:docMk/>
            <pc:sldMk cId="2510195515" sldId="291"/>
            <ac:spMk id="16390" creationId="{637B7F53-6EFD-B01D-5937-5252834BD16E}"/>
          </ac:spMkLst>
        </pc:spChg>
        <pc:spChg chg="mod">
          <ac:chgData name="AJAY YADAV" userId="2517e3d847476262" providerId="LiveId" clId="{07DD569D-5DB5-4489-A8B8-8262889BA340}" dt="2025-11-28T09:14:46.768" v="69" actId="2711"/>
          <ac:spMkLst>
            <pc:docMk/>
            <pc:sldMk cId="2510195515" sldId="291"/>
            <ac:spMk id="16392" creationId="{FF6CC2A8-2785-EEBD-F0AD-AF40511A9D7D}"/>
          </ac:spMkLst>
        </pc:spChg>
        <pc:spChg chg="mod">
          <ac:chgData name="AJAY YADAV" userId="2517e3d847476262" providerId="LiveId" clId="{07DD569D-5DB5-4489-A8B8-8262889BA340}" dt="2025-11-28T09:14:46.768" v="69" actId="2711"/>
          <ac:spMkLst>
            <pc:docMk/>
            <pc:sldMk cId="2510195515" sldId="291"/>
            <ac:spMk id="16394" creationId="{7E6054CC-5C3E-FE03-3AAD-C1D994D3B10A}"/>
          </ac:spMkLst>
        </pc:spChg>
        <pc:picChg chg="mod">
          <ac:chgData name="AJAY YADAV" userId="2517e3d847476262" providerId="LiveId" clId="{07DD569D-5DB5-4489-A8B8-8262889BA340}" dt="2025-11-28T09:15:08.225" v="75" actId="1037"/>
          <ac:picMkLst>
            <pc:docMk/>
            <pc:sldMk cId="2510195515" sldId="291"/>
            <ac:picMk id="16396" creationId="{C98FA55A-91C3-ABBA-594F-A8280D21024B}"/>
          </ac:picMkLst>
        </pc:picChg>
      </pc:sldChg>
      <pc:sldChg chg="modSp mod">
        <pc:chgData name="AJAY YADAV" userId="2517e3d847476262" providerId="LiveId" clId="{07DD569D-5DB5-4489-A8B8-8262889BA340}" dt="2025-11-28T09:41:14.456" v="211" actId="255"/>
        <pc:sldMkLst>
          <pc:docMk/>
          <pc:sldMk cId="1708063356" sldId="1188"/>
        </pc:sldMkLst>
        <pc:spChg chg="mod">
          <ac:chgData name="AJAY YADAV" userId="2517e3d847476262" providerId="LiveId" clId="{07DD569D-5DB5-4489-A8B8-8262889BA340}" dt="2025-11-28T09:41:14.456" v="211" actId="255"/>
          <ac:spMkLst>
            <pc:docMk/>
            <pc:sldMk cId="1708063356" sldId="1188"/>
            <ac:spMk id="6" creationId="{848F74B0-1F3A-240E-68E6-62D0EC9F3863}"/>
          </ac:spMkLst>
        </pc:spChg>
      </pc:sldChg>
      <pc:sldChg chg="modSp mod">
        <pc:chgData name="AJAY YADAV" userId="2517e3d847476262" providerId="LiveId" clId="{07DD569D-5DB5-4489-A8B8-8262889BA340}" dt="2025-11-28T09:41:01.136" v="209" actId="255"/>
        <pc:sldMkLst>
          <pc:docMk/>
          <pc:sldMk cId="1737652201" sldId="1203"/>
        </pc:sldMkLst>
        <pc:spChg chg="mod">
          <ac:chgData name="AJAY YADAV" userId="2517e3d847476262" providerId="LiveId" clId="{07DD569D-5DB5-4489-A8B8-8262889BA340}" dt="2025-11-28T09:41:01.136" v="209" actId="255"/>
          <ac:spMkLst>
            <pc:docMk/>
            <pc:sldMk cId="1737652201" sldId="1203"/>
            <ac:spMk id="3" creationId="{318A7614-47AC-F139-1E29-E4595B71E79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84B448-85DF-4135-A40C-6D1B2344D954}" type="doc">
      <dgm:prSet loTypeId="urn:microsoft.com/office/officeart/2005/8/layout/arrow2" loCatId="process" qsTypeId="urn:microsoft.com/office/officeart/2005/8/quickstyle/3d9" qsCatId="3D" csTypeId="urn:microsoft.com/office/officeart/2005/8/colors/accent2_1" csCatId="accent2" phldr="1"/>
      <dgm:spPr/>
      <dgm:t>
        <a:bodyPr/>
        <a:lstStyle/>
        <a:p>
          <a:endParaRPr lang="en-IN"/>
        </a:p>
      </dgm:t>
    </dgm:pt>
    <dgm:pt modelId="{47BBF5E0-9D09-4522-8158-D4D46AC1B26A}">
      <dgm:prSet phldrT="[Text]" custT="1"/>
      <dgm:spPr/>
      <dgm:t>
        <a:bodyPr/>
        <a:lstStyle/>
        <a:p>
          <a:r>
            <a:rPr lang="hi-IN" sz="2800" dirty="0">
              <a:latin typeface="Kokila" panose="020B0604020202020204" pitchFamily="34" charset="0"/>
              <a:cs typeface="Kokila" panose="020B0604020202020204" pitchFamily="34" charset="0"/>
            </a:rPr>
            <a:t>अद्वितीय संदर्भ संख्या</a:t>
          </a:r>
          <a:endParaRPr lang="en-IN" sz="2800" dirty="0">
            <a:latin typeface="Kokila" panose="020B0604020202020204" pitchFamily="34" charset="0"/>
            <a:cs typeface="Kokila" panose="020B0604020202020204" pitchFamily="34" charset="0"/>
          </a:endParaRPr>
        </a:p>
      </dgm:t>
    </dgm:pt>
    <dgm:pt modelId="{3A6CE30D-8D33-43BA-A0C7-F107EAA2E85A}" type="parTrans" cxnId="{EBCA0E36-99AE-49E5-95BA-5B2A1D9D24FC}">
      <dgm:prSet/>
      <dgm:spPr/>
      <dgm:t>
        <a:bodyPr/>
        <a:lstStyle/>
        <a:p>
          <a:endParaRPr lang="en-IN"/>
        </a:p>
      </dgm:t>
    </dgm:pt>
    <dgm:pt modelId="{A6D55251-EF77-4BC5-B109-603323E9B4DA}" type="sibTrans" cxnId="{EBCA0E36-99AE-49E5-95BA-5B2A1D9D24FC}">
      <dgm:prSet/>
      <dgm:spPr/>
      <dgm:t>
        <a:bodyPr/>
        <a:lstStyle/>
        <a:p>
          <a:endParaRPr lang="en-IN"/>
        </a:p>
      </dgm:t>
    </dgm:pt>
    <dgm:pt modelId="{9922372C-27B2-41F1-97FE-26D212CB2351}">
      <dgm:prSet phldrT="[Text]"/>
      <dgm:spPr/>
      <dgm:t>
        <a:bodyPr/>
        <a:lstStyle/>
        <a:p>
          <a:r>
            <a:rPr lang="hi-IN" dirty="0">
              <a:latin typeface="Kokila" panose="020B0604020202020204" pitchFamily="34" charset="0"/>
              <a:cs typeface="Kokila" panose="020B0604020202020204" pitchFamily="34" charset="0"/>
            </a:rPr>
            <a:t>लेबल</a:t>
          </a:r>
          <a:endParaRPr lang="en-IN" dirty="0">
            <a:latin typeface="Kokila" panose="020B0604020202020204" pitchFamily="34" charset="0"/>
            <a:cs typeface="Kokila" panose="020B0604020202020204" pitchFamily="34" charset="0"/>
          </a:endParaRPr>
        </a:p>
      </dgm:t>
    </dgm:pt>
    <dgm:pt modelId="{2AEFDBB0-9106-49B1-817A-B5DB059A31E0}" type="parTrans" cxnId="{BAC1426F-432F-46B5-A416-2486FFD991FE}">
      <dgm:prSet/>
      <dgm:spPr/>
      <dgm:t>
        <a:bodyPr/>
        <a:lstStyle/>
        <a:p>
          <a:endParaRPr lang="en-IN"/>
        </a:p>
      </dgm:t>
    </dgm:pt>
    <dgm:pt modelId="{29301B1B-15B9-4089-8250-0A2E43C54435}" type="sibTrans" cxnId="{BAC1426F-432F-46B5-A416-2486FFD991FE}">
      <dgm:prSet/>
      <dgm:spPr/>
      <dgm:t>
        <a:bodyPr/>
        <a:lstStyle/>
        <a:p>
          <a:endParaRPr lang="en-IN"/>
        </a:p>
      </dgm:t>
    </dgm:pt>
    <dgm:pt modelId="{0E87E7AD-AE23-46B5-A1C6-A72E3BD32068}">
      <dgm:prSet phldrT="[Text]"/>
      <dgm:spPr/>
      <dgm:t>
        <a:bodyPr/>
        <a:lstStyle/>
        <a:p>
          <a:r>
            <a:rPr lang="hi-IN" dirty="0">
              <a:latin typeface="Kokila" panose="020B0604020202020204" pitchFamily="34" charset="0"/>
              <a:cs typeface="Kokila" panose="020B0604020202020204" pitchFamily="34" charset="0"/>
            </a:rPr>
            <a:t>फोटो</a:t>
          </a:r>
          <a:endParaRPr lang="en-IN" dirty="0">
            <a:latin typeface="Kokila" panose="020B0604020202020204" pitchFamily="34" charset="0"/>
            <a:cs typeface="Kokila" panose="020B0604020202020204" pitchFamily="34" charset="0"/>
          </a:endParaRPr>
        </a:p>
      </dgm:t>
    </dgm:pt>
    <dgm:pt modelId="{4F557B63-A3E6-42D5-BD99-C28CBD638A02}" type="parTrans" cxnId="{821A8A0D-7C4C-43DF-B85A-A171B5DB074B}">
      <dgm:prSet/>
      <dgm:spPr/>
      <dgm:t>
        <a:bodyPr/>
        <a:lstStyle/>
        <a:p>
          <a:endParaRPr lang="en-IN"/>
        </a:p>
      </dgm:t>
    </dgm:pt>
    <dgm:pt modelId="{0D60ED07-2CE9-4D7F-A84C-E65D88089327}" type="sibTrans" cxnId="{821A8A0D-7C4C-43DF-B85A-A171B5DB074B}">
      <dgm:prSet/>
      <dgm:spPr/>
      <dgm:t>
        <a:bodyPr/>
        <a:lstStyle/>
        <a:p>
          <a:endParaRPr lang="en-IN"/>
        </a:p>
      </dgm:t>
    </dgm:pt>
    <dgm:pt modelId="{D8C4B929-C345-4DB0-8E5D-10BA490BE04C}">
      <dgm:prSet phldrT="[Text]"/>
      <dgm:spPr/>
      <dgm:t>
        <a:bodyPr/>
        <a:lstStyle/>
        <a:p>
          <a:r>
            <a:rPr lang="hi-IN" dirty="0">
              <a:latin typeface="Kokila" panose="020B0604020202020204" pitchFamily="34" charset="0"/>
              <a:cs typeface="Kokila" panose="020B0604020202020204" pitchFamily="34" charset="0"/>
            </a:rPr>
            <a:t>अभिलेख</a:t>
          </a:r>
          <a:endParaRPr lang="en-IN" dirty="0">
            <a:latin typeface="Kokila" panose="020B0604020202020204" pitchFamily="34" charset="0"/>
            <a:cs typeface="Kokila" panose="020B0604020202020204" pitchFamily="34" charset="0"/>
          </a:endParaRPr>
        </a:p>
      </dgm:t>
    </dgm:pt>
    <dgm:pt modelId="{F5A46F2E-8A94-4917-A522-2B6308567141}" type="parTrans" cxnId="{406A6BBC-0F73-49BC-A016-48E42ED1446B}">
      <dgm:prSet/>
      <dgm:spPr/>
      <dgm:t>
        <a:bodyPr/>
        <a:lstStyle/>
        <a:p>
          <a:endParaRPr lang="en-IN"/>
        </a:p>
      </dgm:t>
    </dgm:pt>
    <dgm:pt modelId="{A2B0AF3C-C498-4549-964B-4B7605718EAC}" type="sibTrans" cxnId="{406A6BBC-0F73-49BC-A016-48E42ED1446B}">
      <dgm:prSet/>
      <dgm:spPr/>
      <dgm:t>
        <a:bodyPr/>
        <a:lstStyle/>
        <a:p>
          <a:endParaRPr lang="en-IN"/>
        </a:p>
      </dgm:t>
    </dgm:pt>
    <dgm:pt modelId="{D63AB836-A63F-4C91-943D-3C290E419D2D}">
      <dgm:prSet phldrT="[Text]"/>
      <dgm:spPr/>
      <dgm:t>
        <a:bodyPr/>
        <a:lstStyle/>
        <a:p>
          <a:r>
            <a:rPr lang="hi-IN" dirty="0">
              <a:latin typeface="Kokila" panose="020B0604020202020204" pitchFamily="34" charset="0"/>
              <a:cs typeface="Kokila" panose="020B0604020202020204" pitchFamily="34" charset="0"/>
            </a:rPr>
            <a:t>सुरक्षित</a:t>
          </a:r>
          <a:endParaRPr lang="en-IN" dirty="0">
            <a:latin typeface="Kokila" panose="020B0604020202020204" pitchFamily="34" charset="0"/>
            <a:cs typeface="Kokila" panose="020B0604020202020204" pitchFamily="34" charset="0"/>
          </a:endParaRPr>
        </a:p>
      </dgm:t>
    </dgm:pt>
    <dgm:pt modelId="{056872C5-BA19-4845-AFE0-C01EB3B4D73F}" type="parTrans" cxnId="{26702AFC-8A3D-446D-8BC4-F33CB15CB3EF}">
      <dgm:prSet/>
      <dgm:spPr/>
      <dgm:t>
        <a:bodyPr/>
        <a:lstStyle/>
        <a:p>
          <a:endParaRPr lang="en-IN"/>
        </a:p>
      </dgm:t>
    </dgm:pt>
    <dgm:pt modelId="{964E419C-187C-40AF-9C98-50535F1AD57F}" type="sibTrans" cxnId="{26702AFC-8A3D-446D-8BC4-F33CB15CB3EF}">
      <dgm:prSet/>
      <dgm:spPr/>
      <dgm:t>
        <a:bodyPr/>
        <a:lstStyle/>
        <a:p>
          <a:endParaRPr lang="en-IN"/>
        </a:p>
      </dgm:t>
    </dgm:pt>
    <dgm:pt modelId="{F588451F-E8CC-40CC-998C-1384EB795DE5}" type="pres">
      <dgm:prSet presAssocID="{7F84B448-85DF-4135-A40C-6D1B2344D954}" presName="arrowDiagram" presStyleCnt="0">
        <dgm:presLayoutVars>
          <dgm:chMax val="5"/>
          <dgm:dir/>
          <dgm:resizeHandles val="exact"/>
        </dgm:presLayoutVars>
      </dgm:prSet>
      <dgm:spPr/>
    </dgm:pt>
    <dgm:pt modelId="{67D3B360-3654-4CC9-9925-FB19DD235044}" type="pres">
      <dgm:prSet presAssocID="{7F84B448-85DF-4135-A40C-6D1B2344D954}" presName="arrow" presStyleLbl="bgShp" presStyleIdx="0" presStyleCnt="1" custLinFactNeighborX="143" custLinFactNeighborY="-667"/>
      <dgm:spPr/>
    </dgm:pt>
    <dgm:pt modelId="{520E282C-BC30-4B46-A95D-71741E3F95D3}" type="pres">
      <dgm:prSet presAssocID="{7F84B448-85DF-4135-A40C-6D1B2344D954}" presName="arrowDiagram5" presStyleCnt="0"/>
      <dgm:spPr/>
    </dgm:pt>
    <dgm:pt modelId="{7EE1A689-3D5E-43BC-AE59-5901E3FBD403}" type="pres">
      <dgm:prSet presAssocID="{47BBF5E0-9D09-4522-8158-D4D46AC1B26A}" presName="bullet5a" presStyleLbl="node1" presStyleIdx="0" presStyleCnt="5" custLinFactNeighborX="-65942" custLinFactNeighborY="80797"/>
      <dgm:spPr/>
    </dgm:pt>
    <dgm:pt modelId="{35A5DE26-3D5D-41EB-BD5A-D96F318ABE0B}" type="pres">
      <dgm:prSet presAssocID="{47BBF5E0-9D09-4522-8158-D4D46AC1B26A}" presName="textBox5a" presStyleLbl="revTx" presStyleIdx="0" presStyleCnt="5">
        <dgm:presLayoutVars>
          <dgm:bulletEnabled val="1"/>
        </dgm:presLayoutVars>
      </dgm:prSet>
      <dgm:spPr/>
    </dgm:pt>
    <dgm:pt modelId="{ACEFD088-8723-46C6-A6ED-EC163BD88BA7}" type="pres">
      <dgm:prSet presAssocID="{9922372C-27B2-41F1-97FE-26D212CB2351}" presName="bullet5b" presStyleLbl="node1" presStyleIdx="1" presStyleCnt="5"/>
      <dgm:spPr/>
    </dgm:pt>
    <dgm:pt modelId="{B3B83237-8781-4A67-8138-A05C087F5C2F}" type="pres">
      <dgm:prSet presAssocID="{9922372C-27B2-41F1-97FE-26D212CB2351}" presName="textBox5b" presStyleLbl="revTx" presStyleIdx="1" presStyleCnt="5">
        <dgm:presLayoutVars>
          <dgm:bulletEnabled val="1"/>
        </dgm:presLayoutVars>
      </dgm:prSet>
      <dgm:spPr/>
    </dgm:pt>
    <dgm:pt modelId="{DA036C8E-3462-4CBC-8C2F-763E56C9CE0B}" type="pres">
      <dgm:prSet presAssocID="{0E87E7AD-AE23-46B5-A1C6-A72E3BD32068}" presName="bullet5c" presStyleLbl="node1" presStyleIdx="2" presStyleCnt="5"/>
      <dgm:spPr/>
    </dgm:pt>
    <dgm:pt modelId="{B8DB0599-4DFE-4931-92AD-1F118F17431B}" type="pres">
      <dgm:prSet presAssocID="{0E87E7AD-AE23-46B5-A1C6-A72E3BD32068}" presName="textBox5c" presStyleLbl="revTx" presStyleIdx="2" presStyleCnt="5">
        <dgm:presLayoutVars>
          <dgm:bulletEnabled val="1"/>
        </dgm:presLayoutVars>
      </dgm:prSet>
      <dgm:spPr/>
    </dgm:pt>
    <dgm:pt modelId="{908DCEEA-774C-4745-9815-4C03D35D8CF4}" type="pres">
      <dgm:prSet presAssocID="{D8C4B929-C345-4DB0-8E5D-10BA490BE04C}" presName="bullet5d" presStyleLbl="node1" presStyleIdx="3" presStyleCnt="5"/>
      <dgm:spPr/>
    </dgm:pt>
    <dgm:pt modelId="{979A7AC2-F295-4A05-A1D0-F5C327B6179B}" type="pres">
      <dgm:prSet presAssocID="{D8C4B929-C345-4DB0-8E5D-10BA490BE04C}" presName="textBox5d" presStyleLbl="revTx" presStyleIdx="3" presStyleCnt="5">
        <dgm:presLayoutVars>
          <dgm:bulletEnabled val="1"/>
        </dgm:presLayoutVars>
      </dgm:prSet>
      <dgm:spPr/>
    </dgm:pt>
    <dgm:pt modelId="{A2BF1EB5-40F9-4036-A282-25B81C3C97B6}" type="pres">
      <dgm:prSet presAssocID="{D63AB836-A63F-4C91-943D-3C290E419D2D}" presName="bullet5e" presStyleLbl="node1" presStyleIdx="4" presStyleCnt="5"/>
      <dgm:spPr/>
    </dgm:pt>
    <dgm:pt modelId="{9E6E0647-61E3-40BC-8AE2-7260C5EFFD82}" type="pres">
      <dgm:prSet presAssocID="{D63AB836-A63F-4C91-943D-3C290E419D2D}" presName="textBox5e" presStyleLbl="revTx" presStyleIdx="4" presStyleCnt="5">
        <dgm:presLayoutVars>
          <dgm:bulletEnabled val="1"/>
        </dgm:presLayoutVars>
      </dgm:prSet>
      <dgm:spPr/>
    </dgm:pt>
  </dgm:ptLst>
  <dgm:cxnLst>
    <dgm:cxn modelId="{944FA402-A855-42B6-93F4-74951BEA8513}" type="presOf" srcId="{47BBF5E0-9D09-4522-8158-D4D46AC1B26A}" destId="{35A5DE26-3D5D-41EB-BD5A-D96F318ABE0B}" srcOrd="0" destOrd="0" presId="urn:microsoft.com/office/officeart/2005/8/layout/arrow2"/>
    <dgm:cxn modelId="{821A8A0D-7C4C-43DF-B85A-A171B5DB074B}" srcId="{7F84B448-85DF-4135-A40C-6D1B2344D954}" destId="{0E87E7AD-AE23-46B5-A1C6-A72E3BD32068}" srcOrd="2" destOrd="0" parTransId="{4F557B63-A3E6-42D5-BD99-C28CBD638A02}" sibTransId="{0D60ED07-2CE9-4D7F-A84C-E65D88089327}"/>
    <dgm:cxn modelId="{C07DCC12-2167-4030-BD20-12BF746DDC43}" type="presOf" srcId="{D8C4B929-C345-4DB0-8E5D-10BA490BE04C}" destId="{979A7AC2-F295-4A05-A1D0-F5C327B6179B}" srcOrd="0" destOrd="0" presId="urn:microsoft.com/office/officeart/2005/8/layout/arrow2"/>
    <dgm:cxn modelId="{6510C218-59D1-4AEC-8399-3A159D6553DA}" type="presOf" srcId="{7F84B448-85DF-4135-A40C-6D1B2344D954}" destId="{F588451F-E8CC-40CC-998C-1384EB795DE5}" srcOrd="0" destOrd="0" presId="urn:microsoft.com/office/officeart/2005/8/layout/arrow2"/>
    <dgm:cxn modelId="{EBCA0E36-99AE-49E5-95BA-5B2A1D9D24FC}" srcId="{7F84B448-85DF-4135-A40C-6D1B2344D954}" destId="{47BBF5E0-9D09-4522-8158-D4D46AC1B26A}" srcOrd="0" destOrd="0" parTransId="{3A6CE30D-8D33-43BA-A0C7-F107EAA2E85A}" sibTransId="{A6D55251-EF77-4BC5-B109-603323E9B4DA}"/>
    <dgm:cxn modelId="{BAC1426F-432F-46B5-A416-2486FFD991FE}" srcId="{7F84B448-85DF-4135-A40C-6D1B2344D954}" destId="{9922372C-27B2-41F1-97FE-26D212CB2351}" srcOrd="1" destOrd="0" parTransId="{2AEFDBB0-9106-49B1-817A-B5DB059A31E0}" sibTransId="{29301B1B-15B9-4089-8250-0A2E43C54435}"/>
    <dgm:cxn modelId="{B41E0B71-A74F-40F9-AAFD-431BB9DC0154}" type="presOf" srcId="{0E87E7AD-AE23-46B5-A1C6-A72E3BD32068}" destId="{B8DB0599-4DFE-4931-92AD-1F118F17431B}" srcOrd="0" destOrd="0" presId="urn:microsoft.com/office/officeart/2005/8/layout/arrow2"/>
    <dgm:cxn modelId="{F5FE7F83-196F-4B64-B769-98AA34BAA695}" type="presOf" srcId="{D63AB836-A63F-4C91-943D-3C290E419D2D}" destId="{9E6E0647-61E3-40BC-8AE2-7260C5EFFD82}" srcOrd="0" destOrd="0" presId="urn:microsoft.com/office/officeart/2005/8/layout/arrow2"/>
    <dgm:cxn modelId="{406A6BBC-0F73-49BC-A016-48E42ED1446B}" srcId="{7F84B448-85DF-4135-A40C-6D1B2344D954}" destId="{D8C4B929-C345-4DB0-8E5D-10BA490BE04C}" srcOrd="3" destOrd="0" parTransId="{F5A46F2E-8A94-4917-A522-2B6308567141}" sibTransId="{A2B0AF3C-C498-4549-964B-4B7605718EAC}"/>
    <dgm:cxn modelId="{A0B89BE7-4575-4F22-8155-C85E1BBFF8BC}" type="presOf" srcId="{9922372C-27B2-41F1-97FE-26D212CB2351}" destId="{B3B83237-8781-4A67-8138-A05C087F5C2F}" srcOrd="0" destOrd="0" presId="urn:microsoft.com/office/officeart/2005/8/layout/arrow2"/>
    <dgm:cxn modelId="{26702AFC-8A3D-446D-8BC4-F33CB15CB3EF}" srcId="{7F84B448-85DF-4135-A40C-6D1B2344D954}" destId="{D63AB836-A63F-4C91-943D-3C290E419D2D}" srcOrd="4" destOrd="0" parTransId="{056872C5-BA19-4845-AFE0-C01EB3B4D73F}" sibTransId="{964E419C-187C-40AF-9C98-50535F1AD57F}"/>
    <dgm:cxn modelId="{0EDC101A-B8AB-45E0-B578-897A0DB022CF}" type="presParOf" srcId="{F588451F-E8CC-40CC-998C-1384EB795DE5}" destId="{67D3B360-3654-4CC9-9925-FB19DD235044}" srcOrd="0" destOrd="0" presId="urn:microsoft.com/office/officeart/2005/8/layout/arrow2"/>
    <dgm:cxn modelId="{E40B47D5-3795-49F2-823A-AA0012BA9E88}" type="presParOf" srcId="{F588451F-E8CC-40CC-998C-1384EB795DE5}" destId="{520E282C-BC30-4B46-A95D-71741E3F95D3}" srcOrd="1" destOrd="0" presId="urn:microsoft.com/office/officeart/2005/8/layout/arrow2"/>
    <dgm:cxn modelId="{AF9803DA-F61C-46F8-B03F-0E8D4ECC795A}" type="presParOf" srcId="{520E282C-BC30-4B46-A95D-71741E3F95D3}" destId="{7EE1A689-3D5E-43BC-AE59-5901E3FBD403}" srcOrd="0" destOrd="0" presId="urn:microsoft.com/office/officeart/2005/8/layout/arrow2"/>
    <dgm:cxn modelId="{E22C98E9-2CB4-4916-B553-ADC2650073DC}" type="presParOf" srcId="{520E282C-BC30-4B46-A95D-71741E3F95D3}" destId="{35A5DE26-3D5D-41EB-BD5A-D96F318ABE0B}" srcOrd="1" destOrd="0" presId="urn:microsoft.com/office/officeart/2005/8/layout/arrow2"/>
    <dgm:cxn modelId="{1F142220-92A3-44DB-989E-549D9DCCB7D8}" type="presParOf" srcId="{520E282C-BC30-4B46-A95D-71741E3F95D3}" destId="{ACEFD088-8723-46C6-A6ED-EC163BD88BA7}" srcOrd="2" destOrd="0" presId="urn:microsoft.com/office/officeart/2005/8/layout/arrow2"/>
    <dgm:cxn modelId="{05F63E94-ADD3-42A3-83EC-BDB07C2C0649}" type="presParOf" srcId="{520E282C-BC30-4B46-A95D-71741E3F95D3}" destId="{B3B83237-8781-4A67-8138-A05C087F5C2F}" srcOrd="3" destOrd="0" presId="urn:microsoft.com/office/officeart/2005/8/layout/arrow2"/>
    <dgm:cxn modelId="{81FC96C8-C9D0-4E38-BF10-9658E51886A6}" type="presParOf" srcId="{520E282C-BC30-4B46-A95D-71741E3F95D3}" destId="{DA036C8E-3462-4CBC-8C2F-763E56C9CE0B}" srcOrd="4" destOrd="0" presId="urn:microsoft.com/office/officeart/2005/8/layout/arrow2"/>
    <dgm:cxn modelId="{E9DE8987-9B47-4CA8-816D-1AB34BF68259}" type="presParOf" srcId="{520E282C-BC30-4B46-A95D-71741E3F95D3}" destId="{B8DB0599-4DFE-4931-92AD-1F118F17431B}" srcOrd="5" destOrd="0" presId="urn:microsoft.com/office/officeart/2005/8/layout/arrow2"/>
    <dgm:cxn modelId="{083F20D8-B209-4B12-88B3-38896CDC21B5}" type="presParOf" srcId="{520E282C-BC30-4B46-A95D-71741E3F95D3}" destId="{908DCEEA-774C-4745-9815-4C03D35D8CF4}" srcOrd="6" destOrd="0" presId="urn:microsoft.com/office/officeart/2005/8/layout/arrow2"/>
    <dgm:cxn modelId="{13CD5A9F-F1E1-4EFA-9BD2-8D500FEE035D}" type="presParOf" srcId="{520E282C-BC30-4B46-A95D-71741E3F95D3}" destId="{979A7AC2-F295-4A05-A1D0-F5C327B6179B}" srcOrd="7" destOrd="0" presId="urn:microsoft.com/office/officeart/2005/8/layout/arrow2"/>
    <dgm:cxn modelId="{84D4516A-AB71-415C-A7F8-CFB07A05C5E6}" type="presParOf" srcId="{520E282C-BC30-4B46-A95D-71741E3F95D3}" destId="{A2BF1EB5-40F9-4036-A282-25B81C3C97B6}" srcOrd="8" destOrd="0" presId="urn:microsoft.com/office/officeart/2005/8/layout/arrow2"/>
    <dgm:cxn modelId="{C4F942C7-5860-485B-8F55-FD9510F1BB2D}" type="presParOf" srcId="{520E282C-BC30-4B46-A95D-71741E3F95D3}" destId="{9E6E0647-61E3-40BC-8AE2-7260C5EFFD82}"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3B360-3654-4CC9-9925-FB19DD235044}">
      <dsp:nvSpPr>
        <dsp:cNvPr id="0" name=""/>
        <dsp:cNvSpPr/>
      </dsp:nvSpPr>
      <dsp:spPr>
        <a:xfrm>
          <a:off x="216040" y="0"/>
          <a:ext cx="8640960" cy="5400600"/>
        </a:xfrm>
        <a:prstGeom prst="swooshArrow">
          <a:avLst>
            <a:gd name="adj1" fmla="val 25000"/>
            <a:gd name="adj2" fmla="val 25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7EE1A689-3D5E-43BC-AE59-5901E3FBD403}">
      <dsp:nvSpPr>
        <dsp:cNvPr id="0" name=""/>
        <dsp:cNvSpPr/>
      </dsp:nvSpPr>
      <dsp:spPr>
        <a:xfrm>
          <a:off x="923764" y="4176463"/>
          <a:ext cx="198742" cy="198742"/>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5A5DE26-3D5D-41EB-BD5A-D96F318ABE0B}">
      <dsp:nvSpPr>
        <dsp:cNvPr id="0" name=""/>
        <dsp:cNvSpPr/>
      </dsp:nvSpPr>
      <dsp:spPr>
        <a:xfrm>
          <a:off x="1154189" y="4115257"/>
          <a:ext cx="1131965" cy="128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09" tIns="0" rIns="0" bIns="0" numCol="1" spcCol="1270" anchor="t" anchorCtr="0">
          <a:noAutofit/>
          <a:sp3d extrusionH="28000" prstMaterial="matte"/>
        </a:bodyPr>
        <a:lstStyle/>
        <a:p>
          <a:pPr marL="0" lvl="0" indent="0" algn="l" defTabSz="1244600">
            <a:lnSpc>
              <a:spcPct val="90000"/>
            </a:lnSpc>
            <a:spcBef>
              <a:spcPct val="0"/>
            </a:spcBef>
            <a:spcAft>
              <a:spcPct val="35000"/>
            </a:spcAft>
            <a:buNone/>
          </a:pPr>
          <a:r>
            <a:rPr lang="hi-IN" sz="2800" kern="1200" dirty="0">
              <a:latin typeface="Kokila" panose="020B0604020202020204" pitchFamily="34" charset="0"/>
              <a:cs typeface="Kokila" panose="020B0604020202020204" pitchFamily="34" charset="0"/>
            </a:rPr>
            <a:t>अद्वितीय संदर्भ संख्या</a:t>
          </a:r>
          <a:endParaRPr lang="en-IN" sz="2800" kern="1200" dirty="0">
            <a:latin typeface="Kokila" panose="020B0604020202020204" pitchFamily="34" charset="0"/>
            <a:cs typeface="Kokila" panose="020B0604020202020204" pitchFamily="34" charset="0"/>
          </a:endParaRPr>
        </a:p>
      </dsp:txBody>
      <dsp:txXfrm>
        <a:off x="1154189" y="4115257"/>
        <a:ext cx="1131965" cy="1285342"/>
      </dsp:txXfrm>
    </dsp:sp>
    <dsp:sp modelId="{ACEFD088-8723-46C6-A6ED-EC163BD88BA7}">
      <dsp:nvSpPr>
        <dsp:cNvPr id="0" name=""/>
        <dsp:cNvSpPr/>
      </dsp:nvSpPr>
      <dsp:spPr>
        <a:xfrm>
          <a:off x="2130618" y="2982211"/>
          <a:ext cx="311074" cy="311074"/>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3B83237-8781-4A67-8138-A05C087F5C2F}">
      <dsp:nvSpPr>
        <dsp:cNvPr id="0" name=""/>
        <dsp:cNvSpPr/>
      </dsp:nvSpPr>
      <dsp:spPr>
        <a:xfrm>
          <a:off x="2286155" y="3137748"/>
          <a:ext cx="1434399" cy="2262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32" tIns="0" rIns="0" bIns="0" numCol="1" spcCol="1270" anchor="t" anchorCtr="0">
          <a:noAutofit/>
          <a:sp3d extrusionH="28000" prstMaterial="matte"/>
        </a:bodyPr>
        <a:lstStyle/>
        <a:p>
          <a:pPr marL="0" lvl="0" indent="0" algn="l" defTabSz="2089150">
            <a:lnSpc>
              <a:spcPct val="90000"/>
            </a:lnSpc>
            <a:spcBef>
              <a:spcPct val="0"/>
            </a:spcBef>
            <a:spcAft>
              <a:spcPct val="35000"/>
            </a:spcAft>
            <a:buNone/>
          </a:pPr>
          <a:r>
            <a:rPr lang="hi-IN" sz="4700" kern="1200" dirty="0">
              <a:latin typeface="Kokila" panose="020B0604020202020204" pitchFamily="34" charset="0"/>
              <a:cs typeface="Kokila" panose="020B0604020202020204" pitchFamily="34" charset="0"/>
            </a:rPr>
            <a:t>लेबल</a:t>
          </a:r>
          <a:endParaRPr lang="en-IN" sz="4700" kern="1200" dirty="0">
            <a:latin typeface="Kokila" panose="020B0604020202020204" pitchFamily="34" charset="0"/>
            <a:cs typeface="Kokila" panose="020B0604020202020204" pitchFamily="34" charset="0"/>
          </a:endParaRPr>
        </a:p>
      </dsp:txBody>
      <dsp:txXfrm>
        <a:off x="2286155" y="3137748"/>
        <a:ext cx="1434399" cy="2262851"/>
      </dsp:txXfrm>
    </dsp:sp>
    <dsp:sp modelId="{DA036C8E-3462-4CBC-8C2F-763E56C9CE0B}">
      <dsp:nvSpPr>
        <dsp:cNvPr id="0" name=""/>
        <dsp:cNvSpPr/>
      </dsp:nvSpPr>
      <dsp:spPr>
        <a:xfrm>
          <a:off x="3513171" y="2158079"/>
          <a:ext cx="414766" cy="414766"/>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8DB0599-4DFE-4931-92AD-1F118F17431B}">
      <dsp:nvSpPr>
        <dsp:cNvPr id="0" name=""/>
        <dsp:cNvSpPr/>
      </dsp:nvSpPr>
      <dsp:spPr>
        <a:xfrm>
          <a:off x="3720554" y="2365462"/>
          <a:ext cx="1667705" cy="3035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76" tIns="0" rIns="0" bIns="0" numCol="1" spcCol="1270" anchor="t" anchorCtr="0">
          <a:noAutofit/>
          <a:sp3d extrusionH="28000" prstMaterial="matte"/>
        </a:bodyPr>
        <a:lstStyle/>
        <a:p>
          <a:pPr marL="0" lvl="0" indent="0" algn="l" defTabSz="2089150">
            <a:lnSpc>
              <a:spcPct val="90000"/>
            </a:lnSpc>
            <a:spcBef>
              <a:spcPct val="0"/>
            </a:spcBef>
            <a:spcAft>
              <a:spcPct val="35000"/>
            </a:spcAft>
            <a:buNone/>
          </a:pPr>
          <a:r>
            <a:rPr lang="hi-IN" sz="4700" kern="1200" dirty="0">
              <a:latin typeface="Kokila" panose="020B0604020202020204" pitchFamily="34" charset="0"/>
              <a:cs typeface="Kokila" panose="020B0604020202020204" pitchFamily="34" charset="0"/>
            </a:rPr>
            <a:t>फोटो</a:t>
          </a:r>
          <a:endParaRPr lang="en-IN" sz="4700" kern="1200" dirty="0">
            <a:latin typeface="Kokila" panose="020B0604020202020204" pitchFamily="34" charset="0"/>
            <a:cs typeface="Kokila" panose="020B0604020202020204" pitchFamily="34" charset="0"/>
          </a:endParaRPr>
        </a:p>
      </dsp:txBody>
      <dsp:txXfrm>
        <a:off x="3720554" y="2365462"/>
        <a:ext cx="1667705" cy="3035137"/>
      </dsp:txXfrm>
    </dsp:sp>
    <dsp:sp modelId="{908DCEEA-774C-4745-9815-4C03D35D8CF4}">
      <dsp:nvSpPr>
        <dsp:cNvPr id="0" name=""/>
        <dsp:cNvSpPr/>
      </dsp:nvSpPr>
      <dsp:spPr>
        <a:xfrm>
          <a:off x="5120390" y="1514328"/>
          <a:ext cx="535739" cy="535739"/>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79A7AC2-F295-4A05-A1D0-F5C327B6179B}">
      <dsp:nvSpPr>
        <dsp:cNvPr id="0" name=""/>
        <dsp:cNvSpPr/>
      </dsp:nvSpPr>
      <dsp:spPr>
        <a:xfrm>
          <a:off x="5388260" y="1782198"/>
          <a:ext cx="1728192" cy="361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877" tIns="0" rIns="0" bIns="0" numCol="1" spcCol="1270" anchor="t" anchorCtr="0">
          <a:noAutofit/>
          <a:sp3d extrusionH="28000" prstMaterial="matte"/>
        </a:bodyPr>
        <a:lstStyle/>
        <a:p>
          <a:pPr marL="0" lvl="0" indent="0" algn="l" defTabSz="2089150">
            <a:lnSpc>
              <a:spcPct val="90000"/>
            </a:lnSpc>
            <a:spcBef>
              <a:spcPct val="0"/>
            </a:spcBef>
            <a:spcAft>
              <a:spcPct val="35000"/>
            </a:spcAft>
            <a:buNone/>
          </a:pPr>
          <a:r>
            <a:rPr lang="hi-IN" sz="4700" kern="1200" dirty="0">
              <a:latin typeface="Kokila" panose="020B0604020202020204" pitchFamily="34" charset="0"/>
              <a:cs typeface="Kokila" panose="020B0604020202020204" pitchFamily="34" charset="0"/>
            </a:rPr>
            <a:t>अभिलेख</a:t>
          </a:r>
          <a:endParaRPr lang="en-IN" sz="4700" kern="1200" dirty="0">
            <a:latin typeface="Kokila" panose="020B0604020202020204" pitchFamily="34" charset="0"/>
            <a:cs typeface="Kokila" panose="020B0604020202020204" pitchFamily="34" charset="0"/>
          </a:endParaRPr>
        </a:p>
      </dsp:txBody>
      <dsp:txXfrm>
        <a:off x="5388260" y="1782198"/>
        <a:ext cx="1728192" cy="3618402"/>
      </dsp:txXfrm>
    </dsp:sp>
    <dsp:sp modelId="{A2BF1EB5-40F9-4036-A282-25B81C3C97B6}">
      <dsp:nvSpPr>
        <dsp:cNvPr id="0" name=""/>
        <dsp:cNvSpPr/>
      </dsp:nvSpPr>
      <dsp:spPr>
        <a:xfrm>
          <a:off x="6775134" y="1084440"/>
          <a:ext cx="682635" cy="682635"/>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9E6E0647-61E3-40BC-8AE2-7260C5EFFD82}">
      <dsp:nvSpPr>
        <dsp:cNvPr id="0" name=""/>
        <dsp:cNvSpPr/>
      </dsp:nvSpPr>
      <dsp:spPr>
        <a:xfrm>
          <a:off x="7116452" y="1425758"/>
          <a:ext cx="1728192" cy="397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15" tIns="0" rIns="0" bIns="0" numCol="1" spcCol="1270" anchor="t" anchorCtr="0">
          <a:noAutofit/>
          <a:sp3d extrusionH="28000" prstMaterial="matte"/>
        </a:bodyPr>
        <a:lstStyle/>
        <a:p>
          <a:pPr marL="0" lvl="0" indent="0" algn="l" defTabSz="2089150">
            <a:lnSpc>
              <a:spcPct val="90000"/>
            </a:lnSpc>
            <a:spcBef>
              <a:spcPct val="0"/>
            </a:spcBef>
            <a:spcAft>
              <a:spcPct val="35000"/>
            </a:spcAft>
            <a:buNone/>
          </a:pPr>
          <a:r>
            <a:rPr lang="hi-IN" sz="4700" kern="1200" dirty="0">
              <a:latin typeface="Kokila" panose="020B0604020202020204" pitchFamily="34" charset="0"/>
              <a:cs typeface="Kokila" panose="020B0604020202020204" pitchFamily="34" charset="0"/>
            </a:rPr>
            <a:t>सुरक्षित</a:t>
          </a:r>
          <a:endParaRPr lang="en-IN" sz="4700" kern="1200" dirty="0">
            <a:latin typeface="Kokila" panose="020B0604020202020204" pitchFamily="34" charset="0"/>
            <a:cs typeface="Kokila" panose="020B0604020202020204" pitchFamily="34" charset="0"/>
          </a:endParaRPr>
        </a:p>
      </dsp:txBody>
      <dsp:txXfrm>
        <a:off x="7116452" y="1425758"/>
        <a:ext cx="1728192" cy="397484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86AE82-59A7-45B3-1C42-2B51A6FCEF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B80D275-0043-A898-8EED-2984B25D83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400BEA-F990-48EB-ADC8-4E8E5653DCC2}" type="datetimeFigureOut">
              <a:rPr lang="en-IN" smtClean="0"/>
              <a:t>19-12-2025</a:t>
            </a:fld>
            <a:endParaRPr lang="en-IN"/>
          </a:p>
        </p:txBody>
      </p:sp>
      <p:sp>
        <p:nvSpPr>
          <p:cNvPr id="4" name="Footer Placeholder 3">
            <a:extLst>
              <a:ext uri="{FF2B5EF4-FFF2-40B4-BE49-F238E27FC236}">
                <a16:creationId xmlns:a16="http://schemas.microsoft.com/office/drawing/2014/main" id="{7A3C809F-D3E7-3E14-5960-5FAB88FEF0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EDE48C82-5574-1295-620A-2BA9928AAC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0D2D4-3D81-4C88-9DD4-CFC438DC377E}" type="slidenum">
              <a:rPr lang="en-IN" smtClean="0"/>
              <a:t>‹#›</a:t>
            </a:fld>
            <a:endParaRPr lang="en-IN"/>
          </a:p>
        </p:txBody>
      </p:sp>
    </p:spTree>
    <p:extLst>
      <p:ext uri="{BB962C8B-B14F-4D97-AF65-F5344CB8AC3E}">
        <p14:creationId xmlns:p14="http://schemas.microsoft.com/office/powerpoint/2010/main" val="36297292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BFA9C0-5C45-4637-AEE0-43A54CA47924}" type="datetimeFigureOut">
              <a:rPr lang="en-US" smtClean="0"/>
              <a:pPr/>
              <a:t>12/19/2025</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8EB20-E6B1-469F-B69E-9FB50C50E623}" type="slidenum">
              <a:rPr lang="en-IN" smtClean="0"/>
              <a:pPr/>
              <a:t>‹#›</a:t>
            </a:fld>
            <a:endParaRPr lang="en-IN"/>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a:latin typeface="Times New Roman" pitchFamily="18" charset="0"/>
                <a:cs typeface="Times New Roman" pitchFamily="18" charset="0"/>
              </a:rPr>
              <a:t>Acquaintances _</a:t>
            </a:r>
            <a:r>
              <a:rPr lang="en-IN" baseline="0" dirty="0">
                <a:latin typeface="Times New Roman" pitchFamily="18" charset="0"/>
                <a:cs typeface="Times New Roman" pitchFamily="18" charset="0"/>
              </a:rPr>
              <a:t> </a:t>
            </a:r>
            <a:r>
              <a:rPr lang="en-IN" baseline="0" dirty="0" err="1">
                <a:latin typeface="Times New Roman" pitchFamily="18" charset="0"/>
                <a:cs typeface="Times New Roman" pitchFamily="18" charset="0"/>
              </a:rPr>
              <a:t>Parichit</a:t>
            </a:r>
            <a:endParaRPr lang="en-IN" dirty="0">
              <a:latin typeface="Kruti Dev 011"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i-IN" dirty="0"/>
              <a:t>मृतकों के परिचितों द्वारा कैडवर्स या उनकी तस्वीरों की दृश्य पहचान पहचान का सबसे सरल रूप है, लेकिन यह त्रुटियों से ग्रस्त है। इसलिए, जब भी संभव हो, इसे बाद के चरण में फोरेंसिक पहचान के अन्य साधनों के साथ पूरक किया जाना चाहिए।</a:t>
            </a:r>
            <a:endParaRPr lang="en-IN" dirty="0">
              <a:latin typeface="Kruti Dev 011" pitchFamily="2" charset="0"/>
            </a:endParaRPr>
          </a:p>
          <a:p>
            <a:endParaRPr lang="en-I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latin typeface="Times New Roman" pitchFamily="18" charset="0"/>
                <a:cs typeface="Times New Roman" pitchFamily="18" charset="0"/>
              </a:rPr>
              <a:t>The early work of non-specialists in managing the dead (especially proper recovery, documentation and storage methods) will determine much of the success of future identifications by forensic specialists.</a:t>
            </a:r>
          </a:p>
          <a:p>
            <a:endParaRPr lang="en-I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hi-IN" dirty="0"/>
              <a:t>मृत निकाय पहचान पत्र का उपयोग मूल और अमूल्य जानकारी एकत्र करने के लिए किया जा सकता है जो बाद में फोरेंसिक पहचान प्रक्रियाओं की सहायता करेगा</a:t>
            </a:r>
            <a:endParaRPr lang="en-I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7039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1750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a:t>URN :- Unique reference</a:t>
            </a:r>
            <a:r>
              <a:rPr lang="en-IN" baseline="0" dirty="0"/>
              <a:t> Number, </a:t>
            </a:r>
            <a:r>
              <a:rPr lang="en-IN" sz="1200" kern="1200" baseline="0" dirty="0">
                <a:solidFill>
                  <a:schemeClr val="tx1"/>
                </a:solidFill>
                <a:latin typeface="+mn-lt"/>
                <a:ea typeface="+mn-ea"/>
                <a:cs typeface="+mn-cs"/>
              </a:rPr>
              <a:t>If photographs have been taken, record the following data together with the unique reference using the Dead Bodies Identification Form:</a:t>
            </a:r>
          </a:p>
          <a:p>
            <a:r>
              <a:rPr lang="en-IN" sz="1200" kern="1200" baseline="0" dirty="0">
                <a:solidFill>
                  <a:schemeClr val="tx1"/>
                </a:solidFill>
                <a:latin typeface="+mn-lt"/>
                <a:ea typeface="+mn-ea"/>
                <a:cs typeface="+mn-cs"/>
              </a:rPr>
              <a:t>Gender (confirmed by looking at the genital organs).</a:t>
            </a:r>
          </a:p>
          <a:p>
            <a:r>
              <a:rPr lang="en-IN" sz="1200" kern="1200" baseline="0" dirty="0">
                <a:solidFill>
                  <a:schemeClr val="tx1"/>
                </a:solidFill>
                <a:latin typeface="+mn-lt"/>
                <a:ea typeface="+mn-ea"/>
                <a:cs typeface="+mn-cs"/>
              </a:rPr>
              <a:t>Approximate age range (infant, child, adolescent, adult, or elderly).</a:t>
            </a:r>
          </a:p>
          <a:p>
            <a:r>
              <a:rPr lang="en-IN" sz="1200" kern="1200" baseline="0" dirty="0">
                <a:solidFill>
                  <a:schemeClr val="tx1"/>
                </a:solidFill>
                <a:latin typeface="+mn-lt"/>
                <a:ea typeface="+mn-ea"/>
                <a:cs typeface="+mn-cs"/>
              </a:rPr>
              <a:t>Personal belongings (jewellery, clothes, identity card, driver’s license, etc.).</a:t>
            </a:r>
          </a:p>
          <a:p>
            <a:r>
              <a:rPr lang="en-IN" sz="1200" kern="1200" baseline="0" dirty="0">
                <a:solidFill>
                  <a:schemeClr val="tx1"/>
                </a:solidFill>
                <a:latin typeface="+mn-lt"/>
                <a:ea typeface="+mn-ea"/>
                <a:cs typeface="+mn-cs"/>
              </a:rPr>
              <a:t>Obvious specific marks on the skin (e.g., tattoos, scars, birthmarks) or any obvious deformity.</a:t>
            </a:r>
            <a:endParaRPr lang="en-I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i-IN" dirty="0">
                <a:latin typeface="Kokila" panose="020B0604020202020204" pitchFamily="34" charset="0"/>
                <a:cs typeface="Kokila" panose="020B0604020202020204" pitchFamily="34" charset="0"/>
              </a:rPr>
              <a:t>कपड़े शरीर पर छोड़ देने चाहिए।</a:t>
            </a:r>
            <a:endParaRPr lang="en-IN" dirty="0"/>
          </a:p>
        </p:txBody>
      </p:sp>
    </p:spTree>
    <p:extLst>
      <p:ext uri="{BB962C8B-B14F-4D97-AF65-F5344CB8AC3E}">
        <p14:creationId xmlns:p14="http://schemas.microsoft.com/office/powerpoint/2010/main" val="4022797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49809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EER | CSSR | INDIA">
            <a:extLst>
              <a:ext uri="{FF2B5EF4-FFF2-40B4-BE49-F238E27FC236}">
                <a16:creationId xmlns:a16="http://schemas.microsoft.com/office/drawing/2014/main" id="{B094565B-B28D-B69B-1D40-468C592DB4E5}"/>
              </a:ext>
            </a:extLst>
          </p:cNvPr>
          <p:cNvSpPr txBox="1"/>
          <p:nvPr userDrawn="1"/>
        </p:nvSpPr>
        <p:spPr>
          <a:xfrm>
            <a:off x="263352" y="6237312"/>
            <a:ext cx="2321279" cy="2637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9142" tIns="39142" rIns="39142" bIns="39142">
            <a:spAutoFit/>
          </a:bodyPr>
          <a:lstStyle>
            <a:defPPr marR="0" lvl="0" algn="l" rtl="0">
              <a:lnSpc>
                <a:spcPct val="100000"/>
              </a:lnSpc>
              <a:spcBef>
                <a:spcPts val="0"/>
              </a:spcBef>
              <a:spcAft>
                <a:spcPts val="0"/>
              </a:spcAft>
              <a:defRPr lang="en-US"/>
            </a:defPPr>
            <a:lvl1pPr marL="0" marR="0" lvl="0" algn="ctr" defTabSz="2438400" rtl="0" eaLnBrk="1" latinLnBrk="0" hangingPunct="1">
              <a:lnSpc>
                <a:spcPct val="100000"/>
              </a:lnSpc>
              <a:spcBef>
                <a:spcPts val="600"/>
              </a:spcBef>
              <a:spcAft>
                <a:spcPts val="0"/>
              </a:spcAft>
              <a:buClr>
                <a:srgbClr val="000000"/>
              </a:buClr>
              <a:buFont typeface="Arial"/>
              <a:defRPr sz="2400" b="0" i="0" u="none" strike="noStrike" kern="1200" cap="none" spc="120">
                <a:solidFill>
                  <a:srgbClr val="535353"/>
                </a:solidFill>
                <a:latin typeface="Open Sans Semibold"/>
                <a:ea typeface="Open Sans Semibold"/>
                <a:cs typeface="Open Sans Semibold"/>
                <a:sym typeface="Open Sans Semibold"/>
              </a:defRPr>
            </a:lvl1pPr>
            <a:lvl2pPr marL="457200" marR="0" lvl="1"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2pPr>
            <a:lvl3pPr marL="914400" marR="0" lvl="2"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3pPr>
            <a:lvl4pPr marL="1371600" marR="0" lvl="3"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4pPr>
            <a:lvl5pPr marL="1828800" marR="0" lvl="4"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1400" b="0" i="0" u="none" strike="noStrike" kern="1200" cap="none">
                <a:solidFill>
                  <a:srgbClr val="000000"/>
                </a:solidFill>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 </a:t>
            </a:r>
            <a:r>
              <a:rPr lang="en-US" sz="1200" dirty="0">
                <a:solidFill>
                  <a:srgbClr val="FF0000"/>
                </a:solidFill>
              </a:rPr>
              <a:t>सीएसएसआर</a:t>
            </a:r>
            <a:r>
              <a:rPr sz="1200" dirty="0">
                <a:solidFill>
                  <a:srgbClr val="FF0000"/>
                </a:solidFill>
              </a:rPr>
              <a:t>|भारत</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CB9904-104D-F506-AF97-11EB9D27B47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1331" y="44624"/>
            <a:ext cx="1560173" cy="1170130"/>
          </a:xfrm>
          <a:prstGeom prst="rect">
            <a:avLst/>
          </a:prstGeom>
        </p:spPr>
      </p:pic>
      <p:pic>
        <p:nvPicPr>
          <p:cNvPr id="12" name="Picture 11">
            <a:extLst>
              <a:ext uri="{FF2B5EF4-FFF2-40B4-BE49-F238E27FC236}">
                <a16:creationId xmlns:a16="http://schemas.microsoft.com/office/drawing/2014/main" id="{20017C7F-A74F-9B45-749B-2D1B5F8C723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37202" y="0"/>
            <a:ext cx="1354798" cy="121475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81158" y="2428868"/>
            <a:ext cx="8229600" cy="2209800"/>
          </a:xfrm>
          <a:prstGeom prst="rect">
            <a:avLst/>
          </a:prstGeom>
          <a:gradFill flip="none" rotWithShape="0">
            <a:gsLst>
              <a:gs pos="0">
                <a:schemeClr val="bg1">
                  <a:lumMod val="95000"/>
                  <a:alpha val="52000"/>
                </a:schemeClr>
              </a:gs>
              <a:gs pos="50000">
                <a:schemeClr val="bg1">
                  <a:lumMod val="95000"/>
                  <a:shade val="67500"/>
                  <a:satMod val="115000"/>
                </a:schemeClr>
              </a:gs>
              <a:gs pos="71000">
                <a:schemeClr val="bg1">
                  <a:lumMod val="95000"/>
                  <a:shade val="100000"/>
                  <a:satMod val="115000"/>
                </a:schemeClr>
              </a:gs>
            </a:gsLst>
            <a:lin ang="0" scaled="0"/>
            <a:tileRect/>
          </a:gradFill>
          <a:ln w="9525" cap="flat" cmpd="sng" algn="ctr">
            <a:noFill/>
            <a:prstDash val="solid"/>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fontScale="97500"/>
          </a:bodyPr>
          <a:lstStyle/>
          <a:p>
            <a:pPr algn="ctr">
              <a:spcBef>
                <a:spcPct val="0"/>
              </a:spcBef>
              <a:defRPr/>
            </a:pPr>
            <a:r>
              <a:rPr lang="en-IN" sz="5400" b="1" dirty="0" err="1">
                <a:solidFill>
                  <a:srgbClr val="FF0000"/>
                </a:solidFill>
              </a:rPr>
              <a:t>पाठ</a:t>
            </a:r>
            <a:r>
              <a:rPr lang="en-IN" sz="5400" b="1" dirty="0">
                <a:solidFill>
                  <a:srgbClr val="FF0000"/>
                </a:solidFill>
              </a:rPr>
              <a:t> </a:t>
            </a:r>
            <a:r>
              <a:rPr lang="en-IN" sz="5400" b="1">
                <a:solidFill>
                  <a:srgbClr val="FF0000"/>
                </a:solidFill>
              </a:rPr>
              <a:t>-4</a:t>
            </a:r>
          </a:p>
          <a:p>
            <a:pPr algn="ctr">
              <a:spcBef>
                <a:spcPct val="0"/>
              </a:spcBef>
              <a:defRPr/>
            </a:pPr>
            <a:r>
              <a:rPr lang="en-IN" sz="5400" b="1">
                <a:solidFill>
                  <a:srgbClr val="FF0000"/>
                </a:solidFill>
              </a:rPr>
              <a:t> </a:t>
            </a:r>
            <a:r>
              <a:rPr lang="hi-IN" sz="5400" b="1" u="sng" dirty="0">
                <a:solidFill>
                  <a:schemeClr val="accent2"/>
                </a:solidFill>
                <a:latin typeface="Kokila" panose="020B0604020202020204" pitchFamily="34" charset="0"/>
                <a:cs typeface="Kokila" panose="020B0604020202020204" pitchFamily="34" charset="0"/>
              </a:rPr>
              <a:t>शवों की पहचान</a:t>
            </a:r>
            <a:endParaRPr lang="en-IN" sz="5400" b="1" u="sng" dirty="0">
              <a:solidFill>
                <a:schemeClr val="bg1">
                  <a:lumMod val="50000"/>
                </a:schemeClr>
              </a:solidFill>
              <a:latin typeface="Kokila" panose="020B0604020202020204" pitchFamily="34" charset="0"/>
              <a:cs typeface="Kokila" panose="020B0604020202020204" pitchFamily="34" charset="0"/>
            </a:endParaRPr>
          </a:p>
        </p:txBody>
      </p:sp>
      <p:sp>
        <p:nvSpPr>
          <p:cNvPr id="2" name="TextBox 1">
            <a:extLst>
              <a:ext uri="{FF2B5EF4-FFF2-40B4-BE49-F238E27FC236}">
                <a16:creationId xmlns:a16="http://schemas.microsoft.com/office/drawing/2014/main" id="{2C16A91B-1B51-807F-FF34-1E634AB2CF85}"/>
              </a:ext>
            </a:extLst>
          </p:cNvPr>
          <p:cNvSpPr txBox="1"/>
          <p:nvPr/>
        </p:nvSpPr>
        <p:spPr>
          <a:xfrm>
            <a:off x="4079776" y="6444044"/>
            <a:ext cx="4464496" cy="369332"/>
          </a:xfrm>
          <a:prstGeom prst="rect">
            <a:avLst/>
          </a:prstGeom>
          <a:noFill/>
        </p:spPr>
        <p:txBody>
          <a:bodyPr wrap="square" rtlCol="0">
            <a:spAutoFit/>
          </a:bodyPr>
          <a:lstStyle/>
          <a:p>
            <a:pPr algn="ctr"/>
            <a:r>
              <a:rPr lang="hi-IN" dirty="0"/>
              <a:t>निरीक्षक अजय कुमार यादव </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376" y="2667000"/>
            <a:ext cx="3429000" cy="1143000"/>
          </a:xfrm>
          <a:prstGeom prst="rect">
            <a:avLst/>
          </a:prstGeom>
        </p:spPr>
        <p:txBody>
          <a:bodyPr>
            <a:normAutofit/>
          </a:bodyPr>
          <a:lstStyle/>
          <a:p>
            <a:r>
              <a:rPr lang="hi-IN" sz="5400" b="1" dirty="0">
                <a:solidFill>
                  <a:schemeClr val="accent2"/>
                </a:solidFill>
                <a:latin typeface="Kokila" panose="020B0604020202020204" pitchFamily="34" charset="0"/>
                <a:ea typeface="Open Sans" panose="020B0606030504020204" pitchFamily="34" charset="0"/>
                <a:cs typeface="Kokila" panose="020B0604020202020204" pitchFamily="34" charset="0"/>
              </a:rPr>
              <a:t>सामान्य सिद्धांत</a:t>
            </a:r>
            <a:endParaRPr lang="en-IN" sz="5400" b="1" dirty="0">
              <a:solidFill>
                <a:schemeClr val="accent2"/>
              </a:solidFill>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4038600" y="1412776"/>
            <a:ext cx="7924800" cy="5112568"/>
          </a:xfrm>
          <a:prstGeom prst="rect">
            <a:avLst/>
          </a:prstGeom>
        </p:spPr>
        <p:txBody>
          <a:bodyPr>
            <a:noAutofit/>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यह समझना चाहिए कि देखकर पहचानना आसान होने के बावजूद, गलत पहचान हो सकती है, जिससे गंभीर शर्मिंदगी, दुखी लोगों को परेशानी और कानूनी मुश्किलें हो सकती हैं। हमेशा यह पक्का करना बेहतर होता है कि सही पहचान कई पहलुओं को मिलाकर की जाए, न कि सिर्फ़ देखकर पहचान करने पर</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मरने वाले को लगी चोट, या खून, पानी या गंदगी, खासकर सिर के आस-पास होने से, देखने में गलती होने की संभावना  बढ़ जाएगी </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en-IN" dirty="0">
                <a:latin typeface="Kokila" panose="020B0604020202020204" pitchFamily="34" charset="0"/>
                <a:ea typeface="Open Sans" panose="020B0606030504020204" pitchFamily="34" charset="0"/>
                <a:cs typeface="Kokila" panose="020B0604020202020204" pitchFamily="34" charset="0"/>
              </a:rPr>
              <a:t> </a:t>
            </a:r>
            <a:r>
              <a:rPr lang="hi-IN" dirty="0">
                <a:latin typeface="Kokila" panose="020B0604020202020204" pitchFamily="34" charset="0"/>
                <a:ea typeface="Open Sans" panose="020B0606030504020204" pitchFamily="34" charset="0"/>
                <a:cs typeface="Kokila" panose="020B0604020202020204" pitchFamily="34" charset="0"/>
              </a:rPr>
              <a:t>शरीर का कोई भी अलग हिस्सा जो यह साबित करता है कि व्यक्ति मर चुका है, पहचान में मदद कर सकता है और इसलिए उसका ऐसे प्रबंधन  किया जाना चाहिए जैसे वह पूरा शरीर हो</a:t>
            </a:r>
            <a:endParaRPr lang="en-IN"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6688" y="2340990"/>
            <a:ext cx="6019800" cy="1143000"/>
          </a:xfrm>
          <a:prstGeom prst="rect">
            <a:avLst/>
          </a:prstGeom>
        </p:spPr>
        <p:txBody>
          <a:bodyPr>
            <a:normAutofit/>
          </a:bodyPr>
          <a:lstStyle/>
          <a:p>
            <a:r>
              <a:rPr lang="hi-IN" dirty="0">
                <a:latin typeface="Kokila" panose="020B0604020202020204" pitchFamily="34" charset="0"/>
                <a:ea typeface="Open Sans" panose="020B0606030504020204" pitchFamily="34" charset="0"/>
                <a:cs typeface="Kokila" panose="020B0604020202020204" pitchFamily="34" charset="0"/>
              </a:rPr>
              <a:t>पहचान के मुख्य चरण</a:t>
            </a:r>
            <a:endParaRPr lang="en-IN" dirty="0">
              <a:latin typeface="Kokila" panose="020B0604020202020204" pitchFamily="34" charset="0"/>
              <a:ea typeface="Open Sans" panose="020B0606030504020204" pitchFamily="34" charset="0"/>
              <a:cs typeface="Kokila" panose="020B0604020202020204" pitchFamily="34" charset="0"/>
            </a:endParaRPr>
          </a:p>
        </p:txBody>
      </p:sp>
      <p:graphicFrame>
        <p:nvGraphicFramePr>
          <p:cNvPr id="5" name="Diagram 4"/>
          <p:cNvGraphicFramePr/>
          <p:nvPr>
            <p:extLst>
              <p:ext uri="{D42A27DB-BD31-4B8C-83A1-F6EECF244321}">
                <p14:modId xmlns:p14="http://schemas.microsoft.com/office/powerpoint/2010/main" val="1215693269"/>
              </p:ext>
            </p:extLst>
          </p:nvPr>
        </p:nvGraphicFramePr>
        <p:xfrm>
          <a:off x="3143672" y="764704"/>
          <a:ext cx="90483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80" y="1988840"/>
            <a:ext cx="4343400" cy="2011660"/>
          </a:xfrm>
          <a:prstGeom prst="rect">
            <a:avLst/>
          </a:prstGeom>
        </p:spPr>
        <p:txBody>
          <a:bodyPr>
            <a:normAutofit/>
          </a:bodyPr>
          <a:lstStyle/>
          <a:p>
            <a:pPr lvl="0"/>
            <a:r>
              <a:rPr lang="hi-IN" b="1" dirty="0">
                <a:latin typeface="Kokila" panose="020B0604020202020204" pitchFamily="34" charset="0"/>
                <a:ea typeface="Open Sans" panose="020B0606030504020204" pitchFamily="34" charset="0"/>
                <a:cs typeface="Kokila" panose="020B0604020202020204" pitchFamily="34" charset="0"/>
              </a:rPr>
              <a:t>अद्वितीय संदर्भ संख्या</a:t>
            </a:r>
            <a:endParaRPr lang="en-IN" b="1" dirty="0">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4648200" y="1600201"/>
            <a:ext cx="7064424" cy="3124943"/>
          </a:xfrm>
          <a:prstGeom prst="rect">
            <a:avLst/>
          </a:prstGeom>
        </p:spPr>
        <p:txBody>
          <a:bodyPr>
            <a:normAutofit/>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हर शरीर या शरीर के हिस्से को एक क्रम में, खास रेफरेंस नंबर दें</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रेफरेंस नंबर की </a:t>
            </a:r>
            <a:r>
              <a:rPr lang="hi-IN" dirty="0" err="1">
                <a:latin typeface="Kokila" panose="020B0604020202020204" pitchFamily="34" charset="0"/>
                <a:ea typeface="Open Sans" panose="020B0606030504020204" pitchFamily="34" charset="0"/>
                <a:cs typeface="Kokila" panose="020B0604020202020204" pitchFamily="34" charset="0"/>
              </a:rPr>
              <a:t>पुनरावृति</a:t>
            </a:r>
            <a:r>
              <a:rPr lang="hi-IN" dirty="0">
                <a:latin typeface="Kokila" panose="020B0604020202020204" pitchFamily="34" charset="0"/>
                <a:ea typeface="Open Sans" panose="020B0606030504020204" pitchFamily="34" charset="0"/>
                <a:cs typeface="Kokila" panose="020B0604020202020204" pitchFamily="34" charset="0"/>
              </a:rPr>
              <a:t> नहीं होने चाहिए</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हर शरीर या शरीर के अंग का एक यूनिक रेफरेंस नंबर होना चाहिए</a:t>
            </a:r>
            <a:endParaRPr lang="en-IN" dirty="0">
              <a:solidFill>
                <a:srgbClr val="C00000"/>
              </a:solidFill>
              <a:latin typeface="Kokila" panose="020B0604020202020204" pitchFamily="34" charset="0"/>
              <a:ea typeface="Open Sans" panose="020B0606030504020204" pitchFamily="34" charset="0"/>
              <a:cs typeface="Kokila" panose="020B0604020202020204" pitchFamily="34" charset="0"/>
            </a:endParaRPr>
          </a:p>
        </p:txBody>
      </p:sp>
      <p:sp>
        <p:nvSpPr>
          <p:cNvPr id="4" name="Rectangle 3"/>
          <p:cNvSpPr/>
          <p:nvPr/>
        </p:nvSpPr>
        <p:spPr>
          <a:xfrm>
            <a:off x="4667240" y="5301208"/>
            <a:ext cx="7315200" cy="86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sz="3200" dirty="0">
                <a:latin typeface="Kokila" panose="020B0604020202020204" pitchFamily="34" charset="0"/>
                <a:cs typeface="Kokila" panose="020B0604020202020204" pitchFamily="34" charset="0"/>
              </a:rPr>
              <a:t>जगह</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 रिकवरी टीम </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व्यक्ति</a:t>
            </a:r>
            <a:r>
              <a:rPr lang="en-US" sz="3200" dirty="0">
                <a:latin typeface="Kokila" panose="020B0604020202020204" pitchFamily="34" charset="0"/>
                <a:cs typeface="Kokila" panose="020B0604020202020204" pitchFamily="34" charset="0"/>
              </a:rPr>
              <a:t> + </a:t>
            </a:r>
            <a:r>
              <a:rPr lang="hi-IN" sz="3200" dirty="0">
                <a:latin typeface="Kokila" panose="020B0604020202020204" pitchFamily="34" charset="0"/>
                <a:cs typeface="Kokila" panose="020B0604020202020204" pitchFamily="34" charset="0"/>
              </a:rPr>
              <a:t>शवों की संख्या</a:t>
            </a:r>
            <a:endParaRPr lang="en-IN" sz="3200" dirty="0">
              <a:latin typeface="Kokila" panose="020B0604020202020204" pitchFamily="34" charset="0"/>
              <a:cs typeface="Kokila"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2209800"/>
            <a:ext cx="3733800" cy="1676400"/>
          </a:xfrm>
          <a:prstGeom prst="rect">
            <a:avLst/>
          </a:prstGeom>
        </p:spPr>
        <p:txBody>
          <a:bodyPr vert="horz" lIns="91440" tIns="45720" rIns="91440" bIns="45720" rtlCol="0" anchor="ctr">
            <a:noAutofit/>
          </a:bodyPr>
          <a:lstStyle/>
          <a:p>
            <a:pPr algn="ctr">
              <a:spcBef>
                <a:spcPct val="0"/>
              </a:spcBef>
              <a:defRPr/>
            </a:pPr>
            <a:r>
              <a:rPr lang="hi-IN" sz="4000" b="1" dirty="0">
                <a:latin typeface="Arial Black" pitchFamily="34" charset="0"/>
                <a:ea typeface="+mj-ea"/>
                <a:cs typeface="Times New Roman" pitchFamily="18" charset="0"/>
              </a:rPr>
              <a:t>अद्वितीय संदर्भ संख्या</a:t>
            </a:r>
            <a:endParaRPr lang="en-IN" sz="4000" b="1" dirty="0">
              <a:latin typeface="Arial Black" pitchFamily="34" charset="0"/>
              <a:ea typeface="+mj-ea"/>
              <a:cs typeface="+mj-cs"/>
            </a:endParaRPr>
          </a:p>
        </p:txBody>
      </p:sp>
      <p:sp>
        <p:nvSpPr>
          <p:cNvPr id="5" name="Rectangle 4"/>
          <p:cNvSpPr/>
          <p:nvPr/>
        </p:nvSpPr>
        <p:spPr>
          <a:xfrm>
            <a:off x="4257040" y="1645920"/>
            <a:ext cx="7924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sz="2200" dirty="0">
                <a:latin typeface="Arial Black" pitchFamily="34" charset="0"/>
              </a:rPr>
              <a:t>जगह</a:t>
            </a:r>
            <a:r>
              <a:rPr lang="en-US" sz="2200" dirty="0">
                <a:latin typeface="Arial Black" pitchFamily="34" charset="0"/>
              </a:rPr>
              <a:t> +</a:t>
            </a:r>
            <a:r>
              <a:rPr lang="hi-IN" sz="2200" dirty="0">
                <a:latin typeface="Arial Black" pitchFamily="34" charset="0"/>
              </a:rPr>
              <a:t> रिकवरी टीम </a:t>
            </a:r>
            <a:r>
              <a:rPr lang="en-US" sz="2200" dirty="0">
                <a:latin typeface="Arial Black" pitchFamily="34" charset="0"/>
              </a:rPr>
              <a:t>/ </a:t>
            </a:r>
            <a:r>
              <a:rPr lang="hi-IN" sz="2200" dirty="0">
                <a:latin typeface="Arial Black" pitchFamily="34" charset="0"/>
              </a:rPr>
              <a:t>व्यक्ति</a:t>
            </a:r>
            <a:r>
              <a:rPr lang="en-US" sz="2200" dirty="0">
                <a:latin typeface="Arial Black" pitchFamily="34" charset="0"/>
              </a:rPr>
              <a:t> + </a:t>
            </a:r>
            <a:r>
              <a:rPr lang="hi-IN" sz="2200" dirty="0">
                <a:latin typeface="Arial Black" pitchFamily="34" charset="0"/>
              </a:rPr>
              <a:t>शवों की संख्या</a:t>
            </a:r>
            <a:endParaRPr lang="en-IN" sz="2200" dirty="0">
              <a:latin typeface="Arial Black" pitchFamily="34" charset="0"/>
            </a:endParaRPr>
          </a:p>
        </p:txBody>
      </p:sp>
      <p:sp>
        <p:nvSpPr>
          <p:cNvPr id="6" name="Rectangle 5"/>
          <p:cNvSpPr/>
          <p:nvPr/>
        </p:nvSpPr>
        <p:spPr>
          <a:xfrm>
            <a:off x="4236720" y="3355471"/>
            <a:ext cx="7924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sz="2200" dirty="0">
                <a:latin typeface="Arial Black" pitchFamily="34" charset="0"/>
              </a:rPr>
              <a:t>बीबीवाला चौक</a:t>
            </a:r>
            <a:r>
              <a:rPr lang="en-US" sz="2200" dirty="0">
                <a:latin typeface="Arial Black" pitchFamily="34" charset="0"/>
              </a:rPr>
              <a:t>– Team A - 001</a:t>
            </a:r>
            <a:endParaRPr lang="en-IN" sz="2200" dirty="0">
              <a:latin typeface="Arial Black" pitchFamily="34" charset="0"/>
            </a:endParaRPr>
          </a:p>
        </p:txBody>
      </p:sp>
      <p:sp>
        <p:nvSpPr>
          <p:cNvPr id="7" name="Rectangle 6"/>
          <p:cNvSpPr/>
          <p:nvPr/>
        </p:nvSpPr>
        <p:spPr>
          <a:xfrm>
            <a:off x="4714345" y="2743200"/>
            <a:ext cx="2860605" cy="523220"/>
          </a:xfrm>
          <a:prstGeom prst="rect">
            <a:avLst/>
          </a:prstGeom>
        </p:spPr>
        <p:txBody>
          <a:bodyPr wrap="square">
            <a:spAutoFit/>
          </a:bodyPr>
          <a:lstStyle/>
          <a:p>
            <a:r>
              <a:rPr lang="en-IN" sz="2800" dirty="0">
                <a:solidFill>
                  <a:schemeClr val="accent3">
                    <a:lumMod val="50000"/>
                  </a:schemeClr>
                </a:solidFill>
                <a:latin typeface="Arial Black" pitchFamily="34" charset="0"/>
              </a:rPr>
              <a:t>For example:</a:t>
            </a:r>
          </a:p>
        </p:txBody>
      </p:sp>
      <p:sp>
        <p:nvSpPr>
          <p:cNvPr id="8" name="Rectangle 7"/>
          <p:cNvSpPr/>
          <p:nvPr/>
        </p:nvSpPr>
        <p:spPr>
          <a:xfrm>
            <a:off x="4236720" y="5115820"/>
            <a:ext cx="79248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sz="2200" dirty="0">
                <a:latin typeface="Arial Black" pitchFamily="34" charset="0"/>
              </a:rPr>
              <a:t>बीबीवाला चौक</a:t>
            </a:r>
            <a:r>
              <a:rPr lang="en-US" sz="2200" dirty="0">
                <a:latin typeface="Arial Black" pitchFamily="34" charset="0"/>
              </a:rPr>
              <a:t>– </a:t>
            </a:r>
            <a:r>
              <a:rPr lang="en-US" sz="2200" dirty="0" err="1">
                <a:latin typeface="Arial Black" pitchFamily="34" charset="0"/>
              </a:rPr>
              <a:t>Abhishek</a:t>
            </a:r>
            <a:r>
              <a:rPr lang="en-US" sz="2200" dirty="0">
                <a:latin typeface="Arial Black" pitchFamily="34" charset="0"/>
              </a:rPr>
              <a:t> </a:t>
            </a:r>
            <a:r>
              <a:rPr lang="en-US" sz="2200" dirty="0" err="1">
                <a:latin typeface="Arial Black" pitchFamily="34" charset="0"/>
              </a:rPr>
              <a:t>Rawat</a:t>
            </a:r>
            <a:r>
              <a:rPr lang="en-US" sz="2200" dirty="0">
                <a:latin typeface="Arial Black" pitchFamily="34" charset="0"/>
              </a:rPr>
              <a:t> - 001</a:t>
            </a:r>
            <a:endParaRPr lang="en-IN" sz="2200" dirty="0">
              <a:latin typeface="Arial Black" pitchFamily="34" charset="0"/>
            </a:endParaRPr>
          </a:p>
        </p:txBody>
      </p:sp>
      <p:sp>
        <p:nvSpPr>
          <p:cNvPr id="9" name="Rectangle 8"/>
          <p:cNvSpPr/>
          <p:nvPr/>
        </p:nvSpPr>
        <p:spPr>
          <a:xfrm>
            <a:off x="6553200" y="4400458"/>
            <a:ext cx="2043500" cy="584775"/>
          </a:xfrm>
          <a:prstGeom prst="rect">
            <a:avLst/>
          </a:prstGeom>
        </p:spPr>
        <p:txBody>
          <a:bodyPr wrap="square">
            <a:spAutoFit/>
          </a:bodyPr>
          <a:lstStyle/>
          <a:p>
            <a:r>
              <a:rPr lang="en-US" sz="3200" dirty="0">
                <a:solidFill>
                  <a:schemeClr val="accent3">
                    <a:lumMod val="50000"/>
                  </a:schemeClr>
                </a:solidFill>
                <a:latin typeface="Arial Black" pitchFamily="34" charset="0"/>
              </a:rPr>
              <a:t>or</a:t>
            </a:r>
            <a:endParaRPr lang="en-IN" sz="3200" dirty="0">
              <a:solidFill>
                <a:schemeClr val="accent3">
                  <a:lumMod val="50000"/>
                </a:schemeClr>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31704" y="1412776"/>
            <a:ext cx="8303096" cy="5184576"/>
          </a:xfrm>
          <a:prstGeom prst="rect">
            <a:avLst/>
          </a:prstGeom>
        </p:spPr>
        <p:txBody>
          <a:bodyPr>
            <a:noAutofit/>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जगह </a:t>
            </a:r>
            <a:r>
              <a:rPr lang="en-IN" dirty="0">
                <a:latin typeface="Kokila" panose="020B0604020202020204" pitchFamily="34" charset="0"/>
                <a:ea typeface="Open Sans" panose="020B0606030504020204" pitchFamily="34" charset="0"/>
                <a:cs typeface="Kokila" panose="020B0604020202020204" pitchFamily="34" charset="0"/>
              </a:rPr>
              <a:t>: </a:t>
            </a:r>
            <a:r>
              <a:rPr lang="hi-IN" dirty="0">
                <a:latin typeface="Kokila" panose="020B0604020202020204" pitchFamily="34" charset="0"/>
                <a:ea typeface="Open Sans" panose="020B0606030504020204" pitchFamily="34" charset="0"/>
                <a:cs typeface="Kokila" panose="020B0604020202020204" pitchFamily="34" charset="0"/>
              </a:rPr>
              <a:t>बरामदगी की जगह बताएं। अगर बरामदगी की जगह पता नहीं है, तो पहचान/स्टोरेज के लिए उस जगह का इस्तेमाल करें जहां बॉडी ले जाई गई थी।</a:t>
            </a:r>
            <a:r>
              <a:rPr lang="en-IN" dirty="0">
                <a:latin typeface="Kokila" panose="020B0604020202020204" pitchFamily="34" charset="0"/>
                <a:ea typeface="Open Sans" panose="020B0606030504020204" pitchFamily="34" charset="0"/>
                <a:cs typeface="Kokila" panose="020B0604020202020204" pitchFamily="34" charset="0"/>
              </a:rPr>
              <a:t>.</a:t>
            </a:r>
          </a:p>
          <a:p>
            <a:pPr algn="just"/>
            <a:r>
              <a:rPr lang="hi-IN" dirty="0">
                <a:latin typeface="Kokila" panose="020B0604020202020204" pitchFamily="34" charset="0"/>
                <a:ea typeface="Open Sans" panose="020B0606030504020204" pitchFamily="34" charset="0"/>
                <a:cs typeface="Kokila" panose="020B0604020202020204" pitchFamily="34" charset="0"/>
              </a:rPr>
              <a:t>रिकवरी टीम </a:t>
            </a:r>
            <a:r>
              <a:rPr lang="en-US" dirty="0">
                <a:latin typeface="Kokila" panose="020B0604020202020204" pitchFamily="34" charset="0"/>
                <a:ea typeface="Open Sans" panose="020B0606030504020204" pitchFamily="34" charset="0"/>
                <a:cs typeface="Kokila" panose="020B0604020202020204" pitchFamily="34" charset="0"/>
              </a:rPr>
              <a:t>/ </a:t>
            </a:r>
            <a:r>
              <a:rPr lang="hi-IN" dirty="0">
                <a:latin typeface="Kokila" panose="020B0604020202020204" pitchFamily="34" charset="0"/>
                <a:ea typeface="Open Sans" panose="020B0606030504020204" pitchFamily="34" charset="0"/>
                <a:cs typeface="Kokila" panose="020B0604020202020204" pitchFamily="34" charset="0"/>
              </a:rPr>
              <a:t>व्यक्ति</a:t>
            </a:r>
            <a:r>
              <a:rPr lang="en-US" dirty="0">
                <a:latin typeface="Kokila" panose="020B0604020202020204" pitchFamily="34" charset="0"/>
                <a:ea typeface="Open Sans" panose="020B0606030504020204" pitchFamily="34" charset="0"/>
                <a:cs typeface="Kokila" panose="020B0604020202020204" pitchFamily="34" charset="0"/>
              </a:rPr>
              <a:t> </a:t>
            </a:r>
          </a:p>
          <a:p>
            <a:pPr algn="just"/>
            <a:r>
              <a:rPr lang="hi-IN" dirty="0">
                <a:latin typeface="Kokila" panose="020B0604020202020204" pitchFamily="34" charset="0"/>
                <a:ea typeface="Open Sans" panose="020B0606030504020204" pitchFamily="34" charset="0"/>
                <a:cs typeface="Kokila" panose="020B0604020202020204" pitchFamily="34" charset="0"/>
              </a:rPr>
              <a:t>शवों की संख्या </a:t>
            </a:r>
            <a:r>
              <a:rPr lang="en-IN" dirty="0">
                <a:latin typeface="Kokila" panose="020B0604020202020204" pitchFamily="34" charset="0"/>
                <a:ea typeface="Open Sans" panose="020B0606030504020204" pitchFamily="34" charset="0"/>
                <a:cs typeface="Kokila" panose="020B0604020202020204" pitchFamily="34" charset="0"/>
              </a:rPr>
              <a:t>: </a:t>
            </a:r>
            <a:r>
              <a:rPr lang="hi-IN" dirty="0">
                <a:latin typeface="Kokila" panose="020B0604020202020204" pitchFamily="34" charset="0"/>
                <a:ea typeface="Open Sans" panose="020B0606030504020204" pitchFamily="34" charset="0"/>
                <a:cs typeface="Kokila" panose="020B0604020202020204" pitchFamily="34" charset="0"/>
              </a:rPr>
              <a:t>हर जगह पर लाशों की एक के बाद एक गिनती। एक के बाद एक नंबरों की लिस्ट का इस्तेमाल करें।</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टिप्पणी </a:t>
            </a:r>
            <a:r>
              <a:rPr lang="en-IN" dirty="0">
                <a:latin typeface="Kokila" panose="020B0604020202020204" pitchFamily="34" charset="0"/>
                <a:ea typeface="Open Sans" panose="020B0606030504020204" pitchFamily="34" charset="0"/>
                <a:cs typeface="Kokila" panose="020B0604020202020204" pitchFamily="34" charset="0"/>
              </a:rPr>
              <a:t>: </a:t>
            </a:r>
            <a:r>
              <a:rPr lang="hi-IN" dirty="0">
                <a:latin typeface="Kokila" panose="020B0604020202020204" pitchFamily="34" charset="0"/>
                <a:ea typeface="Open Sans" panose="020B0606030504020204" pitchFamily="34" charset="0"/>
                <a:cs typeface="Kokila" panose="020B0604020202020204" pitchFamily="34" charset="0"/>
              </a:rPr>
              <a:t>दूसरी डिटेल जानकारी, जैसे कि बॉडी कहाँ और कब मिली और उसे किस व्यक्ति/ऑर्गनाइज़ेशन ने पाया, यह भी डेड बॉडीज़ आइडेंटिफिकेशन फ़ॉर्म पर रिकॉर्ड किया जाना चाहिए।</a:t>
            </a:r>
            <a:endParaRPr lang="en-IN" dirty="0">
              <a:latin typeface="Kokila" panose="020B0604020202020204" pitchFamily="34" charset="0"/>
              <a:ea typeface="Open Sans" panose="020B0606030504020204" pitchFamily="34" charset="0"/>
              <a:cs typeface="Kokila" panose="020B0604020202020204" pitchFamily="34" charset="0"/>
            </a:endParaRPr>
          </a:p>
        </p:txBody>
      </p:sp>
      <p:sp>
        <p:nvSpPr>
          <p:cNvPr id="4" name="Title 1">
            <a:extLst>
              <a:ext uri="{FF2B5EF4-FFF2-40B4-BE49-F238E27FC236}">
                <a16:creationId xmlns:a16="http://schemas.microsoft.com/office/drawing/2014/main" id="{101B8636-3EDA-A37F-22DC-76264111988F}"/>
              </a:ext>
            </a:extLst>
          </p:cNvPr>
          <p:cNvSpPr txBox="1">
            <a:spLocks/>
          </p:cNvSpPr>
          <p:nvPr/>
        </p:nvSpPr>
        <p:spPr>
          <a:xfrm>
            <a:off x="-168696" y="2132856"/>
            <a:ext cx="3733800" cy="1676400"/>
          </a:xfrm>
          <a:prstGeom prst="rect">
            <a:avLst/>
          </a:prstGeom>
        </p:spPr>
        <p:txBody>
          <a:bodyPr vert="horz" lIns="91440" tIns="45720" rIns="91440" bIns="45720" rtlCol="0" anchor="ctr">
            <a:normAutofit/>
          </a:bodyPr>
          <a:lstStyle/>
          <a:p>
            <a:pPr algn="ctr">
              <a:spcBef>
                <a:spcPct val="0"/>
              </a:spcBef>
              <a:defRPr/>
            </a:pPr>
            <a:r>
              <a:rPr lang="hi-IN" sz="4000" b="1" dirty="0">
                <a:latin typeface="Kokila" panose="020B0604020202020204" pitchFamily="34" charset="0"/>
                <a:cs typeface="Kokila" panose="020B0604020202020204" pitchFamily="34" charset="0"/>
              </a:rPr>
              <a:t>अद्वितीय संदर्भ संख्या</a:t>
            </a:r>
            <a:endParaRPr lang="en-IN" sz="4000" b="1" dirty="0">
              <a:latin typeface="Kokila" panose="020B0604020202020204" pitchFamily="34" charset="0"/>
              <a:cs typeface="Kokila"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6572" y="2794001"/>
            <a:ext cx="3200400" cy="1143000"/>
          </a:xfrm>
          <a:prstGeom prst="rect">
            <a:avLst/>
          </a:prstGeom>
        </p:spPr>
        <p:txBody>
          <a:bodyPr/>
          <a:lstStyle/>
          <a:p>
            <a:r>
              <a:rPr lang="hi-IN" b="1" dirty="0">
                <a:latin typeface="Kokila" panose="020B0604020202020204" pitchFamily="34" charset="0"/>
                <a:ea typeface="Open Sans" panose="020B0606030504020204" pitchFamily="34" charset="0"/>
                <a:cs typeface="Kokila" panose="020B0604020202020204" pitchFamily="34" charset="0"/>
              </a:rPr>
              <a:t>लेबल</a:t>
            </a:r>
            <a:endParaRPr lang="en-IN" b="1" dirty="0">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3376748" y="2060848"/>
            <a:ext cx="4876800" cy="3196272"/>
          </a:xfrm>
          <a:prstGeom prst="rect">
            <a:avLst/>
          </a:prstGeom>
        </p:spPr>
        <p:txBody>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वॉटरप्रूफ लेबल पर यूनिक रेफरेंस नंबर लिखें और फिर उसे शरीर या शरीर के किसी हिस्से पर सुरक्षित रूप से चिपका दें।</a:t>
            </a:r>
            <a:r>
              <a:rPr lang="en-IN" dirty="0">
                <a:latin typeface="Kokila" panose="020B0604020202020204" pitchFamily="34" charset="0"/>
                <a:ea typeface="Open Sans" panose="020B0606030504020204" pitchFamily="34" charset="0"/>
                <a:cs typeface="Kokila" panose="020B0604020202020204" pitchFamily="34" charset="0"/>
              </a:rPr>
              <a:t>.</a:t>
            </a:r>
          </a:p>
        </p:txBody>
      </p:sp>
      <p:pic>
        <p:nvPicPr>
          <p:cNvPr id="5" name="Picture 3"/>
          <p:cNvPicPr>
            <a:picLocks noChangeAspect="1" noChangeArrowheads="1"/>
          </p:cNvPicPr>
          <p:nvPr/>
        </p:nvPicPr>
        <p:blipFill>
          <a:blip r:embed="rId2" cstate="print"/>
          <a:srcRect l="59697" t="17901" r="19524" b="12963"/>
          <a:stretch>
            <a:fillRect/>
          </a:stretch>
        </p:blipFill>
        <p:spPr bwMode="auto">
          <a:xfrm>
            <a:off x="8756469" y="1127760"/>
            <a:ext cx="2993571" cy="5588000"/>
          </a:xfrm>
          <a:prstGeom prst="rect">
            <a:avLst/>
          </a:prstGeom>
          <a:noFill/>
          <a:ln w="9525">
            <a:noFill/>
            <a:miter lim="800000"/>
            <a:headEnd/>
            <a:tailEnd/>
          </a:ln>
          <a:effectLst/>
        </p:spPr>
      </p:pic>
      <p:sp>
        <p:nvSpPr>
          <p:cNvPr id="6" name="Rectangle 5"/>
          <p:cNvSpPr/>
          <p:nvPr/>
        </p:nvSpPr>
        <p:spPr>
          <a:xfrm>
            <a:off x="8327572" y="1428750"/>
            <a:ext cx="1676400" cy="34290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Kokila" panose="020B0604020202020204" pitchFamily="34" charset="0"/>
                <a:cs typeface="Kokila" panose="020B0604020202020204" pitchFamily="34" charset="0"/>
              </a:rPr>
              <a:t>7 NDRF – Team A- 001</a:t>
            </a:r>
            <a:endParaRPr lang="en-IN" sz="1200" dirty="0">
              <a:latin typeface="Kokila" panose="020B0604020202020204" pitchFamily="34" charset="0"/>
              <a:cs typeface="Kokila"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35760" y="2132856"/>
            <a:ext cx="7198360" cy="4525963"/>
          </a:xfrm>
          <a:prstGeom prst="rect">
            <a:avLst/>
          </a:prstGeom>
        </p:spPr>
        <p:txBody>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शरीर या शरीर के हिस्से के कंटेनर (जैसे, बॉडी बैग, कवर शीट या शरीर के हिस्से का बैग) पर भी उसी यूनिक रेफरेंस नंबर वाला एक वॉटरप्रूफ लेबल लगाना होगा।</a:t>
            </a:r>
            <a:endParaRPr lang="en-IN" dirty="0">
              <a:latin typeface="Kokila" panose="020B0604020202020204" pitchFamily="34" charset="0"/>
              <a:ea typeface="Open Sans" panose="020B0606030504020204" pitchFamily="34" charset="0"/>
              <a:cs typeface="Kokila" panose="020B0604020202020204" pitchFamily="34" charset="0"/>
            </a:endParaRPr>
          </a:p>
        </p:txBody>
      </p:sp>
      <p:sp>
        <p:nvSpPr>
          <p:cNvPr id="4" name="Title 1">
            <a:extLst>
              <a:ext uri="{FF2B5EF4-FFF2-40B4-BE49-F238E27FC236}">
                <a16:creationId xmlns:a16="http://schemas.microsoft.com/office/drawing/2014/main" id="{A01D63B0-AF4E-9CBB-B1A3-5A71D34ED715}"/>
              </a:ext>
            </a:extLst>
          </p:cNvPr>
          <p:cNvSpPr>
            <a:spLocks noGrp="1"/>
          </p:cNvSpPr>
          <p:nvPr>
            <p:ph type="title" idx="4294967295"/>
          </p:nvPr>
        </p:nvSpPr>
        <p:spPr>
          <a:xfrm>
            <a:off x="457200" y="2280326"/>
            <a:ext cx="3200400" cy="1143000"/>
          </a:xfrm>
          <a:prstGeom prst="rect">
            <a:avLst/>
          </a:prstGeom>
        </p:spPr>
        <p:txBody>
          <a:bodyPr/>
          <a:lstStyle/>
          <a:p>
            <a:r>
              <a:rPr lang="hi-IN" b="1" dirty="0">
                <a:latin typeface="Kokila" panose="020B0604020202020204" pitchFamily="34" charset="0"/>
                <a:ea typeface="Open Sans" panose="020B0606030504020204" pitchFamily="34" charset="0"/>
                <a:cs typeface="Kokila" panose="020B0604020202020204" pitchFamily="34" charset="0"/>
              </a:rPr>
              <a:t>लेबल</a:t>
            </a:r>
            <a:endParaRPr lang="en-IN" b="1"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normAutofit fontScale="90000"/>
          </a:bodyPr>
          <a:lstStyle/>
          <a:p>
            <a:r>
              <a:rPr lang="hi-IN" sz="5300" b="1" dirty="0">
                <a:solidFill>
                  <a:schemeClr val="accent2"/>
                </a:solidFill>
                <a:latin typeface="Kokila" panose="020B0604020202020204" pitchFamily="34" charset="0"/>
                <a:ea typeface="Open Sans" panose="020B0606030504020204" pitchFamily="34" charset="0"/>
                <a:cs typeface="Kokila" panose="020B0604020202020204" pitchFamily="34" charset="0"/>
              </a:rPr>
              <a:t>फोटोग्राफ </a:t>
            </a:r>
            <a:br>
              <a:rPr lang="en-IN" dirty="0">
                <a:solidFill>
                  <a:schemeClr val="accent2"/>
                </a:solidFill>
                <a:latin typeface="Kokila" panose="020B0604020202020204" pitchFamily="34" charset="0"/>
                <a:ea typeface="Open Sans" panose="020B0606030504020204" pitchFamily="34" charset="0"/>
                <a:cs typeface="Kokila" panose="020B0604020202020204" pitchFamily="34" charset="0"/>
              </a:rPr>
            </a:br>
            <a:r>
              <a:rPr lang="en-IN" sz="4000" dirty="0">
                <a:solidFill>
                  <a:schemeClr val="accent2"/>
                </a:solidFill>
                <a:latin typeface="Kokila" panose="020B0604020202020204" pitchFamily="34" charset="0"/>
                <a:ea typeface="Open Sans" panose="020B0606030504020204" pitchFamily="34" charset="0"/>
                <a:cs typeface="Kokila" panose="020B0604020202020204" pitchFamily="34" charset="0"/>
              </a:rPr>
              <a:t> (</a:t>
            </a:r>
            <a:r>
              <a:rPr lang="hi-IN" sz="4000" dirty="0">
                <a:solidFill>
                  <a:schemeClr val="accent2"/>
                </a:solidFill>
                <a:latin typeface="Kokila" panose="020B0604020202020204" pitchFamily="34" charset="0"/>
                <a:ea typeface="Open Sans" panose="020B0606030504020204" pitchFamily="34" charset="0"/>
                <a:cs typeface="Kokila" panose="020B0604020202020204" pitchFamily="34" charset="0"/>
              </a:rPr>
              <a:t>अनिवार्य – अगर फ़ोटोग्राफ़िक उपकरण उपलब्ध हैं</a:t>
            </a:r>
            <a:r>
              <a:rPr lang="en-IN" sz="4000" dirty="0">
                <a:solidFill>
                  <a:schemeClr val="accent2"/>
                </a:solidFill>
                <a:latin typeface="Kokila" panose="020B0604020202020204" pitchFamily="34" charset="0"/>
                <a:ea typeface="Open Sans" panose="020B0606030504020204" pitchFamily="34" charset="0"/>
                <a:cs typeface="Kokila" panose="020B0604020202020204" pitchFamily="34" charset="0"/>
              </a:rPr>
              <a:t>)</a:t>
            </a:r>
          </a:p>
        </p:txBody>
      </p:sp>
      <p:sp>
        <p:nvSpPr>
          <p:cNvPr id="3" name="Content Placeholder 2"/>
          <p:cNvSpPr>
            <a:spLocks noGrp="1"/>
          </p:cNvSpPr>
          <p:nvPr>
            <p:ph idx="4294967295"/>
          </p:nvPr>
        </p:nvSpPr>
        <p:spPr>
          <a:xfrm>
            <a:off x="695400" y="2332037"/>
            <a:ext cx="11161240" cy="4121299"/>
          </a:xfrm>
          <a:prstGeom prst="rect">
            <a:avLst/>
          </a:prstGeom>
        </p:spPr>
        <p:txBody>
          <a:bodyPr>
            <a:normAutofit/>
          </a:bodyPr>
          <a:lstStyle/>
          <a:p>
            <a:pPr algn="just"/>
            <a:r>
              <a:rPr lang="hi-IN" sz="3600" b="1" i="1" dirty="0">
                <a:solidFill>
                  <a:schemeClr val="accent6">
                    <a:lumMod val="50000"/>
                  </a:schemeClr>
                </a:solidFill>
                <a:latin typeface="Kokila" panose="020B0604020202020204" pitchFamily="34" charset="0"/>
                <a:ea typeface="Open Sans" panose="020B0606030504020204" pitchFamily="34" charset="0"/>
                <a:cs typeface="Kokila" panose="020B0604020202020204" pitchFamily="34" charset="0"/>
              </a:rPr>
              <a:t>सभी फ़ोटो में यूनिक रेफ़रेंस नंबर दिखना चाहिए</a:t>
            </a:r>
            <a:r>
              <a:rPr lang="en-IN" sz="3600" dirty="0">
                <a:latin typeface="Kokila" panose="020B0604020202020204" pitchFamily="34" charset="0"/>
                <a:ea typeface="Open Sans" panose="020B0606030504020204" pitchFamily="34" charset="0"/>
                <a:cs typeface="Kokila" panose="020B0604020202020204" pitchFamily="34" charset="0"/>
              </a:rPr>
              <a:t>.</a:t>
            </a:r>
          </a:p>
          <a:p>
            <a:pPr algn="just"/>
            <a:r>
              <a:rPr lang="hi-IN" sz="3600" b="1" i="1" dirty="0">
                <a:solidFill>
                  <a:schemeClr val="accent6">
                    <a:lumMod val="50000"/>
                  </a:schemeClr>
                </a:solidFill>
                <a:latin typeface="Kokila" panose="020B0604020202020204" pitchFamily="34" charset="0"/>
                <a:ea typeface="Open Sans" panose="020B0606030504020204" pitchFamily="34" charset="0"/>
                <a:cs typeface="Kokila" panose="020B0604020202020204" pitchFamily="34" charset="0"/>
              </a:rPr>
              <a:t>फ़ोटो को आसानी से स्टोर करने और बांटने के लिए डिजिटल कैमरों का इस्तेमाल करें</a:t>
            </a:r>
            <a:r>
              <a:rPr lang="en-IN" sz="3600" dirty="0">
                <a:latin typeface="Kokila" panose="020B0604020202020204" pitchFamily="34" charset="0"/>
                <a:ea typeface="Open Sans" panose="020B0606030504020204" pitchFamily="34" charset="0"/>
                <a:cs typeface="Kokila" panose="020B0604020202020204" pitchFamily="34" charset="0"/>
              </a:rPr>
              <a:t>.</a:t>
            </a:r>
          </a:p>
          <a:p>
            <a:pPr algn="just"/>
            <a:r>
              <a:rPr lang="en-IN" sz="3600" dirty="0">
                <a:latin typeface="Kokila" panose="020B0604020202020204" pitchFamily="34" charset="0"/>
                <a:ea typeface="Open Sans" panose="020B0606030504020204" pitchFamily="34" charset="0"/>
                <a:cs typeface="Kokila" panose="020B0604020202020204" pitchFamily="34" charset="0"/>
              </a:rPr>
              <a:t> </a:t>
            </a:r>
            <a:r>
              <a:rPr lang="hi-IN" sz="3600" b="1" i="1" dirty="0">
                <a:solidFill>
                  <a:schemeClr val="accent6">
                    <a:lumMod val="50000"/>
                  </a:schemeClr>
                </a:solidFill>
                <a:latin typeface="Kokila" panose="020B0604020202020204" pitchFamily="34" charset="0"/>
                <a:ea typeface="Open Sans" panose="020B0606030504020204" pitchFamily="34" charset="0"/>
                <a:cs typeface="Kokila" panose="020B0604020202020204" pitchFamily="34" charset="0"/>
              </a:rPr>
              <a:t>शरीर को इतना साफ़ करें कि फ़ोटो में चेहरे के हाव-भाव और कपड़े ठीक से दिखें।</a:t>
            </a:r>
            <a:r>
              <a:rPr lang="en-IN" sz="3600" dirty="0">
                <a:latin typeface="Kokila" panose="020B0604020202020204" pitchFamily="34" charset="0"/>
                <a:ea typeface="Open Sans" panose="020B0606030504020204" pitchFamily="34" charset="0"/>
                <a:cs typeface="Kokila" panose="020B0604020202020204"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313" y="4500570"/>
            <a:ext cx="2608407" cy="584775"/>
          </a:xfrm>
          <a:prstGeom prst="rect">
            <a:avLst/>
          </a:prstGeom>
        </p:spPr>
        <p:txBody>
          <a:bodyPr wrap="none">
            <a:spAutoFit/>
          </a:bodyPr>
          <a:lstStyle/>
          <a:p>
            <a:pPr algn="ctr"/>
            <a:r>
              <a:rPr lang="hi-IN" sz="3200" dirty="0">
                <a:latin typeface="Kokila" panose="020B0604020202020204" pitchFamily="34" charset="0"/>
                <a:cs typeface="Kokila" panose="020B0604020202020204" pitchFamily="34" charset="0"/>
              </a:rPr>
              <a:t>अगर हालात इजाज़त दें</a:t>
            </a:r>
            <a:endParaRPr lang="en-IN" sz="3200" dirty="0">
              <a:latin typeface="Kokila" panose="020B0604020202020204" pitchFamily="34" charset="0"/>
              <a:cs typeface="Kokila" panose="020B0604020202020204" pitchFamily="34" charset="0"/>
            </a:endParaRPr>
          </a:p>
        </p:txBody>
      </p:sp>
      <p:sp>
        <p:nvSpPr>
          <p:cNvPr id="5" name="Rectangle 4"/>
          <p:cNvSpPr/>
          <p:nvPr/>
        </p:nvSpPr>
        <p:spPr>
          <a:xfrm>
            <a:off x="8305800" y="2006026"/>
            <a:ext cx="2286000" cy="584775"/>
          </a:xfrm>
          <a:prstGeom prst="rect">
            <a:avLst/>
          </a:prstGeom>
        </p:spPr>
        <p:txBody>
          <a:bodyPr wrap="square">
            <a:spAutoFit/>
          </a:bodyPr>
          <a:lstStyle/>
          <a:p>
            <a:r>
              <a:rPr lang="hi-IN" sz="3200" dirty="0">
                <a:latin typeface="Kokila" panose="020B0604020202020204" pitchFamily="34" charset="0"/>
                <a:cs typeface="Kokila" panose="020B0604020202020204" pitchFamily="34" charset="0"/>
              </a:rPr>
              <a:t>कम से कम</a:t>
            </a:r>
            <a:endParaRPr lang="en-IN" sz="3200" dirty="0">
              <a:latin typeface="Kokila" panose="020B0604020202020204" pitchFamily="34" charset="0"/>
              <a:cs typeface="Kokila" panose="020B0604020202020204" pitchFamily="34" charset="0"/>
            </a:endParaRPr>
          </a:p>
        </p:txBody>
      </p:sp>
      <p:sp>
        <p:nvSpPr>
          <p:cNvPr id="6" name="Rounded Rectangle 5"/>
          <p:cNvSpPr/>
          <p:nvPr/>
        </p:nvSpPr>
        <p:spPr>
          <a:xfrm>
            <a:off x="1905000" y="1524000"/>
            <a:ext cx="6172200" cy="1676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hi-IN" sz="3200" b="1" dirty="0">
                <a:solidFill>
                  <a:schemeClr val="accent6">
                    <a:lumMod val="50000"/>
                  </a:schemeClr>
                </a:solidFill>
                <a:latin typeface="Kokila" panose="020B0604020202020204" pitchFamily="34" charset="0"/>
                <a:cs typeface="Kokila" panose="020B0604020202020204" pitchFamily="34" charset="0"/>
              </a:rPr>
              <a:t>शरीर की पूरी लंबाई, सामने का दृश्य</a:t>
            </a:r>
            <a:endParaRPr lang="en-US" sz="3200" b="1" dirty="0">
              <a:solidFill>
                <a:schemeClr val="accent6">
                  <a:lumMod val="50000"/>
                </a:schemeClr>
              </a:solidFill>
              <a:latin typeface="Kokila" panose="020B0604020202020204" pitchFamily="34" charset="0"/>
              <a:cs typeface="Kokila" panose="020B0604020202020204" pitchFamily="34" charset="0"/>
            </a:endParaRPr>
          </a:p>
          <a:p>
            <a:pPr>
              <a:buFont typeface="Arial" pitchFamily="34" charset="0"/>
              <a:buChar char="•"/>
            </a:pPr>
            <a:r>
              <a:rPr lang="hi-IN" sz="3200" b="1" dirty="0">
                <a:solidFill>
                  <a:schemeClr val="accent6">
                    <a:lumMod val="50000"/>
                  </a:schemeClr>
                </a:solidFill>
                <a:latin typeface="Kokila" panose="020B0604020202020204" pitchFamily="34" charset="0"/>
                <a:cs typeface="Kokila" panose="020B0604020202020204" pitchFamily="34" charset="0"/>
              </a:rPr>
              <a:t>पूरा चेहरा</a:t>
            </a:r>
            <a:endParaRPr lang="en-US" sz="3200" b="1" dirty="0">
              <a:solidFill>
                <a:schemeClr val="accent6">
                  <a:lumMod val="50000"/>
                </a:schemeClr>
              </a:solidFill>
              <a:latin typeface="Kokila" panose="020B0604020202020204" pitchFamily="34" charset="0"/>
              <a:cs typeface="Kokila" panose="020B0604020202020204" pitchFamily="34" charset="0"/>
            </a:endParaRPr>
          </a:p>
          <a:p>
            <a:pPr>
              <a:buFont typeface="Arial" pitchFamily="34" charset="0"/>
              <a:buChar char="•"/>
            </a:pPr>
            <a:r>
              <a:rPr lang="hi-IN" sz="3200" b="1" dirty="0">
                <a:solidFill>
                  <a:schemeClr val="accent6">
                    <a:lumMod val="50000"/>
                  </a:schemeClr>
                </a:solidFill>
                <a:latin typeface="Kokila" panose="020B0604020202020204" pitchFamily="34" charset="0"/>
                <a:cs typeface="Kokila" panose="020B0604020202020204" pitchFamily="34" charset="0"/>
              </a:rPr>
              <a:t>कोई स्पष्ट विशिष्ट विशेषताएं</a:t>
            </a:r>
            <a:endParaRPr lang="en-IN" sz="3200" b="1" dirty="0">
              <a:solidFill>
                <a:schemeClr val="accent6">
                  <a:lumMod val="50000"/>
                </a:schemeClr>
              </a:solidFill>
              <a:latin typeface="Kokila" panose="020B0604020202020204" pitchFamily="34" charset="0"/>
              <a:cs typeface="Kokila" panose="020B0604020202020204" pitchFamily="34" charset="0"/>
            </a:endParaRPr>
          </a:p>
        </p:txBody>
      </p:sp>
      <p:sp>
        <p:nvSpPr>
          <p:cNvPr id="7" name="Rounded Rectangle 6"/>
          <p:cNvSpPr/>
          <p:nvPr/>
        </p:nvSpPr>
        <p:spPr>
          <a:xfrm>
            <a:off x="4572000" y="4038600"/>
            <a:ext cx="5867400" cy="1676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buFont typeface="Arial" pitchFamily="34" charset="0"/>
              <a:buChar char="•"/>
            </a:pPr>
            <a:r>
              <a:rPr lang="hi-IN" sz="3200" b="1" dirty="0">
                <a:solidFill>
                  <a:schemeClr val="accent3">
                    <a:lumMod val="50000"/>
                  </a:schemeClr>
                </a:solidFill>
                <a:latin typeface="Kokila" panose="020B0604020202020204" pitchFamily="34" charset="0"/>
                <a:cs typeface="Kokila" panose="020B0604020202020204" pitchFamily="34" charset="0"/>
              </a:rPr>
              <a:t>शरीर का ऊपरी और निचला हिस्सा</a:t>
            </a:r>
            <a:endParaRPr lang="en-US" sz="3200" b="1" dirty="0">
              <a:solidFill>
                <a:schemeClr val="accent3">
                  <a:lumMod val="50000"/>
                </a:schemeClr>
              </a:solidFill>
              <a:latin typeface="Kokila" panose="020B0604020202020204" pitchFamily="34" charset="0"/>
              <a:cs typeface="Kokila" panose="020B0604020202020204" pitchFamily="34" charset="0"/>
            </a:endParaRPr>
          </a:p>
          <a:p>
            <a:pPr>
              <a:buFont typeface="Arial" pitchFamily="34" charset="0"/>
              <a:buChar char="•"/>
            </a:pPr>
            <a:r>
              <a:rPr lang="hi-IN" sz="3200" b="1" dirty="0">
                <a:solidFill>
                  <a:schemeClr val="accent3">
                    <a:lumMod val="50000"/>
                  </a:schemeClr>
                </a:solidFill>
                <a:latin typeface="Kokila" panose="020B0604020202020204" pitchFamily="34" charset="0"/>
                <a:cs typeface="Kokila" panose="020B0604020202020204" pitchFamily="34" charset="0"/>
              </a:rPr>
              <a:t>सभी कपड़े, पर्सनल सामान, और खासियतें</a:t>
            </a:r>
            <a:endParaRPr lang="en-IN" sz="3200" b="1" dirty="0">
              <a:solidFill>
                <a:schemeClr val="accent6">
                  <a:lumMod val="50000"/>
                </a:schemeClr>
              </a:solidFill>
              <a:latin typeface="Kokila" panose="020B0604020202020204" pitchFamily="34" charset="0"/>
              <a:cs typeface="Kokila"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noAutofit/>
          </a:bodyPr>
          <a:lstStyle/>
          <a:p>
            <a:r>
              <a:rPr lang="hi-IN" sz="3200" b="1" dirty="0">
                <a:latin typeface="Kokila" panose="020B0604020202020204" pitchFamily="34" charset="0"/>
                <a:ea typeface="Open Sans" panose="020B0606030504020204" pitchFamily="34" charset="0"/>
                <a:cs typeface="Kokila" panose="020B0604020202020204" pitchFamily="34" charset="0"/>
              </a:rPr>
              <a:t>विज़ुअल पहचान के लिए ज़रूरी मिनिमम फ़ोटोग्राफ़ सेट</a:t>
            </a:r>
            <a:endParaRPr lang="en-IN" sz="3200" b="1" dirty="0">
              <a:latin typeface="Kokila" panose="020B0604020202020204" pitchFamily="34" charset="0"/>
              <a:ea typeface="Open Sans" panose="020B0606030504020204" pitchFamily="34" charset="0"/>
              <a:cs typeface="Kokila" panose="020B0604020202020204" pitchFamily="34" charset="0"/>
            </a:endParaRPr>
          </a:p>
        </p:txBody>
      </p:sp>
      <p:graphicFrame>
        <p:nvGraphicFramePr>
          <p:cNvPr id="5" name="Content Placeholder 4"/>
          <p:cNvGraphicFramePr>
            <a:graphicFrameLocks noGrp="1"/>
          </p:cNvGraphicFramePr>
          <p:nvPr>
            <p:ph idx="4294967295"/>
          </p:nvPr>
        </p:nvGraphicFramePr>
        <p:xfrm>
          <a:off x="1981200" y="1600200"/>
          <a:ext cx="8229600" cy="4385734"/>
        </p:xfrm>
        <a:graphic>
          <a:graphicData uri="http://schemas.openxmlformats.org/drawingml/2006/table">
            <a:tbl>
              <a:tblPr firstRow="1" bandRow="1">
                <a:tableStyleId>{08FB837D-C827-4EFA-A057-4D05807E0F7C}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33400">
                <a:tc>
                  <a:txBody>
                    <a:bodyPr/>
                    <a:lstStyle/>
                    <a:p>
                      <a:pPr algn="ctr"/>
                      <a:r>
                        <a:rPr lang="en-US" sz="2800" dirty="0">
                          <a:latin typeface="Times New Roman" pitchFamily="18" charset="0"/>
                          <a:cs typeface="Times New Roman" pitchFamily="18" charset="0"/>
                        </a:rPr>
                        <a:t>A) </a:t>
                      </a:r>
                      <a:r>
                        <a:rPr lang="hi-IN" sz="2800" dirty="0">
                          <a:latin typeface="Times New Roman" pitchFamily="18" charset="0"/>
                          <a:cs typeface="Times New Roman" pitchFamily="18" charset="0"/>
                        </a:rPr>
                        <a:t>पूरा चेहरा</a:t>
                      </a:r>
                      <a:endParaRPr lang="en-IN"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B) </a:t>
                      </a:r>
                      <a:r>
                        <a:rPr lang="hi-IN" sz="2800" dirty="0">
                          <a:latin typeface="Times New Roman" pitchFamily="18" charset="0"/>
                          <a:cs typeface="Times New Roman" pitchFamily="18" charset="0"/>
                        </a:rPr>
                        <a:t>संपूर्ण शरीर</a:t>
                      </a:r>
                      <a:endParaRPr lang="en-IN"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852334">
                <a:tc>
                  <a:txBody>
                    <a:bodyPr/>
                    <a:lstStyle/>
                    <a:p>
                      <a:pPr algn="ctr"/>
                      <a:endParaRPr lang="en-IN" dirty="0">
                        <a:latin typeface="Times New Roman" pitchFamily="18" charset="0"/>
                        <a:cs typeface="Times New Roman" pitchFamily="18" charset="0"/>
                      </a:endParaRPr>
                    </a:p>
                  </a:txBody>
                  <a:tcPr/>
                </a:tc>
                <a:tc>
                  <a:txBody>
                    <a:bodyPr/>
                    <a:lstStyle/>
                    <a:p>
                      <a:pPr algn="ctr"/>
                      <a:endParaRPr lang="en-IN"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6" name="Picture 2"/>
          <p:cNvPicPr>
            <a:picLocks noChangeAspect="1" noChangeArrowheads="1"/>
          </p:cNvPicPr>
          <p:nvPr/>
        </p:nvPicPr>
        <p:blipFill>
          <a:blip r:embed="rId2" cstate="print"/>
          <a:srcRect l="60338" t="37037" r="20936" b="17284"/>
          <a:stretch>
            <a:fillRect/>
          </a:stretch>
        </p:blipFill>
        <p:spPr bwMode="auto">
          <a:xfrm>
            <a:off x="7239000" y="2184400"/>
            <a:ext cx="1828800" cy="3759200"/>
          </a:xfrm>
          <a:prstGeom prst="rect">
            <a:avLst/>
          </a:prstGeom>
          <a:noFill/>
          <a:ln w="9525">
            <a:noFill/>
            <a:miter lim="800000"/>
            <a:headEnd/>
            <a:tailEnd/>
          </a:ln>
          <a:effectLst/>
        </p:spPr>
      </p:pic>
      <p:pic>
        <p:nvPicPr>
          <p:cNvPr id="7" name="Picture 2"/>
          <p:cNvPicPr>
            <a:picLocks noChangeAspect="1" noChangeArrowheads="1"/>
          </p:cNvPicPr>
          <p:nvPr/>
        </p:nvPicPr>
        <p:blipFill>
          <a:blip r:embed="rId2" cstate="print"/>
          <a:srcRect l="19766" t="37037" r="54226" b="17284"/>
          <a:stretch>
            <a:fillRect/>
          </a:stretch>
        </p:blipFill>
        <p:spPr bwMode="auto">
          <a:xfrm>
            <a:off x="2895600" y="2362200"/>
            <a:ext cx="2263346" cy="3349752"/>
          </a:xfrm>
          <a:prstGeom prst="rect">
            <a:avLst/>
          </a:prstGeom>
          <a:noFill/>
          <a:ln w="9525">
            <a:noFill/>
            <a:miter lim="800000"/>
            <a:headEnd/>
            <a:tailEnd/>
          </a:ln>
          <a:effectLst/>
        </p:spPr>
      </p:pic>
      <p:sp>
        <p:nvSpPr>
          <p:cNvPr id="8" name="Rectangle 7"/>
          <p:cNvSpPr/>
          <p:nvPr/>
        </p:nvSpPr>
        <p:spPr>
          <a:xfrm>
            <a:off x="7391400" y="29718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Kokila" panose="020B0604020202020204" pitchFamily="34" charset="0"/>
                <a:cs typeface="Kokila" panose="020B0604020202020204" pitchFamily="34" charset="0"/>
              </a:rPr>
              <a:t>7 NDRF – Team A- 001</a:t>
            </a:r>
            <a:endParaRPr lang="en-IN" sz="1200" dirty="0">
              <a:latin typeface="Kokila" panose="020B0604020202020204" pitchFamily="34" charset="0"/>
              <a:cs typeface="Kokila" panose="020B0604020202020204" pitchFamily="34" charset="0"/>
            </a:endParaRPr>
          </a:p>
        </p:txBody>
      </p:sp>
      <p:sp>
        <p:nvSpPr>
          <p:cNvPr id="9" name="Rectangle 8"/>
          <p:cNvSpPr/>
          <p:nvPr/>
        </p:nvSpPr>
        <p:spPr>
          <a:xfrm>
            <a:off x="2895600" y="4419600"/>
            <a:ext cx="2209800" cy="533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Kokila" panose="020B0604020202020204" pitchFamily="34" charset="0"/>
                <a:cs typeface="Kokila" panose="020B0604020202020204" pitchFamily="34" charset="0"/>
              </a:rPr>
              <a:t>7 NDRF – Team A- 001</a:t>
            </a:r>
            <a:endParaRPr lang="en-IN" sz="1600" dirty="0">
              <a:latin typeface="Kokila" panose="020B0604020202020204" pitchFamily="34" charset="0"/>
              <a:cs typeface="Kokila"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Rel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88" name="AutoShape 4" descr="Rel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90" name="AutoShape 6" descr="Related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92" name="AutoShape 8" descr="Image result for matching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94" name="AutoShape 10" descr="Image result for matching clipart"/>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9" name="Rectangle 8"/>
          <p:cNvSpPr/>
          <p:nvPr/>
        </p:nvSpPr>
        <p:spPr>
          <a:xfrm>
            <a:off x="5362128" y="1200821"/>
            <a:ext cx="6525072" cy="4893647"/>
          </a:xfrm>
          <a:prstGeom prst="rect">
            <a:avLst/>
          </a:prstGeom>
        </p:spPr>
        <p:txBody>
          <a:bodyPr wrap="square">
            <a:spAutoFit/>
          </a:bodyPr>
          <a:lstStyle/>
          <a:p>
            <a:pPr marL="457200" indent="-457200" algn="just">
              <a:lnSpc>
                <a:spcPct val="200000"/>
              </a:lnSpc>
              <a:buAutoNum type="arabicPeriod"/>
            </a:pPr>
            <a:r>
              <a:rPr lang="hi-IN" sz="3200" dirty="0">
                <a:latin typeface="Kokila" panose="020B0604020202020204" pitchFamily="34" charset="0"/>
                <a:ea typeface="Open Sans" panose="020B0606030504020204" pitchFamily="34" charset="0"/>
                <a:cs typeface="Kokila" panose="020B0604020202020204" pitchFamily="34" charset="0"/>
              </a:rPr>
              <a:t>शवों की पहचान के तरीके</a:t>
            </a:r>
            <a:endParaRPr lang="en-IN" sz="3200" dirty="0">
              <a:latin typeface="Kokila" panose="020B0604020202020204" pitchFamily="34" charset="0"/>
              <a:ea typeface="Open Sans" panose="020B0606030504020204" pitchFamily="34" charset="0"/>
              <a:cs typeface="Kokila" panose="020B0604020202020204" pitchFamily="34" charset="0"/>
            </a:endParaRPr>
          </a:p>
          <a:p>
            <a:pPr marL="457200" indent="-457200" algn="just">
              <a:lnSpc>
                <a:spcPct val="200000"/>
              </a:lnSpc>
              <a:buAutoNum type="arabicPeriod"/>
            </a:pPr>
            <a:r>
              <a:rPr lang="hi-IN" sz="3200" dirty="0">
                <a:latin typeface="Kokila" panose="020B0604020202020204" pitchFamily="34" charset="0"/>
                <a:ea typeface="Open Sans" panose="020B0606030504020204" pitchFamily="34" charset="0"/>
                <a:cs typeface="Kokila" panose="020B0604020202020204" pitchFamily="34" charset="0"/>
              </a:rPr>
              <a:t>शवों की पहचान का फॉर्म</a:t>
            </a:r>
            <a:endParaRPr lang="en-IN" sz="3200" dirty="0">
              <a:latin typeface="Kokila" panose="020B0604020202020204" pitchFamily="34" charset="0"/>
              <a:ea typeface="Open Sans" panose="020B0606030504020204" pitchFamily="34" charset="0"/>
              <a:cs typeface="Kokila" panose="020B0604020202020204" pitchFamily="34" charset="0"/>
            </a:endParaRPr>
          </a:p>
          <a:p>
            <a:pPr marL="457200" indent="-457200" algn="just">
              <a:lnSpc>
                <a:spcPct val="200000"/>
              </a:lnSpc>
              <a:buAutoNum type="arabicPeriod"/>
            </a:pPr>
            <a:r>
              <a:rPr lang="hi-IN" sz="3200" dirty="0">
                <a:latin typeface="Kokila" panose="020B0604020202020204" pitchFamily="34" charset="0"/>
                <a:ea typeface="Open Sans" panose="020B0606030504020204" pitchFamily="34" charset="0"/>
                <a:cs typeface="Kokila" panose="020B0604020202020204" pitchFamily="34" charset="0"/>
              </a:rPr>
              <a:t>सामान्य नियम </a:t>
            </a:r>
            <a:endParaRPr lang="en-US" sz="3200" dirty="0">
              <a:latin typeface="Kokila" panose="020B0604020202020204" pitchFamily="34" charset="0"/>
              <a:ea typeface="Open Sans" panose="020B0606030504020204" pitchFamily="34" charset="0"/>
              <a:cs typeface="Kokila" panose="020B0604020202020204" pitchFamily="34" charset="0"/>
            </a:endParaRPr>
          </a:p>
          <a:p>
            <a:pPr marL="457200" indent="-457200" algn="just">
              <a:lnSpc>
                <a:spcPct val="200000"/>
              </a:lnSpc>
              <a:buAutoNum type="arabicPeriod"/>
            </a:pPr>
            <a:r>
              <a:rPr lang="hi-IN" sz="3200" dirty="0">
                <a:latin typeface="Kokila" panose="020B0604020202020204" pitchFamily="34" charset="0"/>
                <a:ea typeface="Open Sans" panose="020B0606030504020204" pitchFamily="34" charset="0"/>
                <a:cs typeface="Kokila" panose="020B0604020202020204" pitchFamily="34" charset="0"/>
              </a:rPr>
              <a:t>ज़रूरी स्टेप्स </a:t>
            </a:r>
            <a:endParaRPr lang="en-US" sz="3200" dirty="0">
              <a:latin typeface="Kokila" panose="020B0604020202020204" pitchFamily="34" charset="0"/>
              <a:ea typeface="Open Sans" panose="020B0606030504020204" pitchFamily="34" charset="0"/>
              <a:cs typeface="Kokila" panose="020B0604020202020204" pitchFamily="34" charset="0"/>
            </a:endParaRPr>
          </a:p>
          <a:p>
            <a:pPr marL="457200" indent="-457200" algn="just">
              <a:lnSpc>
                <a:spcPct val="200000"/>
              </a:lnSpc>
              <a:buAutoNum type="arabicPeriod"/>
            </a:pPr>
            <a:r>
              <a:rPr lang="hi-IN" sz="3200" dirty="0">
                <a:latin typeface="Kokila" panose="020B0604020202020204" pitchFamily="34" charset="0"/>
                <a:ea typeface="Open Sans" panose="020B0606030504020204" pitchFamily="34" charset="0"/>
                <a:cs typeface="Kokila" panose="020B0604020202020204" pitchFamily="34" charset="0"/>
              </a:rPr>
              <a:t>यूनिक रेफरेंस नंबर</a:t>
            </a:r>
            <a:endParaRPr lang="en-IN" sz="3200" dirty="0">
              <a:latin typeface="Kokila" panose="020B0604020202020204" pitchFamily="34" charset="0"/>
              <a:ea typeface="Open Sans" panose="020B0606030504020204" pitchFamily="34" charset="0"/>
              <a:cs typeface="Kokila" panose="020B0604020202020204" pitchFamily="34" charset="0"/>
            </a:endParaRPr>
          </a:p>
        </p:txBody>
      </p:sp>
      <p:sp>
        <p:nvSpPr>
          <p:cNvPr id="5" name="Rounded Rectangle 1">
            <a:extLst>
              <a:ext uri="{FF2B5EF4-FFF2-40B4-BE49-F238E27FC236}">
                <a16:creationId xmlns:a16="http://schemas.microsoft.com/office/drawing/2014/main" id="{E0E5D5E9-D6CE-6A8C-B613-B9DD90262D2E}"/>
              </a:ext>
            </a:extLst>
          </p:cNvPr>
          <p:cNvSpPr/>
          <p:nvPr/>
        </p:nvSpPr>
        <p:spPr>
          <a:xfrm>
            <a:off x="609600" y="1236135"/>
            <a:ext cx="3962400" cy="812800"/>
          </a:xfrm>
          <a:prstGeom prst="roundRect">
            <a:avLst>
              <a:gd name="adj" fmla="val 50000"/>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4800" b="1" u="sng" dirty="0">
                <a:solidFill>
                  <a:srgbClr val="C00000"/>
                </a:solidFill>
                <a:latin typeface="Kokila" panose="020B0604020202020204" pitchFamily="34" charset="0"/>
                <a:ea typeface="Open Sans" panose="020B0606030504020204" pitchFamily="34" charset="0"/>
                <a:cs typeface="Kokila" panose="020B0604020202020204" pitchFamily="34" charset="0"/>
              </a:rPr>
              <a:t>उद्देश्य</a:t>
            </a:r>
            <a:endParaRPr lang="en-US" sz="4800" b="1" u="sng" dirty="0">
              <a:solidFill>
                <a:srgbClr val="C00000"/>
              </a:solidFill>
              <a:latin typeface="Kokila" panose="020B0604020202020204" pitchFamily="34" charset="0"/>
              <a:ea typeface="Open Sans" panose="020B0606030504020204" pitchFamily="34" charset="0"/>
              <a:cs typeface="Kokila" panose="020B0604020202020204" pitchFamily="34" charset="0"/>
            </a:endParaRPr>
          </a:p>
        </p:txBody>
      </p:sp>
      <p:sp>
        <p:nvSpPr>
          <p:cNvPr id="6" name="Upon completing this lesson, you will be able to:">
            <a:extLst>
              <a:ext uri="{FF2B5EF4-FFF2-40B4-BE49-F238E27FC236}">
                <a16:creationId xmlns:a16="http://schemas.microsoft.com/office/drawing/2014/main" id="{ADA638F4-549A-7A11-DEBD-D14285E78045}"/>
              </a:ext>
            </a:extLst>
          </p:cNvPr>
          <p:cNvSpPr txBox="1">
            <a:spLocks/>
          </p:cNvSpPr>
          <p:nvPr/>
        </p:nvSpPr>
        <p:spPr>
          <a:xfrm>
            <a:off x="407369" y="2048935"/>
            <a:ext cx="4752528" cy="2421956"/>
          </a:xfrm>
          <a:prstGeom prst="rect">
            <a:avLst/>
          </a:prstGeom>
          <a:solidFill>
            <a:srgbClr val="E46C0A"/>
          </a:solidFill>
        </p:spPr>
        <p:txBody>
          <a:bodyPr lIns="118980" tIns="118980" rIns="118980" bIns="118980" anchor="t"/>
          <a:lstStyle>
            <a:lvl1pPr marL="0" marR="0" indent="0" algn="l" defTabSz="1896340" latinLnBrk="0">
              <a:lnSpc>
                <a:spcPct val="100000"/>
              </a:lnSpc>
              <a:spcBef>
                <a:spcPts val="2100"/>
              </a:spcBef>
              <a:spcAft>
                <a:spcPts val="0"/>
              </a:spcAft>
              <a:buClrTx/>
              <a:buSzTx/>
              <a:buFontTx/>
              <a:buNone/>
              <a:tabLst>
                <a:tab pos="2286000" algn="l"/>
                <a:tab pos="3644900" algn="l"/>
                <a:tab pos="5029200" algn="l"/>
                <a:tab pos="6388100" algn="l"/>
              </a:tabLst>
              <a:defRPr sz="4200" b="0" i="0" u="none" strike="noStrike" cap="none" spc="0" baseline="0">
                <a:solidFill>
                  <a:srgbClr val="000000"/>
                </a:solidFill>
                <a:uFillTx/>
                <a:latin typeface="Open Sans"/>
                <a:ea typeface="Open Sans"/>
                <a:cs typeface="Open Sans"/>
                <a:sym typeface="Open Sans"/>
              </a:defRPr>
            </a:lvl1pPr>
            <a:lvl2pPr marL="0" marR="0" indent="457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2pPr>
            <a:lvl3pPr marL="0" marR="0" indent="914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3pPr>
            <a:lvl4pPr marL="0" marR="0" indent="1371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4pPr>
            <a:lvl5pPr marL="0" marR="0" indent="18288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5pPr>
            <a:lvl6pPr marL="0" marR="0" indent="22860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6pPr>
            <a:lvl7pPr marL="0" marR="0" indent="27432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7pPr>
            <a:lvl8pPr marL="0" marR="0" indent="32004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8pPr>
            <a:lvl9pPr marL="0" marR="0" indent="3657600" algn="l" defTabSz="2438400" latinLnBrk="0">
              <a:lnSpc>
                <a:spcPct val="100000"/>
              </a:lnSpc>
              <a:spcBef>
                <a:spcPts val="1100"/>
              </a:spcBef>
              <a:spcAft>
                <a:spcPts val="0"/>
              </a:spcAft>
              <a:buClrTx/>
              <a:buSzTx/>
              <a:buFontTx/>
              <a:buNone/>
              <a:tabLst/>
              <a:defRPr sz="4800" b="0" i="1" u="none" strike="noStrike" cap="none" spc="0" baseline="0">
                <a:solidFill>
                  <a:srgbClr val="FFFFFF"/>
                </a:solidFill>
                <a:uFillTx/>
                <a:latin typeface="Verdana"/>
                <a:ea typeface="Verdana"/>
                <a:cs typeface="Verdana"/>
                <a:sym typeface="Verdana"/>
              </a:defRPr>
            </a:lvl9pPr>
          </a:lstStyle>
          <a:p>
            <a:r>
              <a:rPr lang="en-US" sz="3600" dirty="0" err="1">
                <a:latin typeface="Kokila" panose="020B0604020202020204" pitchFamily="34" charset="0"/>
                <a:cs typeface="Kokila" panose="020B0604020202020204" pitchFamily="34" charset="0"/>
              </a:rPr>
              <a:t>इस</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पाठ</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का अध्ययन </a:t>
            </a:r>
            <a:r>
              <a:rPr lang="en-US" sz="3600" dirty="0" err="1">
                <a:latin typeface="Kokila" panose="020B0604020202020204" pitchFamily="34" charset="0"/>
                <a:cs typeface="Kokila" panose="020B0604020202020204" pitchFamily="34" charset="0"/>
              </a:rPr>
              <a:t>करने</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पर</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आप</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निम्नलिखित</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बातों से अवगत </a:t>
            </a:r>
            <a:r>
              <a:rPr lang="en-US" sz="3600" dirty="0" err="1">
                <a:latin typeface="Kokila" panose="020B0604020202020204" pitchFamily="34" charset="0"/>
                <a:cs typeface="Kokila" panose="020B0604020202020204" pitchFamily="34" charset="0"/>
              </a:rPr>
              <a:t>होंगे</a:t>
            </a:r>
            <a:r>
              <a:rPr lang="en-US" sz="3600" dirty="0">
                <a:latin typeface="Kokila" panose="020B0604020202020204" pitchFamily="34" charset="0"/>
                <a:cs typeface="Kokila"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noAutofit/>
          </a:bodyPr>
          <a:lstStyle/>
          <a:p>
            <a:r>
              <a:rPr lang="hi-IN" sz="3200" b="1" dirty="0">
                <a:latin typeface="Kokila" panose="020B0604020202020204" pitchFamily="34" charset="0"/>
                <a:ea typeface="Open Sans" panose="020B0606030504020204" pitchFamily="34" charset="0"/>
                <a:cs typeface="Kokila" panose="020B0604020202020204" pitchFamily="34" charset="0"/>
              </a:rPr>
              <a:t>विज़ुअल पहचान के लिए ज़रूरी मिनिमम फ़ोटोग्राफ़ सेट</a:t>
            </a:r>
            <a:endParaRPr lang="en-IN" sz="3200" b="1" dirty="0">
              <a:latin typeface="Kokila" panose="020B0604020202020204" pitchFamily="34" charset="0"/>
              <a:ea typeface="Open Sans" panose="020B0606030504020204" pitchFamily="34" charset="0"/>
              <a:cs typeface="Kokila" panose="020B0604020202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99562448"/>
              </p:ext>
            </p:extLst>
          </p:nvPr>
        </p:nvGraphicFramePr>
        <p:xfrm>
          <a:off x="1066800" y="1340768"/>
          <a:ext cx="10515600" cy="4800600"/>
        </p:xfrm>
        <a:graphic>
          <a:graphicData uri="http://schemas.openxmlformats.org/drawingml/2006/table">
            <a:tbl>
              <a:tblPr firstRow="1" bandRow="1">
                <a:tableStyleId>{08FB837D-C827-4EFA-A057-4D05807E0F7C}</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583857">
                <a:tc>
                  <a:txBody>
                    <a:bodyPr/>
                    <a:lstStyle/>
                    <a:p>
                      <a:pPr algn="ctr"/>
                      <a:r>
                        <a:rPr lang="en-US" sz="2800" dirty="0">
                          <a:latin typeface="Times New Roman" pitchFamily="18" charset="0"/>
                          <a:cs typeface="Times New Roman" pitchFamily="18" charset="0"/>
                        </a:rPr>
                        <a:t>C) </a:t>
                      </a:r>
                      <a:r>
                        <a:rPr lang="hi-IN" sz="2800" dirty="0">
                          <a:latin typeface="Times New Roman" pitchFamily="18" charset="0"/>
                          <a:cs typeface="Times New Roman" pitchFamily="18" charset="0"/>
                        </a:rPr>
                        <a:t>शरीर का ऊपरी भाग</a:t>
                      </a:r>
                      <a:endParaRPr lang="en-IN" sz="2800" dirty="0">
                        <a:latin typeface="Times New Roman" pitchFamily="18" charset="0"/>
                        <a:cs typeface="Times New Roman" pitchFamily="18" charset="0"/>
                      </a:endParaRPr>
                    </a:p>
                  </a:txBody>
                  <a:tcPr/>
                </a:tc>
                <a:tc>
                  <a:txBody>
                    <a:bodyPr/>
                    <a:lstStyle/>
                    <a:p>
                      <a:pPr algn="ctr"/>
                      <a:r>
                        <a:rPr lang="en-US" sz="2800" dirty="0">
                          <a:latin typeface="Times New Roman" pitchFamily="18" charset="0"/>
                          <a:cs typeface="Times New Roman" pitchFamily="18" charset="0"/>
                        </a:rPr>
                        <a:t>D) </a:t>
                      </a:r>
                      <a:r>
                        <a:rPr lang="hi-IN" sz="2800" dirty="0">
                          <a:latin typeface="Times New Roman" pitchFamily="18" charset="0"/>
                          <a:cs typeface="Times New Roman" pitchFamily="18" charset="0"/>
                        </a:rPr>
                        <a:t>निचला शरीर</a:t>
                      </a:r>
                      <a:endParaRPr lang="en-IN"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16743">
                <a:tc>
                  <a:txBody>
                    <a:bodyPr/>
                    <a:lstStyle/>
                    <a:p>
                      <a:pPr algn="ctr"/>
                      <a:endParaRPr lang="en-IN" dirty="0">
                        <a:latin typeface="Times New Roman" pitchFamily="18" charset="0"/>
                        <a:cs typeface="Times New Roman" pitchFamily="18" charset="0"/>
                      </a:endParaRPr>
                    </a:p>
                  </a:txBody>
                  <a:tcPr/>
                </a:tc>
                <a:tc>
                  <a:txBody>
                    <a:bodyPr/>
                    <a:lstStyle/>
                    <a:p>
                      <a:pPr algn="ctr"/>
                      <a:endParaRPr lang="en-IN"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2" cstate="print"/>
          <a:srcRect l="18009" t="13580" r="52900" b="9877"/>
          <a:stretch>
            <a:fillRect/>
          </a:stretch>
        </p:blipFill>
        <p:spPr bwMode="auto">
          <a:xfrm>
            <a:off x="2753032" y="1988840"/>
            <a:ext cx="2733368" cy="4034971"/>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l="56797" t="13581" r="16883" b="9876"/>
          <a:stretch>
            <a:fillRect/>
          </a:stretch>
        </p:blipFill>
        <p:spPr bwMode="auto">
          <a:xfrm>
            <a:off x="7315201" y="1988840"/>
            <a:ext cx="2885255" cy="4058653"/>
          </a:xfrm>
          <a:prstGeom prst="rect">
            <a:avLst/>
          </a:prstGeom>
          <a:noFill/>
          <a:ln w="9525">
            <a:noFill/>
            <a:miter lim="800000"/>
            <a:headEnd/>
            <a:tailEnd/>
          </a:ln>
          <a:effectLst/>
        </p:spPr>
      </p:pic>
      <p:sp>
        <p:nvSpPr>
          <p:cNvPr id="8" name="Rectangle 7"/>
          <p:cNvSpPr/>
          <p:nvPr/>
        </p:nvSpPr>
        <p:spPr>
          <a:xfrm>
            <a:off x="7772400" y="35052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Kokila" panose="020B0604020202020204" pitchFamily="34" charset="0"/>
                <a:cs typeface="Kokila" panose="020B0604020202020204" pitchFamily="34" charset="0"/>
              </a:rPr>
              <a:t>7 NDRF – Team A- 001</a:t>
            </a:r>
            <a:endParaRPr lang="en-IN" sz="1200" dirty="0">
              <a:latin typeface="Kokila" panose="020B0604020202020204" pitchFamily="34" charset="0"/>
              <a:cs typeface="Kokila" panose="020B0604020202020204" pitchFamily="34" charset="0"/>
            </a:endParaRPr>
          </a:p>
        </p:txBody>
      </p:sp>
      <p:sp>
        <p:nvSpPr>
          <p:cNvPr id="11" name="Rectangle 10"/>
          <p:cNvSpPr/>
          <p:nvPr/>
        </p:nvSpPr>
        <p:spPr>
          <a:xfrm>
            <a:off x="3429000" y="3886200"/>
            <a:ext cx="1600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Kokila" panose="020B0604020202020204" pitchFamily="34" charset="0"/>
                <a:cs typeface="Kokila" panose="020B0604020202020204" pitchFamily="34" charset="0"/>
              </a:rPr>
              <a:t>7 NDRF – Team A- 001</a:t>
            </a:r>
            <a:endParaRPr lang="en-IN" sz="1200" dirty="0">
              <a:latin typeface="Kokila" panose="020B0604020202020204" pitchFamily="34" charset="0"/>
              <a:cs typeface="Kokila"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noAutofit/>
          </a:bodyPr>
          <a:lstStyle/>
          <a:p>
            <a:r>
              <a:rPr lang="hi-IN" sz="3600" b="1" dirty="0">
                <a:latin typeface="Kokila" panose="020B0604020202020204" pitchFamily="34" charset="0"/>
                <a:ea typeface="Open Sans" panose="020B0606030504020204" pitchFamily="34" charset="0"/>
                <a:cs typeface="Kokila" panose="020B0604020202020204" pitchFamily="34" charset="0"/>
              </a:rPr>
              <a:t>शरीर की पूरी लंबाई, सामने का दृश्य</a:t>
            </a:r>
            <a:endParaRPr lang="en-IN" sz="3600" b="1" dirty="0">
              <a:latin typeface="Kokila" panose="020B0604020202020204" pitchFamily="34" charset="0"/>
              <a:ea typeface="Open Sans" panose="020B0606030504020204" pitchFamily="34" charset="0"/>
              <a:cs typeface="Kokila" panose="020B0604020202020204" pitchFamily="34" charset="0"/>
            </a:endParaRPr>
          </a:p>
        </p:txBody>
      </p:sp>
      <p:pic>
        <p:nvPicPr>
          <p:cNvPr id="3074" name="Picture 2"/>
          <p:cNvPicPr>
            <a:picLocks noChangeAspect="1" noChangeArrowheads="1"/>
          </p:cNvPicPr>
          <p:nvPr/>
        </p:nvPicPr>
        <p:blipFill>
          <a:blip r:embed="rId2" cstate="print"/>
          <a:srcRect l="11140" t="1235" r="11575" b="9876"/>
          <a:stretch>
            <a:fillRect/>
          </a:stretch>
        </p:blipFill>
        <p:spPr bwMode="auto">
          <a:xfrm>
            <a:off x="2102296" y="1219200"/>
            <a:ext cx="8458200" cy="5486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lstStyle/>
          <a:p>
            <a:r>
              <a:rPr lang="hi-IN" b="1" dirty="0">
                <a:latin typeface="Kokila" panose="020B0604020202020204" pitchFamily="34" charset="0"/>
                <a:ea typeface="Open Sans" panose="020B0606030504020204" pitchFamily="34" charset="0"/>
                <a:cs typeface="Kokila" panose="020B0604020202020204" pitchFamily="34" charset="0"/>
              </a:rPr>
              <a:t>पूरा चेहरा, सामने का दृश्य</a:t>
            </a:r>
            <a:endParaRPr lang="en-IN" b="1" dirty="0">
              <a:latin typeface="Kokila" panose="020B0604020202020204" pitchFamily="34" charset="0"/>
              <a:ea typeface="Open Sans" panose="020B0606030504020204" pitchFamily="34" charset="0"/>
              <a:cs typeface="Kokila" panose="020B0604020202020204" pitchFamily="34" charset="0"/>
            </a:endParaRPr>
          </a:p>
        </p:txBody>
      </p:sp>
      <p:pic>
        <p:nvPicPr>
          <p:cNvPr id="4" name="Picture 2"/>
          <p:cNvPicPr>
            <a:picLocks noChangeAspect="1" noChangeArrowheads="1"/>
          </p:cNvPicPr>
          <p:nvPr/>
        </p:nvPicPr>
        <p:blipFill>
          <a:blip r:embed="rId2" cstate="print"/>
          <a:srcRect l="11242" t="1235" r="51262" b="54321"/>
          <a:stretch>
            <a:fillRect/>
          </a:stretch>
        </p:blipFill>
        <p:spPr bwMode="auto">
          <a:xfrm>
            <a:off x="1143000" y="1219200"/>
            <a:ext cx="10058400" cy="4686226"/>
          </a:xfrm>
          <a:prstGeom prst="rect">
            <a:avLst/>
          </a:prstGeom>
          <a:noFill/>
          <a:ln w="9525">
            <a:noFill/>
            <a:miter lim="800000"/>
            <a:headEnd/>
            <a:tailEnd/>
          </a:ln>
          <a:effectLst/>
        </p:spPr>
      </p:pic>
      <p:sp>
        <p:nvSpPr>
          <p:cNvPr id="5" name="Rectangle 4"/>
          <p:cNvSpPr/>
          <p:nvPr/>
        </p:nvSpPr>
        <p:spPr>
          <a:xfrm>
            <a:off x="1752600" y="5867401"/>
            <a:ext cx="8686800" cy="954107"/>
          </a:xfrm>
          <a:prstGeom prst="rect">
            <a:avLst/>
          </a:prstGeom>
        </p:spPr>
        <p:txBody>
          <a:bodyPr wrap="square">
            <a:spAutoFit/>
          </a:bodyPr>
          <a:lstStyle/>
          <a:p>
            <a:pPr algn="ctr"/>
            <a:r>
              <a:rPr lang="hi-IN" sz="2800" dirty="0">
                <a:latin typeface="Kokila" panose="020B0604020202020204" pitchFamily="34" charset="0"/>
                <a:cs typeface="Kokila" panose="020B0604020202020204" pitchFamily="34" charset="0"/>
              </a:rPr>
              <a:t>फोटो डेड बॉडी के पास से लेनी चाहिए; जब चेहरा ले रहे हों, तो वह पूरी फोटो में दिखना चाहिए।</a:t>
            </a:r>
            <a:endParaRPr lang="en-IN" sz="2800" dirty="0">
              <a:latin typeface="Kokila" panose="020B0604020202020204" pitchFamily="34" charset="0"/>
              <a:cs typeface="Kokila"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noAutofit/>
          </a:bodyPr>
          <a:lstStyle/>
          <a:p>
            <a:r>
              <a:rPr lang="hi-IN" b="1" dirty="0">
                <a:latin typeface="Kokila" panose="020B0604020202020204" pitchFamily="34" charset="0"/>
                <a:cs typeface="Kokila" panose="020B0604020202020204" pitchFamily="34" charset="0"/>
              </a:rPr>
              <a:t>खास बातें और पर्सनल इफ़ेक्ट</a:t>
            </a:r>
            <a:endParaRPr lang="en-IN" b="1" dirty="0">
              <a:latin typeface="Kokila" panose="020B0604020202020204" pitchFamily="34" charset="0"/>
              <a:cs typeface="Kokila" panose="020B0604020202020204" pitchFamily="34" charset="0"/>
            </a:endParaRPr>
          </a:p>
        </p:txBody>
      </p:sp>
      <p:pic>
        <p:nvPicPr>
          <p:cNvPr id="4" name="Picture 2"/>
          <p:cNvPicPr>
            <a:picLocks noChangeAspect="1" noChangeArrowheads="1"/>
          </p:cNvPicPr>
          <p:nvPr/>
        </p:nvPicPr>
        <p:blipFill>
          <a:blip r:embed="rId2" cstate="print"/>
          <a:srcRect l="51523" r="10879" b="53704"/>
          <a:stretch>
            <a:fillRect/>
          </a:stretch>
        </p:blipFill>
        <p:spPr bwMode="auto">
          <a:xfrm>
            <a:off x="1905000" y="1524000"/>
            <a:ext cx="9525000" cy="4572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143000"/>
          </a:xfrm>
          <a:prstGeom prst="rect">
            <a:avLst/>
          </a:prstGeom>
        </p:spPr>
        <p:txBody>
          <a:bodyPr>
            <a:normAutofit/>
          </a:bodyPr>
          <a:lstStyle/>
          <a:p>
            <a:r>
              <a:rPr lang="hi-IN" b="1" dirty="0">
                <a:solidFill>
                  <a:schemeClr val="accent3">
                    <a:lumMod val="50000"/>
                  </a:schemeClr>
                </a:solidFill>
                <a:latin typeface="Kokila" panose="020B0604020202020204" pitchFamily="34" charset="0"/>
                <a:ea typeface="Open Sans" panose="020B0606030504020204" pitchFamily="34" charset="0"/>
                <a:cs typeface="Kokila" panose="020B0604020202020204" pitchFamily="34" charset="0"/>
              </a:rPr>
              <a:t>खास बातें और पर्सनल इफ़ेक्ट</a:t>
            </a:r>
            <a:endParaRPr lang="en-IN" dirty="0">
              <a:latin typeface="Kokila" panose="020B0604020202020204" pitchFamily="34" charset="0"/>
              <a:ea typeface="Open Sans" panose="020B0606030504020204" pitchFamily="34" charset="0"/>
              <a:cs typeface="Kokila" panose="020B0604020202020204" pitchFamily="34" charset="0"/>
            </a:endParaRPr>
          </a:p>
        </p:txBody>
      </p:sp>
      <p:pic>
        <p:nvPicPr>
          <p:cNvPr id="4" name="Picture 2"/>
          <p:cNvPicPr>
            <a:picLocks noChangeAspect="1" noChangeArrowheads="1"/>
          </p:cNvPicPr>
          <p:nvPr/>
        </p:nvPicPr>
        <p:blipFill>
          <a:blip r:embed="rId2" cstate="print"/>
          <a:srcRect l="11140" t="53704" r="51262"/>
          <a:stretch>
            <a:fillRect/>
          </a:stretch>
        </p:blipFill>
        <p:spPr bwMode="auto">
          <a:xfrm>
            <a:off x="2743200" y="1524000"/>
            <a:ext cx="6705601" cy="46566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638"/>
            <a:ext cx="10972800" cy="1073057"/>
          </a:xfrm>
          <a:prstGeom prst="rect">
            <a:avLst/>
          </a:prstGeom>
        </p:spPr>
        <p:txBody>
          <a:bodyPr>
            <a:normAutofit/>
          </a:bodyPr>
          <a:lstStyle/>
          <a:p>
            <a:r>
              <a:rPr lang="hi-IN" b="1" dirty="0">
                <a:solidFill>
                  <a:schemeClr val="accent3">
                    <a:lumMod val="50000"/>
                  </a:schemeClr>
                </a:solidFill>
                <a:latin typeface="Kokila" panose="020B0604020202020204" pitchFamily="34" charset="0"/>
                <a:ea typeface="Open Sans" panose="020B0606030504020204" pitchFamily="34" charset="0"/>
                <a:cs typeface="Kokila" panose="020B0604020202020204" pitchFamily="34" charset="0"/>
              </a:rPr>
              <a:t>खास बातें और पर्सनल इफ़ेक्ट</a:t>
            </a:r>
            <a:endParaRPr lang="en-IN" dirty="0">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609600" y="1600202"/>
            <a:ext cx="10972800" cy="4249010"/>
          </a:xfrm>
          <a:prstGeom prst="rect">
            <a:avLst/>
          </a:prstGeom>
        </p:spPr>
        <p:txBody>
          <a:bodyPr>
            <a:normAutofit/>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इसमें दिखने वाला यूनिक रेफरेंस नंबर और स्केल (फोटो में फीचर्स का साइज़ कैलकुलेट करने के लिए) शामिल होना चाहिए।</a:t>
            </a:r>
            <a:endParaRPr lang="en-IN" dirty="0">
              <a:latin typeface="Kokila" panose="020B0604020202020204" pitchFamily="34" charset="0"/>
              <a:ea typeface="Open Sans" panose="020B0606030504020204" pitchFamily="34" charset="0"/>
              <a:cs typeface="Kokila" panose="020B0604020202020204" pitchFamily="34" charset="0"/>
            </a:endParaRPr>
          </a:p>
        </p:txBody>
      </p:sp>
      <p:pic>
        <p:nvPicPr>
          <p:cNvPr id="5" name="Picture 2"/>
          <p:cNvPicPr>
            <a:picLocks noChangeAspect="1" noChangeArrowheads="1"/>
          </p:cNvPicPr>
          <p:nvPr/>
        </p:nvPicPr>
        <p:blipFill>
          <a:blip r:embed="rId3" cstate="print"/>
          <a:srcRect l="51523" t="53704" r="10879"/>
          <a:stretch>
            <a:fillRect/>
          </a:stretch>
        </p:blipFill>
        <p:spPr bwMode="auto">
          <a:xfrm>
            <a:off x="3566162" y="2590800"/>
            <a:ext cx="6778310" cy="393454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4160" y="2644170"/>
            <a:ext cx="4572000" cy="707886"/>
          </a:xfrm>
          <a:prstGeom prst="rect">
            <a:avLst/>
          </a:prstGeom>
        </p:spPr>
        <p:txBody>
          <a:bodyPr>
            <a:spAutoFit/>
          </a:bodyPr>
          <a:lstStyle/>
          <a:p>
            <a:pPr algn="ctr"/>
            <a:r>
              <a:rPr lang="hi-IN" sz="4000" i="1" dirty="0">
                <a:solidFill>
                  <a:schemeClr val="accent2"/>
                </a:solidFill>
                <a:latin typeface="Kokila" panose="020B0604020202020204" pitchFamily="34" charset="0"/>
                <a:cs typeface="Kokila" panose="020B0604020202020204" pitchFamily="34" charset="0"/>
              </a:rPr>
              <a:t>धुंधली तस्वीरें काम की नहीं होंगी।</a:t>
            </a:r>
            <a:endParaRPr lang="en-IN" sz="4000" i="1" dirty="0">
              <a:solidFill>
                <a:schemeClr val="accent2"/>
              </a:solidFill>
              <a:latin typeface="Kokila" panose="020B0604020202020204" pitchFamily="34" charset="0"/>
              <a:cs typeface="Kokila" panose="020B0604020202020204" pitchFamily="34" charset="0"/>
            </a:endParaRPr>
          </a:p>
        </p:txBody>
      </p:sp>
      <p:pic>
        <p:nvPicPr>
          <p:cNvPr id="5122" name="Picture 2" descr="Image result for blurred face photo"/>
          <p:cNvPicPr>
            <a:picLocks noChangeAspect="1" noChangeArrowheads="1"/>
          </p:cNvPicPr>
          <p:nvPr/>
        </p:nvPicPr>
        <p:blipFill>
          <a:blip r:embed="rId2" cstate="print"/>
          <a:srcRect l="28000" r="23000"/>
          <a:stretch>
            <a:fillRect/>
          </a:stretch>
        </p:blipFill>
        <p:spPr bwMode="auto">
          <a:xfrm>
            <a:off x="7315200" y="1371600"/>
            <a:ext cx="3733800" cy="50577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857343"/>
            <a:ext cx="4724400" cy="1143000"/>
          </a:xfrm>
          <a:prstGeom prst="rect">
            <a:avLst/>
          </a:prstGeom>
        </p:spPr>
        <p:txBody>
          <a:bodyPr>
            <a:normAutofit fontScale="90000"/>
          </a:bodyPr>
          <a:lstStyle/>
          <a:p>
            <a:r>
              <a:rPr lang="hi-IN" b="1" dirty="0">
                <a:latin typeface="Kokila" panose="020B0604020202020204" pitchFamily="34" charset="0"/>
                <a:ea typeface="Open Sans" panose="020B0606030504020204" pitchFamily="34" charset="0"/>
                <a:cs typeface="Kokila" panose="020B0604020202020204" pitchFamily="34" charset="0"/>
              </a:rPr>
              <a:t>अभिलेख</a:t>
            </a:r>
            <a:r>
              <a:rPr lang="en-IN" b="1" dirty="0">
                <a:latin typeface="Kokila" panose="020B0604020202020204" pitchFamily="34" charset="0"/>
                <a:ea typeface="Open Sans" panose="020B0606030504020204" pitchFamily="34" charset="0"/>
                <a:cs typeface="Kokila" panose="020B0604020202020204" pitchFamily="34" charset="0"/>
              </a:rPr>
              <a:t> </a:t>
            </a:r>
            <a:br>
              <a:rPr lang="en-IN" b="1" dirty="0">
                <a:latin typeface="Kokila" panose="020B0604020202020204" pitchFamily="34" charset="0"/>
                <a:ea typeface="Open Sans" panose="020B0606030504020204" pitchFamily="34" charset="0"/>
                <a:cs typeface="Kokila" panose="020B0604020202020204" pitchFamily="34" charset="0"/>
              </a:rPr>
            </a:br>
            <a:r>
              <a:rPr lang="en-IN" sz="3600" b="1" dirty="0">
                <a:latin typeface="Kokila" panose="020B0604020202020204" pitchFamily="34" charset="0"/>
                <a:ea typeface="Open Sans" panose="020B0606030504020204" pitchFamily="34" charset="0"/>
                <a:cs typeface="Kokila" panose="020B0604020202020204" pitchFamily="34" charset="0"/>
              </a:rPr>
              <a:t>(</a:t>
            </a:r>
            <a:r>
              <a:rPr lang="hi-IN" sz="3600" b="1" dirty="0">
                <a:latin typeface="Kokila" panose="020B0604020202020204" pitchFamily="34" charset="0"/>
                <a:ea typeface="Open Sans" panose="020B0606030504020204" pitchFamily="34" charset="0"/>
                <a:cs typeface="Kokila" panose="020B0604020202020204" pitchFamily="34" charset="0"/>
              </a:rPr>
              <a:t>अनिवार्य</a:t>
            </a:r>
            <a:r>
              <a:rPr lang="en-IN" sz="3600" b="1" dirty="0">
                <a:latin typeface="Kokila" panose="020B0604020202020204" pitchFamily="34" charset="0"/>
                <a:ea typeface="Open Sans" panose="020B0606030504020204" pitchFamily="34" charset="0"/>
                <a:cs typeface="Kokila" panose="020B0604020202020204" pitchFamily="34" charset="0"/>
              </a:rPr>
              <a:t>)</a:t>
            </a:r>
          </a:p>
        </p:txBody>
      </p:sp>
      <p:sp>
        <p:nvSpPr>
          <p:cNvPr id="3" name="Content Placeholder 2"/>
          <p:cNvSpPr>
            <a:spLocks noGrp="1"/>
          </p:cNvSpPr>
          <p:nvPr>
            <p:ph idx="4294967295"/>
          </p:nvPr>
        </p:nvSpPr>
        <p:spPr>
          <a:xfrm>
            <a:off x="4419600" y="1600201"/>
            <a:ext cx="7162800" cy="4525963"/>
          </a:xfrm>
          <a:prstGeom prst="rect">
            <a:avLst/>
          </a:prstGeom>
        </p:spPr>
        <p:txBody>
          <a:bodyPr>
            <a:normAutofit/>
          </a:bodyPr>
          <a:lstStyle/>
          <a:p>
            <a:pPr algn="just">
              <a:buNone/>
            </a:pPr>
            <a:r>
              <a:rPr lang="hi-IN" b="1" dirty="0">
                <a:solidFill>
                  <a:schemeClr val="accent2"/>
                </a:solidFill>
                <a:latin typeface="Kokila" panose="020B0604020202020204" pitchFamily="34" charset="0"/>
                <a:ea typeface="Open Sans" panose="020B0606030504020204" pitchFamily="34" charset="0"/>
                <a:cs typeface="Kokila" panose="020B0604020202020204" pitchFamily="34" charset="0"/>
              </a:rPr>
              <a:t>अगर फ़ोटो खींची गई हैं, तो </a:t>
            </a:r>
            <a:r>
              <a:rPr lang="hi-IN" b="1" dirty="0" err="1">
                <a:solidFill>
                  <a:schemeClr val="accent2"/>
                </a:solidFill>
                <a:latin typeface="Kokila" panose="020B0604020202020204" pitchFamily="34" charset="0"/>
                <a:ea typeface="Open Sans" panose="020B0606030504020204" pitchFamily="34" charset="0"/>
                <a:cs typeface="Kokila" panose="020B0604020202020204" pitchFamily="34" charset="0"/>
              </a:rPr>
              <a:t>डेड</a:t>
            </a:r>
            <a:r>
              <a:rPr lang="hi-IN" b="1" dirty="0">
                <a:solidFill>
                  <a:schemeClr val="accent2"/>
                </a:solidFill>
                <a:latin typeface="Kokila" panose="020B0604020202020204" pitchFamily="34" charset="0"/>
                <a:ea typeface="Open Sans" panose="020B0606030504020204" pitchFamily="34" charset="0"/>
                <a:cs typeface="Kokila" panose="020B0604020202020204" pitchFamily="34" charset="0"/>
              </a:rPr>
              <a:t> </a:t>
            </a:r>
            <a:r>
              <a:rPr lang="hi-IN" b="1" dirty="0" err="1">
                <a:solidFill>
                  <a:schemeClr val="accent2"/>
                </a:solidFill>
                <a:latin typeface="Kokila" panose="020B0604020202020204" pitchFamily="34" charset="0"/>
                <a:ea typeface="Open Sans" panose="020B0606030504020204" pitchFamily="34" charset="0"/>
                <a:cs typeface="Kokila" panose="020B0604020202020204" pitchFamily="34" charset="0"/>
              </a:rPr>
              <a:t>बॉडीज़</a:t>
            </a:r>
            <a:r>
              <a:rPr lang="hi-IN" b="1" dirty="0">
                <a:solidFill>
                  <a:schemeClr val="accent2"/>
                </a:solidFill>
                <a:latin typeface="Kokila" panose="020B0604020202020204" pitchFamily="34" charset="0"/>
                <a:ea typeface="Open Sans" panose="020B0606030504020204" pitchFamily="34" charset="0"/>
                <a:cs typeface="Kokila" panose="020B0604020202020204" pitchFamily="34" charset="0"/>
              </a:rPr>
              <a:t> </a:t>
            </a:r>
            <a:r>
              <a:rPr lang="hi-IN" b="1" dirty="0" err="1">
                <a:solidFill>
                  <a:schemeClr val="accent2"/>
                </a:solidFill>
                <a:latin typeface="Kokila" panose="020B0604020202020204" pitchFamily="34" charset="0"/>
                <a:ea typeface="Open Sans" panose="020B0606030504020204" pitchFamily="34" charset="0"/>
                <a:cs typeface="Kokila" panose="020B0604020202020204" pitchFamily="34" charset="0"/>
              </a:rPr>
              <a:t>आइडेंटिफ़िकेशन</a:t>
            </a:r>
            <a:r>
              <a:rPr lang="hi-IN" b="1" dirty="0">
                <a:solidFill>
                  <a:schemeClr val="accent2"/>
                </a:solidFill>
                <a:latin typeface="Kokila" panose="020B0604020202020204" pitchFamily="34" charset="0"/>
                <a:ea typeface="Open Sans" panose="020B0606030504020204" pitchFamily="34" charset="0"/>
                <a:cs typeface="Kokila" panose="020B0604020202020204" pitchFamily="34" charset="0"/>
              </a:rPr>
              <a:t> फ़ॉर्म में </a:t>
            </a:r>
            <a:r>
              <a:rPr lang="en-IN" b="1" dirty="0">
                <a:solidFill>
                  <a:schemeClr val="accent2"/>
                </a:solidFill>
                <a:latin typeface="Kokila" panose="020B0604020202020204" pitchFamily="34" charset="0"/>
                <a:ea typeface="Open Sans" panose="020B0606030504020204" pitchFamily="34" charset="0"/>
                <a:cs typeface="Kokila" panose="020B0604020202020204" pitchFamily="34" charset="0"/>
              </a:rPr>
              <a:t>URN </a:t>
            </a:r>
            <a:r>
              <a:rPr lang="hi-IN" b="1" dirty="0">
                <a:solidFill>
                  <a:schemeClr val="accent2"/>
                </a:solidFill>
                <a:latin typeface="Kokila" panose="020B0604020202020204" pitchFamily="34" charset="0"/>
                <a:ea typeface="Open Sans" panose="020B0606030504020204" pitchFamily="34" charset="0"/>
                <a:cs typeface="Kokila" panose="020B0604020202020204" pitchFamily="34" charset="0"/>
              </a:rPr>
              <a:t>के साथ नीचे दिया गया डेटा भरें।</a:t>
            </a:r>
            <a:endParaRPr lang="en-US" b="1" dirty="0">
              <a:solidFill>
                <a:schemeClr val="accent2"/>
              </a:solidFill>
              <a:latin typeface="Kokila" panose="020B0604020202020204" pitchFamily="34" charset="0"/>
              <a:ea typeface="Open Sans" panose="020B0606030504020204" pitchFamily="34" charset="0"/>
              <a:cs typeface="Kokila" panose="020B0604020202020204" pitchFamily="34" charset="0"/>
            </a:endParaRPr>
          </a:p>
          <a:p>
            <a:pPr algn="just">
              <a:buNone/>
            </a:pPr>
            <a:r>
              <a:rPr lang="en-US" sz="3200" b="1" dirty="0">
                <a:solidFill>
                  <a:schemeClr val="accent2"/>
                </a:solidFill>
                <a:latin typeface="Kokila" panose="020B0604020202020204" pitchFamily="34" charset="0"/>
                <a:ea typeface="Open Sans" panose="020B0606030504020204" pitchFamily="34" charset="0"/>
                <a:cs typeface="Kokila" panose="020B0604020202020204" pitchFamily="34" charset="0"/>
              </a:rPr>
              <a:t>	</a:t>
            </a:r>
            <a:r>
              <a:rPr lang="en-US" b="1" dirty="0">
                <a:solidFill>
                  <a:schemeClr val="accent2"/>
                </a:solidFill>
                <a:latin typeface="Kokila" panose="020B0604020202020204" pitchFamily="34" charset="0"/>
                <a:ea typeface="Open Sans" panose="020B0606030504020204" pitchFamily="34" charset="0"/>
                <a:cs typeface="Kokila" panose="020B0604020202020204" pitchFamily="34" charset="0"/>
              </a:rPr>
              <a:t> -</a:t>
            </a:r>
            <a:r>
              <a:rPr lang="hi-IN" b="1" dirty="0">
                <a:solidFill>
                  <a:schemeClr val="accent6">
                    <a:lumMod val="75000"/>
                  </a:schemeClr>
                </a:solidFill>
                <a:latin typeface="Kokila" panose="020B0604020202020204" pitchFamily="34" charset="0"/>
                <a:ea typeface="Open Sans" panose="020B0606030504020204" pitchFamily="34" charset="0"/>
                <a:cs typeface="Kokila" panose="020B0604020202020204" pitchFamily="34" charset="0"/>
              </a:rPr>
              <a:t> लिंग</a:t>
            </a:r>
            <a:endParaRPr lang="en-IN" sz="3200" dirty="0">
              <a:solidFill>
                <a:schemeClr val="accent6">
                  <a:lumMod val="75000"/>
                </a:schemeClr>
              </a:solidFill>
              <a:latin typeface="Kokila" panose="020B0604020202020204" pitchFamily="34" charset="0"/>
              <a:ea typeface="Open Sans" panose="020B0606030504020204" pitchFamily="34" charset="0"/>
              <a:cs typeface="Kokila" panose="020B0604020202020204" pitchFamily="34" charset="0"/>
            </a:endParaRPr>
          </a:p>
          <a:p>
            <a:pPr lvl="1" algn="just"/>
            <a:r>
              <a:rPr lang="hi-IN" sz="3200" b="1" dirty="0">
                <a:solidFill>
                  <a:schemeClr val="accent3">
                    <a:lumMod val="75000"/>
                  </a:schemeClr>
                </a:solidFill>
                <a:latin typeface="Kokila" panose="020B0604020202020204" pitchFamily="34" charset="0"/>
                <a:ea typeface="Open Sans" panose="020B0606030504020204" pitchFamily="34" charset="0"/>
                <a:cs typeface="Kokila" panose="020B0604020202020204" pitchFamily="34" charset="0"/>
              </a:rPr>
              <a:t>अनुमानित आयु सीमा</a:t>
            </a:r>
            <a:endParaRPr lang="en-US" sz="3200" b="1" dirty="0">
              <a:solidFill>
                <a:schemeClr val="accent3">
                  <a:lumMod val="75000"/>
                </a:schemeClr>
              </a:solidFill>
              <a:latin typeface="Kokila" panose="020B0604020202020204" pitchFamily="34" charset="0"/>
              <a:ea typeface="Open Sans" panose="020B0606030504020204" pitchFamily="34" charset="0"/>
              <a:cs typeface="Kokila" panose="020B0604020202020204" pitchFamily="34" charset="0"/>
            </a:endParaRPr>
          </a:p>
          <a:p>
            <a:pPr lvl="1" algn="just"/>
            <a:r>
              <a:rPr lang="hi-IN" sz="3200" b="1" dirty="0">
                <a:solidFill>
                  <a:schemeClr val="tx2">
                    <a:lumMod val="75000"/>
                  </a:schemeClr>
                </a:solidFill>
                <a:latin typeface="Kokila" panose="020B0604020202020204" pitchFamily="34" charset="0"/>
                <a:ea typeface="Open Sans" panose="020B0606030504020204" pitchFamily="34" charset="0"/>
                <a:cs typeface="Kokila" panose="020B0604020202020204" pitchFamily="34" charset="0"/>
              </a:rPr>
              <a:t>व्यक्तिगत सामान</a:t>
            </a:r>
            <a:endParaRPr lang="en-US" sz="3200" b="1" dirty="0">
              <a:solidFill>
                <a:schemeClr val="tx2">
                  <a:lumMod val="75000"/>
                </a:schemeClr>
              </a:solidFill>
              <a:latin typeface="Kokila" panose="020B0604020202020204" pitchFamily="34" charset="0"/>
              <a:ea typeface="Open Sans" panose="020B0606030504020204" pitchFamily="34" charset="0"/>
              <a:cs typeface="Kokila" panose="020B0604020202020204" pitchFamily="34" charset="0"/>
            </a:endParaRPr>
          </a:p>
          <a:p>
            <a:pPr lvl="1" algn="just"/>
            <a:r>
              <a:rPr lang="hi-IN" sz="3200" b="1" dirty="0">
                <a:solidFill>
                  <a:schemeClr val="accent4">
                    <a:lumMod val="50000"/>
                  </a:schemeClr>
                </a:solidFill>
                <a:latin typeface="Kokila" panose="020B0604020202020204" pitchFamily="34" charset="0"/>
                <a:ea typeface="Open Sans" panose="020B0606030504020204" pitchFamily="34" charset="0"/>
                <a:cs typeface="Kokila" panose="020B0604020202020204" pitchFamily="34" charset="0"/>
              </a:rPr>
              <a:t>त्वचा पर स्पष्ट विशिष्ट निशान</a:t>
            </a:r>
            <a:endParaRPr lang="en-IN" sz="3200" dirty="0">
              <a:solidFill>
                <a:schemeClr val="accent4">
                  <a:lumMod val="50000"/>
                </a:schemeClr>
              </a:solidFill>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24400" y="1600201"/>
            <a:ext cx="6858000" cy="4525963"/>
          </a:xfrm>
          <a:prstGeom prst="rect">
            <a:avLst/>
          </a:prstGeom>
        </p:spPr>
        <p:txBody>
          <a:bodyPr/>
          <a:lstStyle/>
          <a:p>
            <a:pPr algn="just">
              <a:buNone/>
            </a:pPr>
            <a:r>
              <a:rPr lang="hi-IN" b="1" dirty="0">
                <a:solidFill>
                  <a:schemeClr val="accent6">
                    <a:lumMod val="50000"/>
                  </a:schemeClr>
                </a:solidFill>
                <a:latin typeface="Kokila" panose="020B0604020202020204" pitchFamily="34" charset="0"/>
                <a:ea typeface="Open Sans" panose="020B0606030504020204" pitchFamily="34" charset="0"/>
                <a:cs typeface="Kokila" panose="020B0604020202020204" pitchFamily="34" charset="0"/>
              </a:rPr>
              <a:t>अगर कोई फ़ोटो नहीं ली गई है, तो उसे भी रिकॉर्ड करें </a:t>
            </a:r>
            <a:r>
              <a:rPr lang="en-IN" b="1" dirty="0">
                <a:solidFill>
                  <a:schemeClr val="accent6">
                    <a:lumMod val="50000"/>
                  </a:schemeClr>
                </a:solidFill>
                <a:latin typeface="Kokila" panose="020B0604020202020204" pitchFamily="34" charset="0"/>
                <a:ea typeface="Open Sans" panose="020B0606030504020204" pitchFamily="34" charset="0"/>
                <a:cs typeface="Kokila" panose="020B0604020202020204" pitchFamily="34" charset="0"/>
              </a:rPr>
              <a:t>:</a:t>
            </a:r>
          </a:p>
          <a:p>
            <a:pPr lvl="1" algn="just"/>
            <a:r>
              <a:rPr lang="en-IN" sz="3200" b="1" dirty="0">
                <a:latin typeface="Kokila" panose="020B0604020202020204" pitchFamily="34" charset="0"/>
                <a:ea typeface="Open Sans" panose="020B0606030504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जाति</a:t>
            </a:r>
            <a:r>
              <a:rPr lang="en-IN" sz="3200" b="1" dirty="0">
                <a:solidFill>
                  <a:schemeClr val="accent2">
                    <a:lumMod val="60000"/>
                    <a:lumOff val="40000"/>
                  </a:schemeClr>
                </a:solidFill>
                <a:latin typeface="Kokila" panose="020B0604020202020204" pitchFamily="34" charset="0"/>
                <a:ea typeface="Open Sans" panose="020B0606030504020204" pitchFamily="34" charset="0"/>
                <a:cs typeface="Kokila" panose="020B0604020202020204" pitchFamily="34" charset="0"/>
              </a:rPr>
              <a:t>.</a:t>
            </a:r>
          </a:p>
          <a:p>
            <a:pPr lvl="1" algn="just"/>
            <a:r>
              <a:rPr lang="en-IN" sz="3200" b="1" dirty="0">
                <a:latin typeface="Kokila" panose="020B0604020202020204" pitchFamily="34" charset="0"/>
                <a:ea typeface="Open Sans" panose="020B0606030504020204" pitchFamily="34" charset="0"/>
                <a:cs typeface="Kokila" panose="020B0604020202020204" pitchFamily="34" charset="0"/>
              </a:rPr>
              <a:t> </a:t>
            </a:r>
            <a:r>
              <a:rPr lang="hi-IN" sz="3200" b="1" dirty="0">
                <a:solidFill>
                  <a:schemeClr val="accent2">
                    <a:lumMod val="75000"/>
                  </a:schemeClr>
                </a:solidFill>
                <a:latin typeface="Kokila" panose="020B0604020202020204" pitchFamily="34" charset="0"/>
                <a:ea typeface="Open Sans" panose="020B0606030504020204" pitchFamily="34" charset="0"/>
                <a:cs typeface="Kokila" panose="020B0604020202020204" pitchFamily="34" charset="0"/>
              </a:rPr>
              <a:t>ऊंचाई।</a:t>
            </a:r>
            <a:endParaRPr lang="en-IN" sz="3200" b="1" dirty="0">
              <a:solidFill>
                <a:schemeClr val="accent2">
                  <a:lumMod val="75000"/>
                </a:schemeClr>
              </a:solidFill>
              <a:latin typeface="Kokila" panose="020B0604020202020204" pitchFamily="34" charset="0"/>
              <a:ea typeface="Open Sans" panose="020B0606030504020204" pitchFamily="34" charset="0"/>
              <a:cs typeface="Kokila" panose="020B0604020202020204" pitchFamily="34" charset="0"/>
            </a:endParaRPr>
          </a:p>
          <a:p>
            <a:pPr lvl="1" algn="just"/>
            <a:r>
              <a:rPr lang="en-IN" sz="3200" b="1" dirty="0">
                <a:latin typeface="Kokila" panose="020B0604020202020204" pitchFamily="34" charset="0"/>
                <a:ea typeface="Open Sans" panose="020B0606030504020204" pitchFamily="34" charset="0"/>
                <a:cs typeface="Kokila" panose="020B0604020202020204" pitchFamily="34" charset="0"/>
              </a:rPr>
              <a:t> </a:t>
            </a:r>
            <a:r>
              <a:rPr lang="hi-IN" sz="3200" b="1" dirty="0">
                <a:solidFill>
                  <a:schemeClr val="accent2">
                    <a:lumMod val="50000"/>
                  </a:schemeClr>
                </a:solidFill>
                <a:latin typeface="Kokila" panose="020B0604020202020204" pitchFamily="34" charset="0"/>
                <a:ea typeface="Open Sans" panose="020B0606030504020204" pitchFamily="34" charset="0"/>
                <a:cs typeface="Kokila" panose="020B0604020202020204" pitchFamily="34" charset="0"/>
              </a:rPr>
              <a:t>बालों का रंग और लंबाई।</a:t>
            </a:r>
            <a:endParaRPr lang="en-IN" sz="3200" b="1" dirty="0">
              <a:solidFill>
                <a:schemeClr val="accent2">
                  <a:lumMod val="50000"/>
                </a:schemeClr>
              </a:solidFill>
              <a:latin typeface="Kokila" panose="020B0604020202020204" pitchFamily="34" charset="0"/>
              <a:ea typeface="Open Sans" panose="020B0606030504020204" pitchFamily="34" charset="0"/>
              <a:cs typeface="Kokila" panose="020B0604020202020204" pitchFamily="34" charset="0"/>
            </a:endParaRPr>
          </a:p>
          <a:p>
            <a:pPr lvl="1" algn="just"/>
            <a:r>
              <a:rPr lang="en-IN" sz="3200" b="1" dirty="0">
                <a:latin typeface="Kokila" panose="020B0604020202020204" pitchFamily="34" charset="0"/>
                <a:ea typeface="Open Sans" panose="020B0606030504020204" pitchFamily="34" charset="0"/>
                <a:cs typeface="Kokila" panose="020B0604020202020204" pitchFamily="34" charset="0"/>
              </a:rPr>
              <a:t> </a:t>
            </a:r>
            <a:r>
              <a:rPr lang="hi-IN" sz="3200" b="1" dirty="0">
                <a:solidFill>
                  <a:srgbClr val="C00000"/>
                </a:solidFill>
                <a:latin typeface="Kokila" panose="020B0604020202020204" pitchFamily="34" charset="0"/>
                <a:ea typeface="Open Sans" panose="020B0606030504020204" pitchFamily="34" charset="0"/>
                <a:cs typeface="Kokila" panose="020B0604020202020204" pitchFamily="34" charset="0"/>
              </a:rPr>
              <a:t>आँखों का रंग.</a:t>
            </a:r>
            <a:endParaRPr lang="en-IN" sz="3200" b="1" dirty="0">
              <a:solidFill>
                <a:srgbClr val="C00000"/>
              </a:solidFill>
              <a:latin typeface="Kokila" panose="020B0604020202020204" pitchFamily="34" charset="0"/>
              <a:ea typeface="Open Sans" panose="020B0606030504020204" pitchFamily="34" charset="0"/>
              <a:cs typeface="Kokila" panose="020B0604020202020204" pitchFamily="34" charset="0"/>
            </a:endParaRPr>
          </a:p>
        </p:txBody>
      </p:sp>
      <p:sp>
        <p:nvSpPr>
          <p:cNvPr id="4" name="Title 1">
            <a:extLst>
              <a:ext uri="{FF2B5EF4-FFF2-40B4-BE49-F238E27FC236}">
                <a16:creationId xmlns:a16="http://schemas.microsoft.com/office/drawing/2014/main" id="{0B4BF253-BD7E-2F37-5954-D92F58BD1D91}"/>
              </a:ext>
            </a:extLst>
          </p:cNvPr>
          <p:cNvSpPr>
            <a:spLocks noGrp="1"/>
          </p:cNvSpPr>
          <p:nvPr>
            <p:ph type="title" idx="4294967295"/>
          </p:nvPr>
        </p:nvSpPr>
        <p:spPr>
          <a:xfrm>
            <a:off x="-304800" y="2857343"/>
            <a:ext cx="4724400" cy="1143000"/>
          </a:xfrm>
          <a:prstGeom prst="rect">
            <a:avLst/>
          </a:prstGeom>
        </p:spPr>
        <p:txBody>
          <a:bodyPr>
            <a:normAutofit fontScale="90000"/>
          </a:bodyPr>
          <a:lstStyle/>
          <a:p>
            <a:r>
              <a:rPr lang="hi-IN" b="1" dirty="0">
                <a:latin typeface="Kokila" panose="020B0604020202020204" pitchFamily="34" charset="0"/>
                <a:ea typeface="Open Sans" panose="020B0606030504020204" pitchFamily="34" charset="0"/>
                <a:cs typeface="Kokila" panose="020B0604020202020204" pitchFamily="34" charset="0"/>
              </a:rPr>
              <a:t>अभिलेख</a:t>
            </a:r>
            <a:r>
              <a:rPr lang="en-IN" b="1" dirty="0">
                <a:latin typeface="Kokila" panose="020B0604020202020204" pitchFamily="34" charset="0"/>
                <a:ea typeface="Open Sans" panose="020B0606030504020204" pitchFamily="34" charset="0"/>
                <a:cs typeface="Kokila" panose="020B0604020202020204" pitchFamily="34" charset="0"/>
              </a:rPr>
              <a:t> </a:t>
            </a:r>
            <a:br>
              <a:rPr lang="en-IN" b="1" dirty="0">
                <a:latin typeface="Kokila" panose="020B0604020202020204" pitchFamily="34" charset="0"/>
                <a:ea typeface="Open Sans" panose="020B0606030504020204" pitchFamily="34" charset="0"/>
                <a:cs typeface="Kokila" panose="020B0604020202020204" pitchFamily="34" charset="0"/>
              </a:rPr>
            </a:br>
            <a:r>
              <a:rPr lang="en-IN" sz="3600" b="1" dirty="0">
                <a:latin typeface="Kokila" panose="020B0604020202020204" pitchFamily="34" charset="0"/>
                <a:ea typeface="Open Sans" panose="020B0606030504020204" pitchFamily="34" charset="0"/>
                <a:cs typeface="Kokila" panose="020B0604020202020204" pitchFamily="34" charset="0"/>
              </a:rPr>
              <a:t>(</a:t>
            </a:r>
            <a:r>
              <a:rPr lang="hi-IN" sz="3600" b="1" dirty="0">
                <a:latin typeface="Kokila" panose="020B0604020202020204" pitchFamily="34" charset="0"/>
                <a:ea typeface="Open Sans" panose="020B0606030504020204" pitchFamily="34" charset="0"/>
                <a:cs typeface="Kokila" panose="020B0604020202020204" pitchFamily="34" charset="0"/>
              </a:rPr>
              <a:t>अनिवार्य</a:t>
            </a:r>
            <a:r>
              <a:rPr lang="en-IN" sz="3600" b="1" dirty="0">
                <a:latin typeface="Kokila" panose="020B0604020202020204" pitchFamily="34" charset="0"/>
                <a:ea typeface="Open Sans" panose="020B0606030504020204" pitchFamily="34" charset="0"/>
                <a:cs typeface="Kokila" panose="020B0604020202020204"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376" y="2857500"/>
            <a:ext cx="3960440" cy="1143000"/>
          </a:xfrm>
          <a:prstGeom prst="rect">
            <a:avLst/>
          </a:prstGeom>
        </p:spPr>
        <p:txBody>
          <a:bodyPr>
            <a:normAutofit/>
          </a:bodyPr>
          <a:lstStyle/>
          <a:p>
            <a:r>
              <a:rPr lang="hi-IN" sz="4800" b="1" dirty="0">
                <a:latin typeface="Kokila" panose="020B0604020202020204" pitchFamily="34" charset="0"/>
                <a:ea typeface="Open Sans" panose="020B0606030504020204" pitchFamily="34" charset="0"/>
                <a:cs typeface="Kokila" panose="020B0604020202020204" pitchFamily="34" charset="0"/>
              </a:rPr>
              <a:t>सुरक्षित</a:t>
            </a:r>
            <a:endParaRPr lang="en-IN" sz="4800" b="1" dirty="0">
              <a:latin typeface="Kokila" panose="020B0604020202020204" pitchFamily="34" charset="0"/>
              <a:ea typeface="Open Sans" panose="020B0606030504020204" pitchFamily="34" charset="0"/>
              <a:cs typeface="Kokila" panose="020B0604020202020204" pitchFamily="34" charset="0"/>
            </a:endParaRPr>
          </a:p>
        </p:txBody>
      </p:sp>
      <p:sp>
        <p:nvSpPr>
          <p:cNvPr id="5" name="Rectangle 4"/>
          <p:cNvSpPr/>
          <p:nvPr/>
        </p:nvSpPr>
        <p:spPr>
          <a:xfrm>
            <a:off x="4799856" y="2420888"/>
            <a:ext cx="6552728" cy="2308324"/>
          </a:xfrm>
          <a:prstGeom prst="rect">
            <a:avLst/>
          </a:prstGeom>
        </p:spPr>
        <p:txBody>
          <a:bodyPr wrap="square">
            <a:spAutoFit/>
          </a:bodyPr>
          <a:lstStyle/>
          <a:p>
            <a:r>
              <a:rPr lang="hi-IN" sz="3600" dirty="0">
                <a:latin typeface="Kokila" panose="020B0604020202020204" pitchFamily="34" charset="0"/>
                <a:cs typeface="Kokila" panose="020B0604020202020204" pitchFamily="34" charset="0"/>
              </a:rPr>
              <a:t>पर्सनल सामान को सुरक्षित तरीके से पैक किया जाना चाहिए, उसी यूनिक रेफरेंस नंबर से लेबल किया जाना चाहिए, और शरीर या शरीर के अंग के साथ स्टोर किया जाना चाहिए।</a:t>
            </a:r>
            <a:endParaRPr lang="en-IN" sz="3600" dirty="0">
              <a:latin typeface="Kokila" panose="020B0604020202020204" pitchFamily="34" charset="0"/>
              <a:cs typeface="Kokil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BBDE5-19CA-E822-ADA1-5963FC6B924A}"/>
            </a:ext>
          </a:extLst>
        </p:cNvPr>
        <p:cNvGrpSpPr/>
        <p:nvPr/>
      </p:nvGrpSpPr>
      <p:grpSpPr>
        <a:xfrm>
          <a:off x="0" y="0"/>
          <a:ext cx="0" cy="0"/>
          <a:chOff x="0" y="0"/>
          <a:chExt cx="0" cy="0"/>
        </a:xfrm>
      </p:grpSpPr>
      <p:pic>
        <p:nvPicPr>
          <p:cNvPr id="16396" name="Picture 12" descr="Image result for matching clipart">
            <a:extLst>
              <a:ext uri="{FF2B5EF4-FFF2-40B4-BE49-F238E27FC236}">
                <a16:creationId xmlns:a16="http://schemas.microsoft.com/office/drawing/2014/main" id="{C98FA55A-91C3-ABBA-594F-A8280D21024B}"/>
              </a:ext>
            </a:extLst>
          </p:cNvPr>
          <p:cNvPicPr>
            <a:picLocks noChangeAspect="1" noChangeArrowheads="1"/>
          </p:cNvPicPr>
          <p:nvPr/>
        </p:nvPicPr>
        <p:blipFill>
          <a:blip r:embed="rId2" cstate="print"/>
          <a:srcRect b="17949"/>
          <a:stretch>
            <a:fillRect/>
          </a:stretch>
        </p:blipFill>
        <p:spPr bwMode="auto">
          <a:xfrm>
            <a:off x="6023992" y="2742506"/>
            <a:ext cx="2235574" cy="2413000"/>
          </a:xfrm>
          <a:prstGeom prst="rect">
            <a:avLst/>
          </a:prstGeom>
          <a:noFill/>
        </p:spPr>
      </p:pic>
      <p:sp>
        <p:nvSpPr>
          <p:cNvPr id="2" name="Title 1">
            <a:extLst>
              <a:ext uri="{FF2B5EF4-FFF2-40B4-BE49-F238E27FC236}">
                <a16:creationId xmlns:a16="http://schemas.microsoft.com/office/drawing/2014/main" id="{2C9032D1-CDA8-A925-BC43-A14D54B9DCB1}"/>
              </a:ext>
            </a:extLst>
          </p:cNvPr>
          <p:cNvSpPr>
            <a:spLocks noGrp="1"/>
          </p:cNvSpPr>
          <p:nvPr>
            <p:ph type="title" idx="4294967295"/>
          </p:nvPr>
        </p:nvSpPr>
        <p:spPr>
          <a:xfrm>
            <a:off x="301632" y="2780672"/>
            <a:ext cx="4419600" cy="1345193"/>
          </a:xfrm>
          <a:prstGeom prst="rect">
            <a:avLst/>
          </a:prstGeom>
        </p:spPr>
        <p:txBody>
          <a:bodyPr>
            <a:normAutofit fontScale="90000"/>
          </a:bodyPr>
          <a:lstStyle/>
          <a:p>
            <a:r>
              <a:rPr lang="hi-IN" b="1" dirty="0">
                <a:solidFill>
                  <a:schemeClr val="accent2">
                    <a:lumMod val="75000"/>
                  </a:schemeClr>
                </a:solidFill>
                <a:effectLst>
                  <a:outerShdw blurRad="38100" dist="38100" dir="2700000" algn="tl">
                    <a:srgbClr val="000000">
                      <a:alpha val="43137"/>
                    </a:srgbClr>
                  </a:outerShdw>
                </a:effectLst>
                <a:latin typeface="Kokila" panose="020B0604020202020204" pitchFamily="34" charset="0"/>
                <a:ea typeface="Open Sans" panose="020B0606030504020204" pitchFamily="34" charset="0"/>
                <a:cs typeface="Kokila" panose="020B0604020202020204" pitchFamily="34" charset="0"/>
              </a:rPr>
              <a:t>अगर पूरी तरह से मेल खाता है</a:t>
            </a:r>
            <a:endParaRPr lang="en-IN" b="1" dirty="0">
              <a:solidFill>
                <a:schemeClr val="accent2">
                  <a:lumMod val="75000"/>
                </a:schemeClr>
              </a:solidFill>
              <a:effectLst>
                <a:outerShdw blurRad="38100" dist="38100" dir="2700000" algn="tl">
                  <a:srgbClr val="000000">
                    <a:alpha val="43137"/>
                  </a:srgbClr>
                </a:outerShdw>
              </a:effectLst>
              <a:latin typeface="Kokila" panose="020B0604020202020204" pitchFamily="34" charset="0"/>
              <a:ea typeface="Open Sans" panose="020B0606030504020204" pitchFamily="34" charset="0"/>
              <a:cs typeface="Kokila" panose="020B0604020202020204" pitchFamily="34" charset="0"/>
            </a:endParaRPr>
          </a:p>
        </p:txBody>
      </p:sp>
      <p:sp>
        <p:nvSpPr>
          <p:cNvPr id="16386" name="AutoShape 2" descr="Related image">
            <a:extLst>
              <a:ext uri="{FF2B5EF4-FFF2-40B4-BE49-F238E27FC236}">
                <a16:creationId xmlns:a16="http://schemas.microsoft.com/office/drawing/2014/main" id="{83375C33-00A4-4255-3C5A-5DB2D13A05D4}"/>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88" name="AutoShape 4" descr="Related image">
            <a:extLst>
              <a:ext uri="{FF2B5EF4-FFF2-40B4-BE49-F238E27FC236}">
                <a16:creationId xmlns:a16="http://schemas.microsoft.com/office/drawing/2014/main" id="{C5858C29-1DF9-F9B4-2AC7-CD0BC231DE88}"/>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90" name="AutoShape 6" descr="Related image">
            <a:extLst>
              <a:ext uri="{FF2B5EF4-FFF2-40B4-BE49-F238E27FC236}">
                <a16:creationId xmlns:a16="http://schemas.microsoft.com/office/drawing/2014/main" id="{637B7F53-6EFD-B01D-5937-5252834BD16E}"/>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92" name="AutoShape 8" descr="Image result for matching clipart">
            <a:extLst>
              <a:ext uri="{FF2B5EF4-FFF2-40B4-BE49-F238E27FC236}">
                <a16:creationId xmlns:a16="http://schemas.microsoft.com/office/drawing/2014/main" id="{FF6CC2A8-2785-EEBD-F0AD-AF40511A9D7D}"/>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16394" name="AutoShape 10" descr="Image result for matching clipart">
            <a:extLst>
              <a:ext uri="{FF2B5EF4-FFF2-40B4-BE49-F238E27FC236}">
                <a16:creationId xmlns:a16="http://schemas.microsoft.com/office/drawing/2014/main" id="{7E6054CC-5C3E-FE03-3AAD-C1D994D3B10A}"/>
              </a:ext>
            </a:extLst>
          </p:cNvP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latin typeface="Kokila" panose="020B0604020202020204" pitchFamily="34" charset="0"/>
              <a:cs typeface="Kokila" panose="020B0604020202020204" pitchFamily="34" charset="0"/>
            </a:endParaRPr>
          </a:p>
        </p:txBody>
      </p:sp>
      <p:sp>
        <p:nvSpPr>
          <p:cNvPr id="9" name="Rectangle 8">
            <a:extLst>
              <a:ext uri="{FF2B5EF4-FFF2-40B4-BE49-F238E27FC236}">
                <a16:creationId xmlns:a16="http://schemas.microsoft.com/office/drawing/2014/main" id="{AB72CB37-D477-4A7F-C222-AA9F5F541690}"/>
              </a:ext>
            </a:extLst>
          </p:cNvPr>
          <p:cNvSpPr/>
          <p:nvPr/>
        </p:nvSpPr>
        <p:spPr>
          <a:xfrm>
            <a:off x="5735960" y="1772816"/>
            <a:ext cx="2736304" cy="584775"/>
          </a:xfrm>
          <a:prstGeom prst="rect">
            <a:avLst/>
          </a:prstGeom>
        </p:spPr>
        <p:txBody>
          <a:bodyPr wrap="square">
            <a:spAutoFit/>
          </a:bodyPr>
          <a:lstStyle/>
          <a:p>
            <a:pPr algn="ctr"/>
            <a:r>
              <a:rPr lang="hi-IN" sz="3200" dirty="0">
                <a:solidFill>
                  <a:srgbClr val="C00000"/>
                </a:solidFill>
                <a:latin typeface="Kokila" panose="020B0604020202020204" pitchFamily="34" charset="0"/>
                <a:cs typeface="Kokila" panose="020B0604020202020204" pitchFamily="34" charset="0"/>
              </a:rPr>
              <a:t>मृतक से मिली जानकारी</a:t>
            </a:r>
            <a:endParaRPr lang="en-IN" sz="3200" dirty="0">
              <a:solidFill>
                <a:srgbClr val="C00000"/>
              </a:solidFill>
              <a:latin typeface="Kokila" panose="020B0604020202020204" pitchFamily="34" charset="0"/>
              <a:cs typeface="Kokila" panose="020B0604020202020204" pitchFamily="34" charset="0"/>
            </a:endParaRPr>
          </a:p>
        </p:txBody>
      </p:sp>
      <p:sp>
        <p:nvSpPr>
          <p:cNvPr id="11" name="Rectangle 10">
            <a:extLst>
              <a:ext uri="{FF2B5EF4-FFF2-40B4-BE49-F238E27FC236}">
                <a16:creationId xmlns:a16="http://schemas.microsoft.com/office/drawing/2014/main" id="{36B0F081-09C2-4CF7-4C11-F8C376925250}"/>
              </a:ext>
            </a:extLst>
          </p:cNvPr>
          <p:cNvSpPr/>
          <p:nvPr/>
        </p:nvSpPr>
        <p:spPr>
          <a:xfrm>
            <a:off x="8400256" y="3212976"/>
            <a:ext cx="3485889" cy="1569660"/>
          </a:xfrm>
          <a:prstGeom prst="rect">
            <a:avLst/>
          </a:prstGeom>
        </p:spPr>
        <p:txBody>
          <a:bodyPr wrap="square">
            <a:spAutoFit/>
          </a:bodyPr>
          <a:lstStyle/>
          <a:p>
            <a:pPr algn="ctr"/>
            <a:r>
              <a:rPr lang="hi-IN" sz="3200" dirty="0">
                <a:solidFill>
                  <a:srgbClr val="DEB400"/>
                </a:solidFill>
                <a:latin typeface="Kokila" panose="020B0604020202020204" pitchFamily="34" charset="0"/>
                <a:cs typeface="Kokila" panose="020B0604020202020204" pitchFamily="34" charset="0"/>
              </a:rPr>
              <a:t>उन लोगों से जानकारी जो लापता हैं या जिनके मृत होने की आशंका है</a:t>
            </a:r>
            <a:endParaRPr lang="en-IN" sz="3200" dirty="0">
              <a:solidFill>
                <a:srgbClr val="DEB4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510195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328" y="2492896"/>
            <a:ext cx="4176464" cy="1143000"/>
          </a:xfrm>
          <a:prstGeom prst="rect">
            <a:avLst/>
          </a:prstGeom>
        </p:spPr>
        <p:txBody>
          <a:bodyPr>
            <a:normAutofit/>
          </a:bodyPr>
          <a:lstStyle/>
          <a:p>
            <a:r>
              <a:rPr lang="hi-IN" b="1" dirty="0">
                <a:latin typeface="Kokila" panose="020B0604020202020204" pitchFamily="34" charset="0"/>
                <a:ea typeface="Open Sans" panose="020B0606030504020204" pitchFamily="34" charset="0"/>
                <a:cs typeface="Kokila" panose="020B0604020202020204" pitchFamily="34" charset="0"/>
              </a:rPr>
              <a:t>शव को जारी करना </a:t>
            </a:r>
            <a:endParaRPr lang="en-IN" b="1" dirty="0">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4419600" y="1600201"/>
            <a:ext cx="7581056" cy="4525963"/>
          </a:xfrm>
          <a:prstGeom prst="rect">
            <a:avLst/>
          </a:prstGeom>
        </p:spPr>
        <p:txBody>
          <a:bodyPr>
            <a:noAutofit/>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शव को तभी सुपुर्द किया जाना चाहिए जब उसकी पहचान पक्की हो जाए</a:t>
            </a:r>
            <a:r>
              <a:rPr lang="en-IN" dirty="0">
                <a:latin typeface="Kokila" panose="020B0604020202020204" pitchFamily="34" charset="0"/>
                <a:ea typeface="Open Sans" panose="020B0606030504020204" pitchFamily="34" charset="0"/>
                <a:cs typeface="Kokila" panose="020B0604020202020204" pitchFamily="34" charset="0"/>
              </a:rPr>
              <a:t>.</a:t>
            </a:r>
          </a:p>
          <a:p>
            <a:pPr algn="just"/>
            <a:r>
              <a:rPr lang="hi-IN" dirty="0" err="1">
                <a:latin typeface="Kokila" panose="020B0604020202020204" pitchFamily="34" charset="0"/>
                <a:ea typeface="Open Sans" panose="020B0606030504020204" pitchFamily="34" charset="0"/>
                <a:cs typeface="Kokila" panose="020B0604020202020204" pitchFamily="34" charset="0"/>
              </a:rPr>
              <a:t>विज़ुअल</a:t>
            </a:r>
            <a:r>
              <a:rPr lang="hi-IN" dirty="0">
                <a:latin typeface="Kokila" panose="020B0604020202020204" pitchFamily="34" charset="0"/>
                <a:ea typeface="Open Sans" panose="020B0606030504020204" pitchFamily="34" charset="0"/>
                <a:cs typeface="Kokila" panose="020B0604020202020204" pitchFamily="34" charset="0"/>
              </a:rPr>
              <a:t> पहचान दूसरी जानकारी जैसे कपड़ों या पर्सनल चीज़ों की पहचान से </a:t>
            </a:r>
            <a:r>
              <a:rPr lang="hi-IN" dirty="0" err="1">
                <a:latin typeface="Kokila" panose="020B0604020202020204" pitchFamily="34" charset="0"/>
                <a:ea typeface="Open Sans" panose="020B0606030504020204" pitchFamily="34" charset="0"/>
                <a:cs typeface="Kokila" panose="020B0604020202020204" pitchFamily="34" charset="0"/>
              </a:rPr>
              <a:t>कन्फर्म</a:t>
            </a:r>
            <a:r>
              <a:rPr lang="hi-IN" dirty="0">
                <a:latin typeface="Kokila" panose="020B0604020202020204" pitchFamily="34" charset="0"/>
                <a:ea typeface="Open Sans" panose="020B0606030504020204" pitchFamily="34" charset="0"/>
                <a:cs typeface="Kokila" panose="020B0604020202020204" pitchFamily="34" charset="0"/>
              </a:rPr>
              <a:t> होनी चाहिए।</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लापता लोगों के बारे में इकट्ठा की गई जानकारी का इस्तेमाल करके </a:t>
            </a:r>
            <a:r>
              <a:rPr lang="hi-IN" dirty="0" err="1">
                <a:latin typeface="Kokila" panose="020B0604020202020204" pitchFamily="34" charset="0"/>
                <a:ea typeface="Open Sans" panose="020B0606030504020204" pitchFamily="34" charset="0"/>
                <a:cs typeface="Kokila" panose="020B0604020202020204" pitchFamily="34" charset="0"/>
              </a:rPr>
              <a:t>विज़ुअल</a:t>
            </a:r>
            <a:r>
              <a:rPr lang="hi-IN" dirty="0">
                <a:latin typeface="Kokila" panose="020B0604020202020204" pitchFamily="34" charset="0"/>
                <a:ea typeface="Open Sans" panose="020B0606030504020204" pitchFamily="34" charset="0"/>
                <a:cs typeface="Kokila" panose="020B0604020202020204" pitchFamily="34" charset="0"/>
              </a:rPr>
              <a:t> पहचान को क्रॉस चेक किया जाना चाहिए</a:t>
            </a:r>
            <a:endParaRPr lang="en-US"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किसी बॉडी को सिर्फ़ ज़िम्मेदार अथॉरिटी ही रिलीज़ कर सकती है, जिसे रिलीज़ का डॉक्यूमेंट (एक लेटर या डेथ सर्टिफ़िकेट) भी देना होगा।</a:t>
            </a:r>
            <a:endParaRPr lang="en-IN"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9600" y="1700808"/>
            <a:ext cx="7391400" cy="4525963"/>
          </a:xfrm>
          <a:prstGeom prst="rect">
            <a:avLst/>
          </a:prstGeom>
        </p:spPr>
        <p:txBody>
          <a:bodyPr>
            <a:noAutofit/>
          </a:bodyPr>
          <a:lstStyle/>
          <a:p>
            <a:pPr algn="just"/>
            <a:r>
              <a:rPr lang="hi-IN" dirty="0">
                <a:latin typeface="Kokila" panose="020B0604020202020204" pitchFamily="34" charset="0"/>
                <a:ea typeface="Open Sans" panose="020B0606030504020204" pitchFamily="34" charset="0"/>
                <a:cs typeface="Kokila" panose="020B0604020202020204" pitchFamily="34" charset="0"/>
              </a:rPr>
              <a:t>जिस व्यक्ति या रिश्तेदार ने बॉडी ली है, उसका नाम और कॉन्टैक्ट डिटेल्स, बॉडी के यूनिक रेफरेंस नंबर के साथ रिकॉर्ड करें।</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जिन बॉडी को देखकर पहचाना नहीं जा सकता, उन्हें ठीक से स्टोर किया जाना चाहिए जब तक फोरेंसिक स्पेशलिस्ट जांच न कर लें।</a:t>
            </a:r>
            <a:endParaRPr lang="en-IN" dirty="0">
              <a:latin typeface="Kokila" panose="020B0604020202020204" pitchFamily="34" charset="0"/>
              <a:ea typeface="Open Sans" panose="020B0606030504020204" pitchFamily="34" charset="0"/>
              <a:cs typeface="Kokila" panose="020B0604020202020204" pitchFamily="34" charset="0"/>
            </a:endParaRPr>
          </a:p>
          <a:p>
            <a:pPr algn="just"/>
            <a:r>
              <a:rPr lang="hi-IN" dirty="0">
                <a:latin typeface="Kokila" panose="020B0604020202020204" pitchFamily="34" charset="0"/>
                <a:ea typeface="Open Sans" panose="020B0606030504020204" pitchFamily="34" charset="0"/>
                <a:cs typeface="Kokila" panose="020B0604020202020204" pitchFamily="34" charset="0"/>
              </a:rPr>
              <a:t>जो शरीर पूरे नहीं हैं, उन्हें रिलीज़ करने से पहले सावधानी बरतनी चाहिए, क्योंकि इससे शरीर के अंगों के बाद के मैनेजमेंट में मुश्किल आ सकती है।</a:t>
            </a:r>
            <a:endParaRPr lang="en-IN" dirty="0">
              <a:latin typeface="Kokila" panose="020B0604020202020204" pitchFamily="34" charset="0"/>
              <a:ea typeface="Open Sans" panose="020B0606030504020204" pitchFamily="34" charset="0"/>
              <a:cs typeface="Kokila" panose="020B0604020202020204" pitchFamily="34" charset="0"/>
            </a:endParaRPr>
          </a:p>
        </p:txBody>
      </p:sp>
      <p:sp>
        <p:nvSpPr>
          <p:cNvPr id="6" name="Title 1">
            <a:extLst>
              <a:ext uri="{FF2B5EF4-FFF2-40B4-BE49-F238E27FC236}">
                <a16:creationId xmlns:a16="http://schemas.microsoft.com/office/drawing/2014/main" id="{88072DA1-ED33-524D-39DA-7F891ED977B3}"/>
              </a:ext>
            </a:extLst>
          </p:cNvPr>
          <p:cNvSpPr>
            <a:spLocks noGrp="1"/>
          </p:cNvSpPr>
          <p:nvPr>
            <p:ph type="title" idx="4294967295"/>
          </p:nvPr>
        </p:nvSpPr>
        <p:spPr>
          <a:xfrm>
            <a:off x="47328" y="2636912"/>
            <a:ext cx="4419600" cy="1143000"/>
          </a:xfrm>
          <a:prstGeom prst="rect">
            <a:avLst/>
          </a:prstGeom>
        </p:spPr>
        <p:txBody>
          <a:bodyPr>
            <a:normAutofit/>
          </a:bodyPr>
          <a:lstStyle/>
          <a:p>
            <a:r>
              <a:rPr lang="hi-IN" b="1" dirty="0">
                <a:latin typeface="Kokila" panose="020B0604020202020204" pitchFamily="34" charset="0"/>
                <a:ea typeface="Open Sans" panose="020B0606030504020204" pitchFamily="34" charset="0"/>
                <a:cs typeface="Kokila" panose="020B0604020202020204" pitchFamily="34" charset="0"/>
              </a:rPr>
              <a:t>शव को जारी करना </a:t>
            </a:r>
            <a:endParaRPr lang="en-IN" b="1"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47328" y="35768"/>
            <a:ext cx="12068472"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910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42" tIns="39142" rIns="39142" bIns="39142">
            <a:spAutoFit/>
          </a:bodyPr>
          <a:lstStyle/>
          <a:p>
            <a:pPr algn="ctr"/>
            <a:r>
              <a:rPr lang="hi-IN" sz="5400" b="1" dirty="0">
                <a:latin typeface="Kokila" panose="020B0604020202020204" pitchFamily="34" charset="0"/>
                <a:cs typeface="Kokila" panose="020B0604020202020204" pitchFamily="34" charset="0"/>
              </a:rPr>
              <a:t>कोई प्रश्न</a:t>
            </a:r>
            <a:r>
              <a:rPr lang="en-US" sz="5400" b="1" dirty="0">
                <a:latin typeface="Kokila" panose="020B0604020202020204" pitchFamily="34" charset="0"/>
                <a:cs typeface="Kokila" panose="020B0604020202020204" pitchFamily="34" charset="0"/>
              </a:rPr>
              <a:t>? </a:t>
            </a: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sp>
        <p:nvSpPr>
          <p:cNvPr id="5" name="Slide Number Placeholder 4">
            <a:extLst>
              <a:ext uri="{FF2B5EF4-FFF2-40B4-BE49-F238E27FC236}">
                <a16:creationId xmlns:a16="http://schemas.microsoft.com/office/drawing/2014/main" id="{748B76A8-C284-7CD2-ADEF-EE6AC96EA1FB}"/>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737652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44624"/>
            <a:ext cx="12039600" cy="66768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339566" y="3230213"/>
            <a:ext cx="3724569" cy="910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42" tIns="39142" rIns="39142" bIns="39142">
            <a:spAutoFit/>
          </a:bodyPr>
          <a:lstStyle/>
          <a:p>
            <a:pPr algn="ctr"/>
            <a:r>
              <a:rPr lang="hi-IN" sz="5400" b="1" dirty="0">
                <a:latin typeface="Kokila" panose="020B0604020202020204" pitchFamily="34" charset="0"/>
                <a:cs typeface="Kokila" panose="020B0604020202020204" pitchFamily="34" charset="0"/>
              </a:rPr>
              <a:t>धन्यवाद</a:t>
            </a:r>
            <a:endParaRPr lang="en-US" sz="5400" dirty="0">
              <a:latin typeface="Kokila" panose="020B0604020202020204" pitchFamily="34" charset="0"/>
              <a:cs typeface="Kokila" panose="020B0604020202020204" pitchFamily="34" charset="0"/>
            </a:endParaRPr>
          </a:p>
        </p:txBody>
      </p:sp>
      <p:pic>
        <p:nvPicPr>
          <p:cNvPr id="8" name="Picture 7">
            <a:extLst>
              <a:ext uri="{FF2B5EF4-FFF2-40B4-BE49-F238E27FC236}">
                <a16:creationId xmlns:a16="http://schemas.microsoft.com/office/drawing/2014/main" id="{CE2E991E-C3A9-5AC0-C37B-85BDB757DB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816" y="620688"/>
            <a:ext cx="7412618" cy="5508113"/>
          </a:xfrm>
          <a:prstGeom prst="rect">
            <a:avLst/>
          </a:prstGeom>
        </p:spPr>
      </p:pic>
      <p:sp>
        <p:nvSpPr>
          <p:cNvPr id="9" name="Slide Number Placeholder 8">
            <a:extLst>
              <a:ext uri="{FF2B5EF4-FFF2-40B4-BE49-F238E27FC236}">
                <a16:creationId xmlns:a16="http://schemas.microsoft.com/office/drawing/2014/main" id="{55FF193B-8B6A-D1B4-542F-6386E827613A}"/>
              </a:ext>
            </a:extLst>
          </p:cNvPr>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70806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38600" y="2060848"/>
            <a:ext cx="7543800" cy="4065316"/>
          </a:xfrm>
          <a:prstGeom prst="rect">
            <a:avLst/>
          </a:prstGeom>
        </p:spPr>
        <p:txBody>
          <a:bodyPr>
            <a:normAutofit/>
          </a:bodyPr>
          <a:lstStyle/>
          <a:p>
            <a:pPr algn="just"/>
            <a:r>
              <a:rPr lang="hi-IN" sz="3600" dirty="0">
                <a:latin typeface="Kokila" panose="020B0604020202020204" pitchFamily="34" charset="0"/>
                <a:ea typeface="Open Sans" panose="020B0606030504020204" pitchFamily="34" charset="0"/>
                <a:cs typeface="Kokila" panose="020B0604020202020204" pitchFamily="34" charset="0"/>
              </a:rPr>
              <a:t>फोरेंसिक रिसोर्स जुटाने में कई दिन लग सकते हैं। इसका मतलब है कि लाशों के सड़ने पर उनकी पहचान करने में मदद के शुरुआती मौके खत्म हो सकते हैं।</a:t>
            </a:r>
            <a:endParaRPr lang="en-IN" sz="3600" dirty="0">
              <a:latin typeface="Kokila" panose="020B0604020202020204" pitchFamily="34" charset="0"/>
              <a:ea typeface="Open Sans" panose="020B0606030504020204" pitchFamily="34" charset="0"/>
              <a:cs typeface="Kokila" panose="020B0604020202020204" pitchFamily="34" charset="0"/>
            </a:endParaRPr>
          </a:p>
        </p:txBody>
      </p:sp>
      <p:sp>
        <p:nvSpPr>
          <p:cNvPr id="14" name="Rectangle 13"/>
          <p:cNvSpPr/>
          <p:nvPr/>
        </p:nvSpPr>
        <p:spPr>
          <a:xfrm>
            <a:off x="734774" y="2469813"/>
            <a:ext cx="3303826" cy="707886"/>
          </a:xfrm>
          <a:prstGeom prst="rect">
            <a:avLst/>
          </a:prstGeom>
        </p:spPr>
        <p:txBody>
          <a:bodyPr wrap="square">
            <a:spAutoFit/>
          </a:bodyPr>
          <a:lstStyle/>
          <a:p>
            <a:pPr algn="ctr"/>
            <a:r>
              <a:rPr lang="hi-IN" sz="4000" b="1" dirty="0">
                <a:solidFill>
                  <a:srgbClr val="FF0000"/>
                </a:solidFill>
                <a:latin typeface="Kokila" panose="020B0604020202020204" pitchFamily="34" charset="0"/>
                <a:ea typeface="Open Sans" panose="020B0606030504020204" pitchFamily="34" charset="0"/>
                <a:cs typeface="Kokila" panose="020B0604020202020204" pitchFamily="34" charset="0"/>
              </a:rPr>
              <a:t>फोरेंसिक</a:t>
            </a:r>
            <a:r>
              <a:rPr lang="en-US" sz="4000" b="1" dirty="0">
                <a:solidFill>
                  <a:srgbClr val="FF0000"/>
                </a:solidFill>
                <a:latin typeface="Kokila" panose="020B0604020202020204" pitchFamily="34" charset="0"/>
                <a:ea typeface="Open Sans" panose="020B0606030504020204" pitchFamily="34" charset="0"/>
                <a:cs typeface="Kokila" panose="020B0604020202020204" pitchFamily="34" charset="0"/>
              </a:rPr>
              <a:t> </a:t>
            </a:r>
            <a:r>
              <a:rPr lang="hi-IN" sz="4000" b="1" dirty="0">
                <a:solidFill>
                  <a:srgbClr val="FF0000"/>
                </a:solidFill>
                <a:latin typeface="Kokila" panose="020B0604020202020204" pitchFamily="34" charset="0"/>
                <a:ea typeface="Open Sans" panose="020B0606030504020204" pitchFamily="34" charset="0"/>
                <a:cs typeface="Kokila" panose="020B0604020202020204" pitchFamily="34" charset="0"/>
              </a:rPr>
              <a:t>पहचान</a:t>
            </a:r>
            <a:endParaRPr lang="en-IN" sz="4000" b="1" dirty="0">
              <a:solidFill>
                <a:srgbClr val="FF0000"/>
              </a:solidFill>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727848" y="2060848"/>
            <a:ext cx="5400600" cy="3382964"/>
          </a:xfrm>
          <a:prstGeom prst="rect">
            <a:avLst/>
          </a:prstGeom>
        </p:spPr>
        <p:txBody>
          <a:bodyPr>
            <a:normAutofit/>
          </a:bodyPr>
          <a:lstStyle/>
          <a:p>
            <a:pPr algn="just"/>
            <a:r>
              <a:rPr lang="hi-IN" sz="3600" dirty="0">
                <a:latin typeface="Kokila" panose="020B0604020202020204" pitchFamily="34" charset="0"/>
                <a:ea typeface="Open Sans" panose="020B0606030504020204" pitchFamily="34" charset="0"/>
                <a:cs typeface="Kokila" panose="020B0604020202020204" pitchFamily="34" charset="0"/>
              </a:rPr>
              <a:t>लाशों की विज़ुअल पहचान के साथ-साथ फोरेंसिक पहचान भी होनी चाहिए।</a:t>
            </a:r>
            <a:endParaRPr lang="en-IN" sz="3600" dirty="0">
              <a:latin typeface="Kokila" panose="020B0604020202020204" pitchFamily="34" charset="0"/>
              <a:ea typeface="Open Sans" panose="020B0606030504020204" pitchFamily="34" charset="0"/>
              <a:cs typeface="Kokila" panose="020B0604020202020204" pitchFamily="34" charset="0"/>
            </a:endParaRPr>
          </a:p>
        </p:txBody>
      </p:sp>
      <p:sp>
        <p:nvSpPr>
          <p:cNvPr id="13" name="Rectangle 12"/>
          <p:cNvSpPr/>
          <p:nvPr/>
        </p:nvSpPr>
        <p:spPr>
          <a:xfrm>
            <a:off x="1152922" y="2951946"/>
            <a:ext cx="2340705" cy="830997"/>
          </a:xfrm>
          <a:prstGeom prst="rect">
            <a:avLst/>
          </a:prstGeom>
        </p:spPr>
        <p:txBody>
          <a:bodyPr wrap="none">
            <a:spAutoFit/>
          </a:bodyPr>
          <a:lstStyle/>
          <a:p>
            <a:pPr algn="ctr"/>
            <a:r>
              <a:rPr lang="hi-IN" sz="4800" b="1" dirty="0">
                <a:solidFill>
                  <a:srgbClr val="FF0000"/>
                </a:solidFill>
                <a:latin typeface="Kokila" panose="020B0604020202020204" pitchFamily="34" charset="0"/>
                <a:cs typeface="Kokila" panose="020B0604020202020204" pitchFamily="34" charset="0"/>
              </a:rPr>
              <a:t>दृश्य</a:t>
            </a:r>
            <a:r>
              <a:rPr lang="en-US" sz="4800" b="1" dirty="0">
                <a:solidFill>
                  <a:srgbClr val="FF0000"/>
                </a:solidFill>
                <a:latin typeface="Kokila" panose="020B0604020202020204" pitchFamily="34" charset="0"/>
                <a:cs typeface="Kokila" panose="020B0604020202020204" pitchFamily="34" charset="0"/>
              </a:rPr>
              <a:t> </a:t>
            </a:r>
            <a:r>
              <a:rPr lang="hi-IN" sz="4800" b="1" dirty="0">
                <a:solidFill>
                  <a:srgbClr val="FF0000"/>
                </a:solidFill>
                <a:latin typeface="Kokila" panose="020B0604020202020204" pitchFamily="34" charset="0"/>
                <a:cs typeface="Kokila" panose="020B0604020202020204" pitchFamily="34" charset="0"/>
              </a:rPr>
              <a:t>पहचान</a:t>
            </a:r>
            <a:endParaRPr lang="en-IN" sz="4800" b="1" dirty="0">
              <a:solidFill>
                <a:srgbClr val="FF0000"/>
              </a:solidFill>
              <a:latin typeface="Kokila" panose="020B0604020202020204" pitchFamily="34" charset="0"/>
              <a:cs typeface="Kokila"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0220" y="2636341"/>
            <a:ext cx="3962400" cy="1143000"/>
          </a:xfrm>
          <a:prstGeom prst="rect">
            <a:avLst/>
          </a:prstGeom>
        </p:spPr>
        <p:txBody>
          <a:bodyPr>
            <a:normAutofit/>
          </a:bodyPr>
          <a:lstStyle/>
          <a:p>
            <a:r>
              <a:rPr lang="hi-IN" b="1" dirty="0">
                <a:effectLst>
                  <a:outerShdw blurRad="38100" dist="38100" dir="2700000" algn="tl">
                    <a:srgbClr val="000000">
                      <a:alpha val="43137"/>
                    </a:srgbClr>
                  </a:outerShdw>
                </a:effectLst>
                <a:latin typeface="Kokila" panose="020B0604020202020204" pitchFamily="34" charset="0"/>
                <a:ea typeface="Open Sans" panose="020B0606030504020204" pitchFamily="34" charset="0"/>
                <a:cs typeface="Kokila" panose="020B0604020202020204" pitchFamily="34" charset="0"/>
              </a:rPr>
              <a:t>फोरेंसिक प्रक्रियाएं</a:t>
            </a:r>
            <a:endParaRPr lang="en-IN" b="1" dirty="0">
              <a:effectLst>
                <a:outerShdw blurRad="38100" dist="38100" dir="2700000" algn="tl">
                  <a:srgbClr val="000000">
                    <a:alpha val="43137"/>
                  </a:srgbClr>
                </a:outerShdw>
              </a:effectLst>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4876800" y="2636341"/>
            <a:ext cx="6705600" cy="3489823"/>
          </a:xfrm>
          <a:prstGeom prst="rect">
            <a:avLst/>
          </a:prstGeom>
        </p:spPr>
        <p:txBody>
          <a:bodyPr>
            <a:normAutofit/>
          </a:bodyPr>
          <a:lstStyle/>
          <a:p>
            <a:pPr algn="just"/>
            <a:endParaRPr lang="en-IN" sz="3600" dirty="0">
              <a:latin typeface="Kokila" panose="020B0604020202020204" pitchFamily="34" charset="0"/>
              <a:ea typeface="Open Sans" panose="020B0606030504020204" pitchFamily="34" charset="0"/>
              <a:cs typeface="Kokila" panose="020B0604020202020204" pitchFamily="34" charset="0"/>
            </a:endParaRPr>
          </a:p>
          <a:p>
            <a:pPr algn="just"/>
            <a:endParaRPr lang="en-IN" sz="3600" dirty="0">
              <a:latin typeface="Kokila" panose="020B0604020202020204" pitchFamily="34" charset="0"/>
              <a:ea typeface="Open Sans" panose="020B0606030504020204" pitchFamily="34" charset="0"/>
              <a:cs typeface="Kokila" panose="020B0604020202020204" pitchFamily="34" charset="0"/>
            </a:endParaRPr>
          </a:p>
          <a:p>
            <a:pPr algn="just"/>
            <a:r>
              <a:rPr lang="hi-IN" sz="3600" dirty="0">
                <a:latin typeface="Kokila" panose="020B0604020202020204" pitchFamily="34" charset="0"/>
                <a:ea typeface="Open Sans" panose="020B0606030504020204" pitchFamily="34" charset="0"/>
                <a:cs typeface="Kokila" panose="020B0604020202020204" pitchFamily="34" charset="0"/>
              </a:rPr>
              <a:t>इसका इस्तेमाल तब किया जा सकता है जब शवों या तस्वीरों की देखकर पहचान करना नामुमकिन हो जाए।</a:t>
            </a:r>
            <a:endParaRPr lang="en-IN" sz="3600" dirty="0">
              <a:latin typeface="Kokila" panose="020B0604020202020204" pitchFamily="34" charset="0"/>
              <a:ea typeface="Open Sans" panose="020B0606030504020204" pitchFamily="34" charset="0"/>
              <a:cs typeface="Kokila" panose="020B0604020202020204" pitchFamily="34" charset="0"/>
            </a:endParaRPr>
          </a:p>
        </p:txBody>
      </p:sp>
      <p:sp>
        <p:nvSpPr>
          <p:cNvPr id="8" name="Rectangle 7"/>
          <p:cNvSpPr/>
          <p:nvPr/>
        </p:nvSpPr>
        <p:spPr>
          <a:xfrm>
            <a:off x="5015880" y="2204864"/>
            <a:ext cx="5867400" cy="1200329"/>
          </a:xfrm>
          <a:prstGeom prst="rect">
            <a:avLst/>
          </a:prstGeom>
        </p:spPr>
        <p:txBody>
          <a:bodyPr wrap="square">
            <a:spAutoFit/>
          </a:bodyPr>
          <a:lstStyle/>
          <a:p>
            <a:endParaRPr lang="en-IN" sz="3600" dirty="0">
              <a:latin typeface="Kokila" panose="020B0604020202020204" pitchFamily="34" charset="0"/>
              <a:ea typeface="Open Sans" panose="020B0606030504020204" pitchFamily="34" charset="0"/>
              <a:cs typeface="Kokila" panose="020B0604020202020204" pitchFamily="34" charset="0"/>
            </a:endParaRPr>
          </a:p>
          <a:p>
            <a:r>
              <a:rPr lang="hi-IN" sz="3600" dirty="0">
                <a:latin typeface="Kokila" panose="020B0604020202020204" pitchFamily="34" charset="0"/>
                <a:ea typeface="Open Sans" panose="020B0606030504020204" pitchFamily="34" charset="0"/>
                <a:cs typeface="Kokila" panose="020B0604020202020204" pitchFamily="34" charset="0"/>
              </a:rPr>
              <a:t>शव परीक्षण फिंगरप्रिंटिंग दंत परीक्षण डीएनए</a:t>
            </a:r>
            <a:endParaRPr lang="en-IN" sz="3600"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32" y="2438400"/>
            <a:ext cx="4599388" cy="1200329"/>
          </a:xfrm>
          <a:prstGeom prst="rect">
            <a:avLst/>
          </a:prstGeom>
        </p:spPr>
        <p:txBody>
          <a:bodyPr wrap="square">
            <a:spAutoFit/>
          </a:bodyPr>
          <a:lstStyle/>
          <a:p>
            <a:pPr algn="ctr"/>
            <a:r>
              <a:rPr lang="hi-IN" sz="3600" dirty="0">
                <a:solidFill>
                  <a:srgbClr val="C00000"/>
                </a:solidFill>
                <a:latin typeface="Kokila" panose="020B0604020202020204" pitchFamily="34" charset="0"/>
                <a:cs typeface="Kokila" panose="020B0604020202020204" pitchFamily="34" charset="0"/>
              </a:rPr>
              <a:t>मृतकों के प्रबंधन में गैर-विशेषज्ञों का प्रारंभिक कार्य</a:t>
            </a:r>
            <a:endParaRPr lang="en-IN" sz="3600" dirty="0">
              <a:latin typeface="Kokila" panose="020B0604020202020204" pitchFamily="34" charset="0"/>
              <a:cs typeface="Kokila" panose="020B0604020202020204" pitchFamily="34" charset="0"/>
            </a:endParaRPr>
          </a:p>
        </p:txBody>
      </p:sp>
      <p:sp>
        <p:nvSpPr>
          <p:cNvPr id="6" name="Rectangle 5"/>
          <p:cNvSpPr/>
          <p:nvPr/>
        </p:nvSpPr>
        <p:spPr>
          <a:xfrm>
            <a:off x="7344680" y="2516703"/>
            <a:ext cx="4223928" cy="1200329"/>
          </a:xfrm>
          <a:prstGeom prst="rect">
            <a:avLst/>
          </a:prstGeom>
        </p:spPr>
        <p:txBody>
          <a:bodyPr wrap="square">
            <a:spAutoFit/>
          </a:bodyPr>
          <a:lstStyle/>
          <a:p>
            <a:pPr algn="ctr"/>
            <a:r>
              <a:rPr lang="hi-IN" sz="3600" dirty="0">
                <a:solidFill>
                  <a:schemeClr val="accent2"/>
                </a:solidFill>
                <a:latin typeface="Kokila" panose="020B0604020202020204" pitchFamily="34" charset="0"/>
                <a:cs typeface="Kokila" panose="020B0604020202020204" pitchFamily="34" charset="0"/>
              </a:rPr>
              <a:t>फोरेंसिक स्पेशलिस्ट द्वारा भविष्य में पहचान की सफलता।</a:t>
            </a:r>
            <a:endParaRPr lang="en-IN" sz="3600" dirty="0">
              <a:latin typeface="Kokila" panose="020B0604020202020204" pitchFamily="34" charset="0"/>
              <a:cs typeface="Kokila" panose="020B0604020202020204" pitchFamily="34" charset="0"/>
            </a:endParaRPr>
          </a:p>
        </p:txBody>
      </p:sp>
      <p:pic>
        <p:nvPicPr>
          <p:cNvPr id="22532" name="Picture 4" descr="Related image"/>
          <p:cNvPicPr>
            <a:picLocks noChangeAspect="1" noChangeArrowheads="1"/>
          </p:cNvPicPr>
          <p:nvPr/>
        </p:nvPicPr>
        <p:blipFill>
          <a:blip r:embed="rId3" cstate="print"/>
          <a:srcRect/>
          <a:stretch>
            <a:fillRect/>
          </a:stretch>
        </p:blipFill>
        <p:spPr bwMode="auto">
          <a:xfrm>
            <a:off x="4809040" y="2057400"/>
            <a:ext cx="3003682" cy="2438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360" y="2286000"/>
            <a:ext cx="4130040" cy="1143000"/>
          </a:xfrm>
          <a:prstGeom prst="rect">
            <a:avLst/>
          </a:prstGeom>
        </p:spPr>
        <p:txBody>
          <a:bodyPr>
            <a:noAutofit/>
          </a:bodyPr>
          <a:lstStyle/>
          <a:p>
            <a:r>
              <a:rPr lang="hi-IN" sz="4800" b="1" u="sng" dirty="0">
                <a:solidFill>
                  <a:schemeClr val="accent2"/>
                </a:solidFill>
                <a:latin typeface="Kokila" panose="020B0604020202020204" pitchFamily="34" charset="0"/>
                <a:ea typeface="Open Sans" panose="020B0606030504020204" pitchFamily="34" charset="0"/>
                <a:cs typeface="Kokila" panose="020B0604020202020204" pitchFamily="34" charset="0"/>
              </a:rPr>
              <a:t>शव पहचान पत्र</a:t>
            </a:r>
            <a:endParaRPr lang="en-IN" sz="4800" b="1" u="sng" dirty="0">
              <a:solidFill>
                <a:schemeClr val="accent2"/>
              </a:solidFill>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5105400" y="1600201"/>
            <a:ext cx="6477000" cy="4525963"/>
          </a:xfrm>
          <a:prstGeom prst="rect">
            <a:avLst/>
          </a:prstGeom>
        </p:spPr>
        <p:txBody>
          <a:bodyPr>
            <a:normAutofit/>
          </a:bodyPr>
          <a:lstStyle/>
          <a:p>
            <a:pPr algn="just"/>
            <a:r>
              <a:rPr lang="hi-IN" sz="3600" dirty="0">
                <a:latin typeface="Kokila" panose="020B0604020202020204" pitchFamily="34" charset="0"/>
                <a:ea typeface="Open Sans" panose="020B0606030504020204" pitchFamily="34" charset="0"/>
                <a:cs typeface="Kokila" panose="020B0604020202020204" pitchFamily="34" charset="0"/>
              </a:rPr>
              <a:t>डेड बॉडीज़ आइडेंटिफिकेशन फ़ॉर्म का इस्तेमाल बेसिक और ज़रूरी जानकारी इकट्ठा करने के लिए किया जा सकता है, जो बाद में फोरेंसिक पहचान के काम में मदद करेगी।</a:t>
            </a:r>
            <a:endParaRPr lang="en-IN" sz="3600"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0704" y="2420888"/>
            <a:ext cx="5770880" cy="1143000"/>
          </a:xfrm>
          <a:prstGeom prst="rect">
            <a:avLst/>
          </a:prstGeom>
        </p:spPr>
        <p:txBody>
          <a:bodyPr/>
          <a:lstStyle/>
          <a:p>
            <a:r>
              <a:rPr lang="hi-IN" b="1" dirty="0">
                <a:solidFill>
                  <a:schemeClr val="accent2"/>
                </a:solidFill>
                <a:latin typeface="Kokila" panose="020B0604020202020204" pitchFamily="34" charset="0"/>
                <a:ea typeface="Open Sans" panose="020B0606030504020204" pitchFamily="34" charset="0"/>
                <a:cs typeface="Kokila" panose="020B0604020202020204" pitchFamily="34" charset="0"/>
              </a:rPr>
              <a:t>सामान्य सिद्धांत</a:t>
            </a:r>
            <a:endParaRPr lang="en-IN" b="1" dirty="0">
              <a:solidFill>
                <a:schemeClr val="accent2"/>
              </a:solidFill>
              <a:latin typeface="Kokila" panose="020B0604020202020204" pitchFamily="34" charset="0"/>
              <a:ea typeface="Open Sans" panose="020B0606030504020204" pitchFamily="34" charset="0"/>
              <a:cs typeface="Kokila" panose="020B0604020202020204" pitchFamily="34" charset="0"/>
            </a:endParaRPr>
          </a:p>
        </p:txBody>
      </p:sp>
      <p:sp>
        <p:nvSpPr>
          <p:cNvPr id="3" name="Content Placeholder 2"/>
          <p:cNvSpPr>
            <a:spLocks noGrp="1"/>
          </p:cNvSpPr>
          <p:nvPr>
            <p:ph idx="4294967295"/>
          </p:nvPr>
        </p:nvSpPr>
        <p:spPr>
          <a:xfrm>
            <a:off x="4367808" y="1484784"/>
            <a:ext cx="7704856" cy="4968552"/>
          </a:xfrm>
          <a:prstGeom prst="rect">
            <a:avLst/>
          </a:prstGeom>
        </p:spPr>
        <p:txBody>
          <a:bodyPr>
            <a:normAutofit fontScale="92500" lnSpcReduction="20000"/>
          </a:bodyPr>
          <a:lstStyle/>
          <a:p>
            <a:pPr algn="just"/>
            <a:r>
              <a:rPr lang="hi-IN" sz="3900" dirty="0">
                <a:latin typeface="Kokila" panose="020B0604020202020204" pitchFamily="34" charset="0"/>
                <a:ea typeface="Open Sans" panose="020B0606030504020204" pitchFamily="34" charset="0"/>
                <a:cs typeface="Kokila" panose="020B0604020202020204" pitchFamily="34" charset="0"/>
              </a:rPr>
              <a:t>पीड़ित की पहचान जितनी जल्दी हो सके, उतना अच्छा है। सड़ी-गली लाशों की पहचान करना बहुत मुश्किल होता है और इसके लिए फोरेंसिक एक्सपर्ट की ज़रूरत होती है।</a:t>
            </a:r>
            <a:endParaRPr lang="en-US" sz="3900" dirty="0">
              <a:latin typeface="Kokila" panose="020B0604020202020204" pitchFamily="34" charset="0"/>
              <a:ea typeface="Open Sans" panose="020B0606030504020204" pitchFamily="34" charset="0"/>
              <a:cs typeface="Kokila" panose="020B0604020202020204" pitchFamily="34" charset="0"/>
            </a:endParaRPr>
          </a:p>
          <a:p>
            <a:pPr algn="just"/>
            <a:r>
              <a:rPr lang="en-IN" sz="3900" dirty="0">
                <a:latin typeface="Kokila" panose="020B0604020202020204" pitchFamily="34" charset="0"/>
                <a:ea typeface="Open Sans" panose="020B0606030504020204" pitchFamily="34" charset="0"/>
                <a:cs typeface="Kokila" panose="020B0604020202020204" pitchFamily="34" charset="0"/>
              </a:rPr>
              <a:t> </a:t>
            </a:r>
            <a:r>
              <a:rPr lang="hi-IN" sz="3900" dirty="0">
                <a:latin typeface="Kokila" panose="020B0604020202020204" pitchFamily="34" charset="0"/>
                <a:ea typeface="Open Sans" panose="020B0606030504020204" pitchFamily="34" charset="0"/>
                <a:cs typeface="Kokila" panose="020B0604020202020204" pitchFamily="34" charset="0"/>
              </a:rPr>
              <a:t>पहचान के मुख्य चरण हैं </a:t>
            </a:r>
            <a:r>
              <a:rPr lang="en-IN" sz="3900" dirty="0">
                <a:latin typeface="Kokila" panose="020B0604020202020204" pitchFamily="34" charset="0"/>
                <a:ea typeface="Open Sans" panose="020B0606030504020204" pitchFamily="34" charset="0"/>
                <a:cs typeface="Kokila" panose="020B0604020202020204" pitchFamily="34" charset="0"/>
              </a:rPr>
              <a:t>: </a:t>
            </a:r>
          </a:p>
          <a:p>
            <a:pPr lvl="1" algn="just"/>
            <a:r>
              <a:rPr lang="hi-IN" sz="3900" dirty="0">
                <a:latin typeface="Kokila" panose="020B0604020202020204" pitchFamily="34" charset="0"/>
                <a:ea typeface="Open Sans" panose="020B0606030504020204" pitchFamily="34" charset="0"/>
                <a:cs typeface="Kokila" panose="020B0604020202020204" pitchFamily="34" charset="0"/>
              </a:rPr>
              <a:t>अद्वितीय संदर्भ संख्या</a:t>
            </a:r>
            <a:r>
              <a:rPr lang="en-IN" sz="3900" dirty="0">
                <a:latin typeface="Kokila" panose="020B0604020202020204" pitchFamily="34" charset="0"/>
                <a:ea typeface="Open Sans" panose="020B0606030504020204" pitchFamily="34" charset="0"/>
                <a:cs typeface="Kokila" panose="020B0604020202020204" pitchFamily="34" charset="0"/>
              </a:rPr>
              <a:t>, </a:t>
            </a:r>
          </a:p>
          <a:p>
            <a:pPr lvl="1" algn="just"/>
            <a:r>
              <a:rPr lang="hi-IN" sz="3900" dirty="0">
                <a:latin typeface="Kokila" panose="020B0604020202020204" pitchFamily="34" charset="0"/>
                <a:ea typeface="Open Sans" panose="020B0606030504020204" pitchFamily="34" charset="0"/>
                <a:cs typeface="Kokila" panose="020B0604020202020204" pitchFamily="34" charset="0"/>
              </a:rPr>
              <a:t>लेबल</a:t>
            </a:r>
            <a:r>
              <a:rPr lang="en-IN" sz="3900" dirty="0">
                <a:latin typeface="Kokila" panose="020B0604020202020204" pitchFamily="34" charset="0"/>
                <a:ea typeface="Open Sans" panose="020B0606030504020204" pitchFamily="34" charset="0"/>
                <a:cs typeface="Kokila" panose="020B0604020202020204" pitchFamily="34" charset="0"/>
              </a:rPr>
              <a:t>, </a:t>
            </a:r>
          </a:p>
          <a:p>
            <a:pPr lvl="1" algn="just"/>
            <a:r>
              <a:rPr lang="hi-IN" sz="3900" dirty="0">
                <a:latin typeface="Kokila" panose="020B0604020202020204" pitchFamily="34" charset="0"/>
                <a:ea typeface="Open Sans" panose="020B0606030504020204" pitchFamily="34" charset="0"/>
                <a:cs typeface="Kokila" panose="020B0604020202020204" pitchFamily="34" charset="0"/>
              </a:rPr>
              <a:t>फोटो</a:t>
            </a:r>
            <a:r>
              <a:rPr lang="en-IN" sz="3900" dirty="0">
                <a:latin typeface="Kokila" panose="020B0604020202020204" pitchFamily="34" charset="0"/>
                <a:ea typeface="Open Sans" panose="020B0606030504020204" pitchFamily="34" charset="0"/>
                <a:cs typeface="Kokila" panose="020B0604020202020204" pitchFamily="34" charset="0"/>
              </a:rPr>
              <a:t>, </a:t>
            </a:r>
          </a:p>
          <a:p>
            <a:pPr lvl="1" algn="just"/>
            <a:r>
              <a:rPr lang="hi-IN" sz="3900" dirty="0">
                <a:latin typeface="Kokila" panose="020B0604020202020204" pitchFamily="34" charset="0"/>
                <a:ea typeface="Open Sans" panose="020B0606030504020204" pitchFamily="34" charset="0"/>
                <a:cs typeface="Kokila" panose="020B0604020202020204" pitchFamily="34" charset="0"/>
              </a:rPr>
              <a:t>अभिलेख</a:t>
            </a:r>
            <a:endParaRPr lang="en-IN" sz="3900" dirty="0">
              <a:latin typeface="Kokila" panose="020B0604020202020204" pitchFamily="34" charset="0"/>
              <a:ea typeface="Open Sans" panose="020B0606030504020204" pitchFamily="34" charset="0"/>
              <a:cs typeface="Kokila" panose="020B0604020202020204" pitchFamily="34" charset="0"/>
            </a:endParaRPr>
          </a:p>
          <a:p>
            <a:pPr lvl="1" algn="just"/>
            <a:r>
              <a:rPr lang="hi-IN" sz="3900" dirty="0">
                <a:latin typeface="Kokila" panose="020B0604020202020204" pitchFamily="34" charset="0"/>
                <a:ea typeface="Open Sans" panose="020B0606030504020204" pitchFamily="34" charset="0"/>
                <a:cs typeface="Kokila" panose="020B0604020202020204" pitchFamily="34" charset="0"/>
              </a:rPr>
              <a:t>सुरक्षित  </a:t>
            </a:r>
            <a:endParaRPr lang="en-IN" sz="3900" dirty="0">
              <a:latin typeface="Kokila" panose="020B0604020202020204" pitchFamily="34" charset="0"/>
              <a:ea typeface="Open Sans" panose="020B0606030504020204" pitchFamily="34" charset="0"/>
              <a:cs typeface="Kokila" panose="020B0604020202020204" pitchFamily="34" charset="0"/>
            </a:endParaRPr>
          </a:p>
          <a:p>
            <a:pPr algn="just">
              <a:buNone/>
            </a:pPr>
            <a:endParaRPr lang="en-IN" dirty="0">
              <a:latin typeface="Kokila" panose="020B0604020202020204" pitchFamily="34" charset="0"/>
              <a:ea typeface="Open Sans" panose="020B0606030504020204" pitchFamily="34" charset="0"/>
              <a:cs typeface="Kokila"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1115</TotalTime>
  <Words>1344</Words>
  <Application>Microsoft Office PowerPoint</Application>
  <PresentationFormat>Widescreen</PresentationFormat>
  <Paragraphs>132</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Black</vt:lpstr>
      <vt:lpstr>Calibri</vt:lpstr>
      <vt:lpstr>Kokila</vt:lpstr>
      <vt:lpstr>Kruti Dev 011</vt:lpstr>
      <vt:lpstr>Times New Roman</vt:lpstr>
      <vt:lpstr>Office Theme</vt:lpstr>
      <vt:lpstr>PowerPoint Presentation</vt:lpstr>
      <vt:lpstr>PowerPoint Presentation</vt:lpstr>
      <vt:lpstr>अगर पूरी तरह से मेल खाता है</vt:lpstr>
      <vt:lpstr>PowerPoint Presentation</vt:lpstr>
      <vt:lpstr>PowerPoint Presentation</vt:lpstr>
      <vt:lpstr>फोरेंसिक प्रक्रियाएं</vt:lpstr>
      <vt:lpstr>PowerPoint Presentation</vt:lpstr>
      <vt:lpstr>शव पहचान पत्र</vt:lpstr>
      <vt:lpstr>सामान्य सिद्धांत</vt:lpstr>
      <vt:lpstr>सामान्य सिद्धांत</vt:lpstr>
      <vt:lpstr>पहचान के मुख्य चरण</vt:lpstr>
      <vt:lpstr>अद्वितीय संदर्भ संख्या</vt:lpstr>
      <vt:lpstr>PowerPoint Presentation</vt:lpstr>
      <vt:lpstr>PowerPoint Presentation</vt:lpstr>
      <vt:lpstr>लेबल</vt:lpstr>
      <vt:lpstr>लेबल</vt:lpstr>
      <vt:lpstr>फोटोग्राफ   (अनिवार्य – अगर फ़ोटोग्राफ़िक उपकरण उपलब्ध हैं)</vt:lpstr>
      <vt:lpstr>PowerPoint Presentation</vt:lpstr>
      <vt:lpstr>विज़ुअल पहचान के लिए ज़रूरी मिनिमम फ़ोटोग्राफ़ सेट</vt:lpstr>
      <vt:lpstr>विज़ुअल पहचान के लिए ज़रूरी मिनिमम फ़ोटोग्राफ़ सेट</vt:lpstr>
      <vt:lpstr>शरीर की पूरी लंबाई, सामने का दृश्य</vt:lpstr>
      <vt:lpstr>पूरा चेहरा, सामने का दृश्य</vt:lpstr>
      <vt:lpstr>खास बातें और पर्सनल इफ़ेक्ट</vt:lpstr>
      <vt:lpstr>खास बातें और पर्सनल इफ़ेक्ट</vt:lpstr>
      <vt:lpstr>खास बातें और पर्सनल इफ़ेक्ट</vt:lpstr>
      <vt:lpstr>PowerPoint Presentation</vt:lpstr>
      <vt:lpstr>अभिलेख  (अनिवार्य)</vt:lpstr>
      <vt:lpstr>अभिलेख  (अनिवार्य)</vt:lpstr>
      <vt:lpstr>सुरक्षित</vt:lpstr>
      <vt:lpstr>शव को जारी करना </vt:lpstr>
      <vt:lpstr>शव को जारी करना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DEAD BODIES</dc:title>
  <dc:creator>Sony</dc:creator>
  <cp:lastModifiedBy>TRG BR 1</cp:lastModifiedBy>
  <cp:revision>131</cp:revision>
  <dcterms:created xsi:type="dcterms:W3CDTF">2006-08-16T00:00:00Z</dcterms:created>
  <dcterms:modified xsi:type="dcterms:W3CDTF">2025-12-19T11:44:26Z</dcterms:modified>
</cp:coreProperties>
</file>