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3"/>
  </p:notesMasterIdLst>
  <p:handoutMasterIdLst>
    <p:handoutMasterId r:id="rId44"/>
  </p:handoutMasterIdLst>
  <p:sldIdLst>
    <p:sldId id="256" r:id="rId3"/>
    <p:sldId id="284" r:id="rId4"/>
    <p:sldId id="388" r:id="rId5"/>
    <p:sldId id="291" r:id="rId6"/>
    <p:sldId id="343" r:id="rId7"/>
    <p:sldId id="318" r:id="rId8"/>
    <p:sldId id="344" r:id="rId9"/>
    <p:sldId id="345" r:id="rId10"/>
    <p:sldId id="346" r:id="rId11"/>
    <p:sldId id="347" r:id="rId12"/>
    <p:sldId id="348" r:id="rId13"/>
    <p:sldId id="349" r:id="rId14"/>
    <p:sldId id="391" r:id="rId15"/>
    <p:sldId id="386" r:id="rId16"/>
    <p:sldId id="350" r:id="rId17"/>
    <p:sldId id="387" r:id="rId18"/>
    <p:sldId id="389" r:id="rId19"/>
    <p:sldId id="351" r:id="rId20"/>
    <p:sldId id="352" r:id="rId21"/>
    <p:sldId id="313" r:id="rId22"/>
    <p:sldId id="354" r:id="rId23"/>
    <p:sldId id="356" r:id="rId24"/>
    <p:sldId id="390" r:id="rId25"/>
    <p:sldId id="357" r:id="rId26"/>
    <p:sldId id="358" r:id="rId27"/>
    <p:sldId id="359" r:id="rId28"/>
    <p:sldId id="360" r:id="rId29"/>
    <p:sldId id="36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311" r:id="rId39"/>
    <p:sldId id="400" r:id="rId40"/>
    <p:sldId id="28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2BFC3-5DBD-4782-951B-BD97724E046F}" v="14" dt="2025-11-29T09:33:59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AY YADAV" userId="2517e3d847476262" providerId="LiveId" clId="{07DD569D-5DB5-4489-A8B8-8262889BA340}"/>
    <pc:docChg chg="custSel modSld">
      <pc:chgData name="AJAY YADAV" userId="2517e3d847476262" providerId="LiveId" clId="{07DD569D-5DB5-4489-A8B8-8262889BA340}" dt="2025-11-29T09:36:48.315" v="397" actId="20577"/>
      <pc:docMkLst>
        <pc:docMk/>
      </pc:docMkLst>
      <pc:sldChg chg="modSp mod">
        <pc:chgData name="AJAY YADAV" userId="2517e3d847476262" providerId="LiveId" clId="{07DD569D-5DB5-4489-A8B8-8262889BA340}" dt="2025-11-29T08:49:14.789" v="71" actId="20577"/>
        <pc:sldMkLst>
          <pc:docMk/>
          <pc:sldMk cId="0" sldId="256"/>
        </pc:sldMkLst>
        <pc:spChg chg="mod">
          <ac:chgData name="AJAY YADAV" userId="2517e3d847476262" providerId="LiveId" clId="{07DD569D-5DB5-4489-A8B8-8262889BA340}" dt="2025-11-29T08:49:14.789" v="71" actId="20577"/>
          <ac:spMkLst>
            <pc:docMk/>
            <pc:sldMk cId="0" sldId="256"/>
            <ac:spMk id="4" creationId="{2E9EC43E-C7B1-EF48-5F3B-E2AF3723BE8A}"/>
          </ac:spMkLst>
        </pc:spChg>
      </pc:sldChg>
      <pc:sldChg chg="modSp mod">
        <pc:chgData name="AJAY YADAV" userId="2517e3d847476262" providerId="LiveId" clId="{07DD569D-5DB5-4489-A8B8-8262889BA340}" dt="2025-11-29T09:36:48.315" v="397" actId="20577"/>
        <pc:sldMkLst>
          <pc:docMk/>
          <pc:sldMk cId="0" sldId="284"/>
        </pc:sldMkLst>
        <pc:spChg chg="mod">
          <ac:chgData name="AJAY YADAV" userId="2517e3d847476262" providerId="LiveId" clId="{07DD569D-5DB5-4489-A8B8-8262889BA340}" dt="2025-11-29T09:36:48.315" v="397" actId="20577"/>
          <ac:spMkLst>
            <pc:docMk/>
            <pc:sldMk cId="0" sldId="284"/>
            <ac:spMk id="6" creationId="{751E644A-8A9B-F74E-57AE-5B4F25B61FC4}"/>
          </ac:spMkLst>
        </pc:spChg>
      </pc:sldChg>
      <pc:sldChg chg="modSp mod">
        <pc:chgData name="AJAY YADAV" userId="2517e3d847476262" providerId="LiveId" clId="{07DD569D-5DB5-4489-A8B8-8262889BA340}" dt="2025-11-29T08:55:00.476" v="76" actId="20577"/>
        <pc:sldMkLst>
          <pc:docMk/>
          <pc:sldMk cId="615700225" sldId="291"/>
        </pc:sldMkLst>
        <pc:spChg chg="mod">
          <ac:chgData name="AJAY YADAV" userId="2517e3d847476262" providerId="LiveId" clId="{07DD569D-5DB5-4489-A8B8-8262889BA340}" dt="2025-11-29T08:55:00.476" v="76" actId="20577"/>
          <ac:spMkLst>
            <pc:docMk/>
            <pc:sldMk cId="615700225" sldId="291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33:15.305" v="334" actId="20577"/>
        <pc:sldMkLst>
          <pc:docMk/>
          <pc:sldMk cId="2549146403" sldId="311"/>
        </pc:sldMkLst>
        <pc:spChg chg="mod">
          <ac:chgData name="AJAY YADAV" userId="2517e3d847476262" providerId="LiveId" clId="{07DD569D-5DB5-4489-A8B8-8262889BA340}" dt="2025-11-29T09:33:15.305" v="334" actId="20577"/>
          <ac:spMkLst>
            <pc:docMk/>
            <pc:sldMk cId="2549146403" sldId="311"/>
            <ac:spMk id="14" creationId="{00000000-0000-0000-0000-000000000000}"/>
          </ac:spMkLst>
        </pc:spChg>
      </pc:sldChg>
      <pc:sldChg chg="modSp mod">
        <pc:chgData name="AJAY YADAV" userId="2517e3d847476262" providerId="LiveId" clId="{07DD569D-5DB5-4489-A8B8-8262889BA340}" dt="2025-11-29T09:22:16.910" v="226"/>
        <pc:sldMkLst>
          <pc:docMk/>
          <pc:sldMk cId="3528241941" sldId="313"/>
        </pc:sldMkLst>
        <pc:spChg chg="mod">
          <ac:chgData name="AJAY YADAV" userId="2517e3d847476262" providerId="LiveId" clId="{07DD569D-5DB5-4489-A8B8-8262889BA340}" dt="2025-11-29T09:20:48.201" v="218" actId="20577"/>
          <ac:spMkLst>
            <pc:docMk/>
            <pc:sldMk cId="3528241941" sldId="313"/>
            <ac:spMk id="7" creationId="{ABA14EDE-6DFF-DD5E-6C0B-F8979DDDC65C}"/>
          </ac:spMkLst>
        </pc:spChg>
        <pc:spChg chg="mod">
          <ac:chgData name="AJAY YADAV" userId="2517e3d847476262" providerId="LiveId" clId="{07DD569D-5DB5-4489-A8B8-8262889BA340}" dt="2025-11-29T09:22:16.910" v="226"/>
          <ac:spMkLst>
            <pc:docMk/>
            <pc:sldMk cId="3528241941" sldId="313"/>
            <ac:spMk id="13" creationId="{4365F380-7A77-85C3-EE86-A2C6B8FB2FA7}"/>
          </ac:spMkLst>
        </pc:spChg>
      </pc:sldChg>
      <pc:sldChg chg="modSp mod">
        <pc:chgData name="AJAY YADAV" userId="2517e3d847476262" providerId="LiveId" clId="{07DD569D-5DB5-4489-A8B8-8262889BA340}" dt="2025-11-29T08:58:06.498" v="90" actId="20577"/>
        <pc:sldMkLst>
          <pc:docMk/>
          <pc:sldMk cId="935249048" sldId="318"/>
        </pc:sldMkLst>
        <pc:spChg chg="mod">
          <ac:chgData name="AJAY YADAV" userId="2517e3d847476262" providerId="LiveId" clId="{07DD569D-5DB5-4489-A8B8-8262889BA340}" dt="2025-11-29T08:58:06.498" v="90" actId="20577"/>
          <ac:spMkLst>
            <pc:docMk/>
            <pc:sldMk cId="935249048" sldId="318"/>
            <ac:spMk id="4" creationId="{1078340F-8965-E936-7276-FED408D952D2}"/>
          </ac:spMkLst>
        </pc:spChg>
      </pc:sldChg>
      <pc:sldChg chg="modSp">
        <pc:chgData name="AJAY YADAV" userId="2517e3d847476262" providerId="LiveId" clId="{07DD569D-5DB5-4489-A8B8-8262889BA340}" dt="2025-11-29T08:57:09.175" v="77"/>
        <pc:sldMkLst>
          <pc:docMk/>
          <pc:sldMk cId="4031076198" sldId="343"/>
        </pc:sldMkLst>
        <pc:spChg chg="mod">
          <ac:chgData name="AJAY YADAV" userId="2517e3d847476262" providerId="LiveId" clId="{07DD569D-5DB5-4489-A8B8-8262889BA340}" dt="2025-11-29T08:57:09.175" v="77"/>
          <ac:spMkLst>
            <pc:docMk/>
            <pc:sldMk cId="4031076198" sldId="343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00:18.419" v="100" actId="20577"/>
        <pc:sldMkLst>
          <pc:docMk/>
          <pc:sldMk cId="3163433035" sldId="344"/>
        </pc:sldMkLst>
        <pc:spChg chg="mod">
          <ac:chgData name="AJAY YADAV" userId="2517e3d847476262" providerId="LiveId" clId="{07DD569D-5DB5-4489-A8B8-8262889BA340}" dt="2025-11-29T09:00:18.419" v="100" actId="20577"/>
          <ac:spMkLst>
            <pc:docMk/>
            <pc:sldMk cId="3163433035" sldId="344"/>
            <ac:spMk id="4" creationId="{1078340F-8965-E936-7276-FED408D952D2}"/>
          </ac:spMkLst>
        </pc:spChg>
      </pc:sldChg>
      <pc:sldChg chg="modSp mod">
        <pc:chgData name="AJAY YADAV" userId="2517e3d847476262" providerId="LiveId" clId="{07DD569D-5DB5-4489-A8B8-8262889BA340}" dt="2025-11-29T09:00:55.435" v="104" actId="20577"/>
        <pc:sldMkLst>
          <pc:docMk/>
          <pc:sldMk cId="3342411756" sldId="345"/>
        </pc:sldMkLst>
        <pc:spChg chg="mod">
          <ac:chgData name="AJAY YADAV" userId="2517e3d847476262" providerId="LiveId" clId="{07DD569D-5DB5-4489-A8B8-8262889BA340}" dt="2025-11-29T09:00:55.435" v="104" actId="20577"/>
          <ac:spMkLst>
            <pc:docMk/>
            <pc:sldMk cId="3342411756" sldId="345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02:34.428" v="106" actId="14100"/>
        <pc:sldMkLst>
          <pc:docMk/>
          <pc:sldMk cId="4161552753" sldId="349"/>
        </pc:sldMkLst>
        <pc:spChg chg="mod">
          <ac:chgData name="AJAY YADAV" userId="2517e3d847476262" providerId="LiveId" clId="{07DD569D-5DB5-4489-A8B8-8262889BA340}" dt="2025-11-29T09:02:34.428" v="106" actId="14100"/>
          <ac:spMkLst>
            <pc:docMk/>
            <pc:sldMk cId="4161552753" sldId="349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19:25.647" v="211" actId="2710"/>
        <pc:sldMkLst>
          <pc:docMk/>
          <pc:sldMk cId="3123385476" sldId="351"/>
        </pc:sldMkLst>
        <pc:spChg chg="mod">
          <ac:chgData name="AJAY YADAV" userId="2517e3d847476262" providerId="LiveId" clId="{07DD569D-5DB5-4489-A8B8-8262889BA340}" dt="2025-11-29T09:18:55.502" v="210" actId="20577"/>
          <ac:spMkLst>
            <pc:docMk/>
            <pc:sldMk cId="3123385476" sldId="351"/>
            <ac:spMk id="4" creationId="{1078340F-8965-E936-7276-FED408D952D2}"/>
          </ac:spMkLst>
        </pc:spChg>
        <pc:spChg chg="mod">
          <ac:chgData name="AJAY YADAV" userId="2517e3d847476262" providerId="LiveId" clId="{07DD569D-5DB5-4489-A8B8-8262889BA340}" dt="2025-11-29T09:19:25.647" v="211" actId="2710"/>
          <ac:spMkLst>
            <pc:docMk/>
            <pc:sldMk cId="3123385476" sldId="351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22:41.870" v="233" actId="20577"/>
        <pc:sldMkLst>
          <pc:docMk/>
          <pc:sldMk cId="2267031887" sldId="354"/>
        </pc:sldMkLst>
        <pc:spChg chg="mod">
          <ac:chgData name="AJAY YADAV" userId="2517e3d847476262" providerId="LiveId" clId="{07DD569D-5DB5-4489-A8B8-8262889BA340}" dt="2025-11-29T09:22:41.870" v="233" actId="20577"/>
          <ac:spMkLst>
            <pc:docMk/>
            <pc:sldMk cId="2267031887" sldId="354"/>
            <ac:spMk id="7" creationId="{ABA14EDE-6DFF-DD5E-6C0B-F8979DDDC65C}"/>
          </ac:spMkLst>
        </pc:spChg>
      </pc:sldChg>
      <pc:sldChg chg="modSp mod">
        <pc:chgData name="AJAY YADAV" userId="2517e3d847476262" providerId="LiveId" clId="{07DD569D-5DB5-4489-A8B8-8262889BA340}" dt="2025-11-29T09:22:57.024" v="240" actId="20577"/>
        <pc:sldMkLst>
          <pc:docMk/>
          <pc:sldMk cId="4131009637" sldId="356"/>
        </pc:sldMkLst>
        <pc:spChg chg="mod">
          <ac:chgData name="AJAY YADAV" userId="2517e3d847476262" providerId="LiveId" clId="{07DD569D-5DB5-4489-A8B8-8262889BA340}" dt="2025-11-29T09:22:57.024" v="240" actId="20577"/>
          <ac:spMkLst>
            <pc:docMk/>
            <pc:sldMk cId="4131009637" sldId="356"/>
            <ac:spMk id="7" creationId="{ABA14EDE-6DFF-DD5E-6C0B-F8979DDDC65C}"/>
          </ac:spMkLst>
        </pc:spChg>
      </pc:sldChg>
      <pc:sldChg chg="modSp mod">
        <pc:chgData name="AJAY YADAV" userId="2517e3d847476262" providerId="LiveId" clId="{07DD569D-5DB5-4489-A8B8-8262889BA340}" dt="2025-11-29T09:23:22.868" v="254" actId="20577"/>
        <pc:sldMkLst>
          <pc:docMk/>
          <pc:sldMk cId="927210632" sldId="357"/>
        </pc:sldMkLst>
        <pc:spChg chg="mod">
          <ac:chgData name="AJAY YADAV" userId="2517e3d847476262" providerId="LiveId" clId="{07DD569D-5DB5-4489-A8B8-8262889BA340}" dt="2025-11-29T09:23:22.868" v="254" actId="20577"/>
          <ac:spMkLst>
            <pc:docMk/>
            <pc:sldMk cId="927210632" sldId="357"/>
            <ac:spMk id="7" creationId="{ABA14EDE-6DFF-DD5E-6C0B-F8979DDDC65C}"/>
          </ac:spMkLst>
        </pc:spChg>
      </pc:sldChg>
      <pc:sldChg chg="modSp mod">
        <pc:chgData name="AJAY YADAV" userId="2517e3d847476262" providerId="LiveId" clId="{07DD569D-5DB5-4489-A8B8-8262889BA340}" dt="2025-11-29T09:29:12.986" v="286" actId="20577"/>
        <pc:sldMkLst>
          <pc:docMk/>
          <pc:sldMk cId="578443225" sldId="358"/>
        </pc:sldMkLst>
        <pc:spChg chg="mod">
          <ac:chgData name="AJAY YADAV" userId="2517e3d847476262" providerId="LiveId" clId="{07DD569D-5DB5-4489-A8B8-8262889BA340}" dt="2025-11-29T09:29:12.986" v="286" actId="20577"/>
          <ac:spMkLst>
            <pc:docMk/>
            <pc:sldMk cId="578443225" sldId="358"/>
            <ac:spMk id="7" creationId="{ABA14EDE-6DFF-DD5E-6C0B-F8979DDDC65C}"/>
          </ac:spMkLst>
        </pc:spChg>
      </pc:sldChg>
      <pc:sldChg chg="modSp mod">
        <pc:chgData name="AJAY YADAV" userId="2517e3d847476262" providerId="LiveId" clId="{07DD569D-5DB5-4489-A8B8-8262889BA340}" dt="2025-11-29T09:12:13.567" v="126" actId="113"/>
        <pc:sldMkLst>
          <pc:docMk/>
          <pc:sldMk cId="4161552753" sldId="386"/>
        </pc:sldMkLst>
        <pc:spChg chg="mod">
          <ac:chgData name="AJAY YADAV" userId="2517e3d847476262" providerId="LiveId" clId="{07DD569D-5DB5-4489-A8B8-8262889BA340}" dt="2025-11-29T09:12:13.567" v="126" actId="113"/>
          <ac:spMkLst>
            <pc:docMk/>
            <pc:sldMk cId="4161552753" sldId="386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18:09.548" v="177" actId="20577"/>
        <pc:sldMkLst>
          <pc:docMk/>
          <pc:sldMk cId="512599070" sldId="387"/>
        </pc:sldMkLst>
        <pc:spChg chg="mod">
          <ac:chgData name="AJAY YADAV" userId="2517e3d847476262" providerId="LiveId" clId="{07DD569D-5DB5-4489-A8B8-8262889BA340}" dt="2025-11-29T09:18:09.548" v="177" actId="20577"/>
          <ac:spMkLst>
            <pc:docMk/>
            <pc:sldMk cId="512599070" sldId="387"/>
            <ac:spMk id="4" creationId="{1078340F-8965-E936-7276-FED408D952D2}"/>
          </ac:spMkLst>
        </pc:spChg>
        <pc:spChg chg="mod">
          <ac:chgData name="AJAY YADAV" userId="2517e3d847476262" providerId="LiveId" clId="{07DD569D-5DB5-4489-A8B8-8262889BA340}" dt="2025-11-29T09:14:30.259" v="146" actId="20577"/>
          <ac:spMkLst>
            <pc:docMk/>
            <pc:sldMk cId="512599070" sldId="387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36:12.789" v="379" actId="20577"/>
        <pc:sldMkLst>
          <pc:docMk/>
          <pc:sldMk cId="735631210" sldId="388"/>
        </pc:sldMkLst>
        <pc:spChg chg="mod">
          <ac:chgData name="AJAY YADAV" userId="2517e3d847476262" providerId="LiveId" clId="{07DD569D-5DB5-4489-A8B8-8262889BA340}" dt="2025-11-29T09:36:12.789" v="379" actId="20577"/>
          <ac:spMkLst>
            <pc:docMk/>
            <pc:sldMk cId="735631210" sldId="388"/>
            <ac:spMk id="6" creationId="{4A8E855D-7E44-6391-A812-0304ED4E75D7}"/>
          </ac:spMkLst>
        </pc:spChg>
      </pc:sldChg>
      <pc:sldChg chg="modSp mod">
        <pc:chgData name="AJAY YADAV" userId="2517e3d847476262" providerId="LiveId" clId="{07DD569D-5DB5-4489-A8B8-8262889BA340}" dt="2025-11-29T09:18:41.230" v="196" actId="20577"/>
        <pc:sldMkLst>
          <pc:docMk/>
          <pc:sldMk cId="511146214" sldId="389"/>
        </pc:sldMkLst>
        <pc:spChg chg="mod">
          <ac:chgData name="AJAY YADAV" userId="2517e3d847476262" providerId="LiveId" clId="{07DD569D-5DB5-4489-A8B8-8262889BA340}" dt="2025-11-29T09:18:41.230" v="196" actId="20577"/>
          <ac:spMkLst>
            <pc:docMk/>
            <pc:sldMk cId="511146214" sldId="389"/>
            <ac:spMk id="4" creationId="{ACF32F33-11FD-CC9B-D10F-526453B00BBD}"/>
          </ac:spMkLst>
        </pc:spChg>
        <pc:spChg chg="mod">
          <ac:chgData name="AJAY YADAV" userId="2517e3d847476262" providerId="LiveId" clId="{07DD569D-5DB5-4489-A8B8-8262889BA340}" dt="2025-11-29T09:15:58.622" v="169" actId="20577"/>
          <ac:spMkLst>
            <pc:docMk/>
            <pc:sldMk cId="511146214" sldId="389"/>
            <ac:spMk id="13" creationId="{B1534049-74EC-1483-0277-4A2D4004D3AE}"/>
          </ac:spMkLst>
        </pc:spChg>
      </pc:sldChg>
      <pc:sldChg chg="modSp mod">
        <pc:chgData name="AJAY YADAV" userId="2517e3d847476262" providerId="LiveId" clId="{07DD569D-5DB5-4489-A8B8-8262889BA340}" dt="2025-11-29T09:23:12.300" v="247" actId="20577"/>
        <pc:sldMkLst>
          <pc:docMk/>
          <pc:sldMk cId="20131430" sldId="390"/>
        </pc:sldMkLst>
        <pc:spChg chg="mod">
          <ac:chgData name="AJAY YADAV" userId="2517e3d847476262" providerId="LiveId" clId="{07DD569D-5DB5-4489-A8B8-8262889BA340}" dt="2025-11-29T09:23:12.300" v="247" actId="20577"/>
          <ac:spMkLst>
            <pc:docMk/>
            <pc:sldMk cId="20131430" sldId="390"/>
            <ac:spMk id="7" creationId="{3611DC2B-1D16-BDA6-DC65-9464850CE385}"/>
          </ac:spMkLst>
        </pc:spChg>
      </pc:sldChg>
      <pc:sldChg chg="modSp mod">
        <pc:chgData name="AJAY YADAV" userId="2517e3d847476262" providerId="LiveId" clId="{07DD569D-5DB5-4489-A8B8-8262889BA340}" dt="2025-11-29T09:08:19.548" v="123" actId="20577"/>
        <pc:sldMkLst>
          <pc:docMk/>
          <pc:sldMk cId="4161552753" sldId="391"/>
        </pc:sldMkLst>
        <pc:spChg chg="mod">
          <ac:chgData name="AJAY YADAV" userId="2517e3d847476262" providerId="LiveId" clId="{07DD569D-5DB5-4489-A8B8-8262889BA340}" dt="2025-11-29T09:08:19.548" v="123" actId="20577"/>
          <ac:spMkLst>
            <pc:docMk/>
            <pc:sldMk cId="4161552753" sldId="391"/>
            <ac:spMk id="13" creationId="{568F1FEA-9563-F3DC-35BD-F55503457F3F}"/>
          </ac:spMkLst>
        </pc:spChg>
      </pc:sldChg>
      <pc:sldChg chg="modSp mod">
        <pc:chgData name="AJAY YADAV" userId="2517e3d847476262" providerId="LiveId" clId="{07DD569D-5DB5-4489-A8B8-8262889BA340}" dt="2025-11-29T09:26:15.886" v="277" actId="20577"/>
        <pc:sldMkLst>
          <pc:docMk/>
          <pc:sldMk cId="1511927840" sldId="392"/>
        </pc:sldMkLst>
        <pc:spChg chg="mod">
          <ac:chgData name="AJAY YADAV" userId="2517e3d847476262" providerId="LiveId" clId="{07DD569D-5DB5-4489-A8B8-8262889BA340}" dt="2025-11-29T09:26:15.886" v="277" actId="20577"/>
          <ac:spMkLst>
            <pc:docMk/>
            <pc:sldMk cId="1511927840" sldId="392"/>
            <ac:spMk id="7" creationId="{ABA14EDE-6DFF-DD5E-6C0B-F8979DDDC65C}"/>
          </ac:spMkLst>
        </pc:spChg>
      </pc:sldChg>
      <pc:sldChg chg="modSp mod">
        <pc:chgData name="AJAY YADAV" userId="2517e3d847476262" providerId="LiveId" clId="{07DD569D-5DB5-4489-A8B8-8262889BA340}" dt="2025-11-29T09:25:49.708" v="269" actId="20577"/>
        <pc:sldMkLst>
          <pc:docMk/>
          <pc:sldMk cId="1511927840" sldId="393"/>
        </pc:sldMkLst>
        <pc:spChg chg="mod">
          <ac:chgData name="AJAY YADAV" userId="2517e3d847476262" providerId="LiveId" clId="{07DD569D-5DB5-4489-A8B8-8262889BA340}" dt="2025-11-29T09:25:49.708" v="269" actId="20577"/>
          <ac:spMkLst>
            <pc:docMk/>
            <pc:sldMk cId="1511927840" sldId="393"/>
            <ac:spMk id="7" creationId="{ABA14EDE-6DFF-DD5E-6C0B-F8979DDDC65C}"/>
          </ac:spMkLst>
        </pc:spChg>
      </pc:sldChg>
      <pc:sldChg chg="modSp mod">
        <pc:chgData name="AJAY YADAV" userId="2517e3d847476262" providerId="LiveId" clId="{07DD569D-5DB5-4489-A8B8-8262889BA340}" dt="2025-11-29T09:32:04.311" v="298" actId="20577"/>
        <pc:sldMkLst>
          <pc:docMk/>
          <pc:sldMk cId="1511927840" sldId="399"/>
        </pc:sldMkLst>
        <pc:spChg chg="mod">
          <ac:chgData name="AJAY YADAV" userId="2517e3d847476262" providerId="LiveId" clId="{07DD569D-5DB5-4489-A8B8-8262889BA340}" dt="2025-11-29T09:32:04.311" v="298" actId="20577"/>
          <ac:spMkLst>
            <pc:docMk/>
            <pc:sldMk cId="1511927840" sldId="399"/>
            <ac:spMk id="13" creationId="{4365F380-7A77-85C3-EE86-A2C6B8FB2FA7}"/>
          </ac:spMkLst>
        </pc:spChg>
      </pc:sldChg>
      <pc:sldChg chg="modSp mod">
        <pc:chgData name="AJAY YADAV" userId="2517e3d847476262" providerId="LiveId" clId="{07DD569D-5DB5-4489-A8B8-8262889BA340}" dt="2025-11-29T09:34:42.911" v="362" actId="6549"/>
        <pc:sldMkLst>
          <pc:docMk/>
          <pc:sldMk cId="2549146403" sldId="400"/>
        </pc:sldMkLst>
        <pc:spChg chg="mod">
          <ac:chgData name="AJAY YADAV" userId="2517e3d847476262" providerId="LiveId" clId="{07DD569D-5DB5-4489-A8B8-8262889BA340}" dt="2025-11-29T09:34:42.911" v="362" actId="6549"/>
          <ac:spMkLst>
            <pc:docMk/>
            <pc:sldMk cId="2549146403" sldId="400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D6B08-791F-9B6B-B848-1BBEBE875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DC711-DC16-849D-06A1-3069D7151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9F381-CDB9-4B2B-9E4A-8612EA3F98D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4878-5630-F22B-61D7-62A0EF0051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CFE9B-46A5-E4B0-E853-587C1D753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6825E-FB8C-4CE7-9399-774CCF6E12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03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64E9-DDFF-43D7-A392-8C2BAD3C583D}" type="datetimeFigureOut">
              <a:rPr lang="en-IN" smtClean="0"/>
              <a:pPr/>
              <a:t>19-12-2025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840F-8F89-459A-A245-87EC12C7AA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06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84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56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81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81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81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52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526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E1C9ED-B344-EA59-6B2D-86F11E67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85942719-8515-F0CF-C20D-CBBAB1700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A9B531D4-F6C3-302C-208B-67D519093F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66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914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63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17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15FC7E3A-3571-4CEA-6565-33FC1349D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F49F9A3-1EC2-18E5-8BC8-8EC5DD89C5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B488AAC5-94F8-EFF4-E289-B09FA12EB9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542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857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03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6E2CB6C4-C7A7-E444-A39C-29BD68D7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5DA3481E-12AA-1FFD-9671-2F7BC675B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4AEBB243-97C8-9656-26D9-D7376B1A7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76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450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039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654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587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313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9E3CDC4-A023-BB01-5E47-63EAB57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6E60F-2B70-8152-9721-6EEAB2BBF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58833A8-1EA8-EE6A-D2FE-11E7CA7B0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7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841416-CC48-DDD4-7A14-CDE2AC69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A9597B90-EF97-98F6-5D94-C5208E65B9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5312EF53-4B01-F1D4-76B1-AFD8810604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667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841416-CC48-DDD4-7A14-CDE2AC69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A9597B90-EF97-98F6-5D94-C5208E65B9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5312EF53-4B01-F1D4-76B1-AFD8810604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66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21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49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38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05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55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ED00041-3120-E3F1-5FC1-89BC328C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A4EA657-FE7F-A597-D295-E1B34EE03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ADAEBB7-E60C-B84C-706A-E2F59A69C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64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2440-C361-BB25-C349-3DD50C2E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429F9-6C40-E45E-7491-BBE842033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8B39-75FC-B437-5914-7DEC9295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1FE8-1712-56A7-1FD6-D258F604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C0FE7-0D35-AE4B-733C-2B87398D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1573-C824-7A55-94F6-3B701C2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1DBA8-3980-871B-749A-22A306A9C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4A41-5A40-B843-572C-737E6E6A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754E-CDEC-B44D-008D-BA2319D7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714E-0ADF-2377-1155-D9295311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BB8A2-4CC6-D31D-7E29-B07D705FF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6A4C9-CE4E-CB97-5EF6-08967077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D9C52-A66A-F09B-ABCD-FFB26E88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1760-213A-D999-8574-29E7A36C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C394E-3692-6DA0-DA55-9A20ED25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71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9601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71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EER | CSSR | INDIA">
            <a:extLst>
              <a:ext uri="{FF2B5EF4-FFF2-40B4-BE49-F238E27FC236}">
                <a16:creationId xmlns:a16="http://schemas.microsoft.com/office/drawing/2014/main" id="{4CB869C2-09B5-4DD5-F8C8-2A3FE3D552AD}"/>
              </a:ext>
            </a:extLst>
          </p:cNvPr>
          <p:cNvSpPr txBox="1"/>
          <p:nvPr userDrawn="1"/>
        </p:nvSpPr>
        <p:spPr>
          <a:xfrm>
            <a:off x="510062" y="6221547"/>
            <a:ext cx="3032325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39142" tIns="39142" rIns="39142" bIns="3914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12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4572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en-IN" sz="1400" dirty="0">
                <a:solidFill>
                  <a:srgbClr val="FF0000"/>
                </a:solidFill>
              </a:rPr>
              <a:t>केन्द्रीय सशस्त्र पुलिस बल</a:t>
            </a:r>
            <a:r>
              <a:rPr sz="1400" dirty="0">
                <a:solidFill>
                  <a:srgbClr val="FF0000"/>
                </a:solidFill>
              </a:rPr>
              <a:t>|</a:t>
            </a:r>
            <a:r>
              <a:rPr lang="en-US" sz="1400" dirty="0">
                <a:solidFill>
                  <a:srgbClr val="FF0000"/>
                </a:solidFill>
              </a:rPr>
              <a:t>सीएसएसआर</a:t>
            </a:r>
            <a:r>
              <a:rPr sz="1400" dirty="0">
                <a:solidFill>
                  <a:srgbClr val="FF0000"/>
                </a:solidFill>
              </a:rPr>
              <a:t> | भारत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A1194-9A22-A2B2-ACFE-7CE40081F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1" y="1"/>
            <a:ext cx="1340820" cy="1151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90191-42D1-B8EF-BC72-3F194AB2E3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" y="0"/>
            <a:ext cx="1535838" cy="11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4CB869C2-09B5-4DD5-F8C8-2A3FE3D552AD}"/>
              </a:ext>
            </a:extLst>
          </p:cNvPr>
          <p:cNvSpPr txBox="1"/>
          <p:nvPr userDrawn="1"/>
        </p:nvSpPr>
        <p:spPr>
          <a:xfrm>
            <a:off x="399379" y="6309320"/>
            <a:ext cx="3032325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12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4572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en-IN" sz="1400" dirty="0">
                <a:solidFill>
                  <a:srgbClr val="FF0000"/>
                </a:solidFill>
              </a:rPr>
              <a:t>केन्द्रीय सशस्त्र पुलिस बल</a:t>
            </a:r>
            <a:r>
              <a:rPr sz="1400" dirty="0">
                <a:solidFill>
                  <a:srgbClr val="FF0000"/>
                </a:solidFill>
              </a:rPr>
              <a:t>|</a:t>
            </a:r>
            <a:r>
              <a:rPr lang="en-US" sz="1400" dirty="0">
                <a:solidFill>
                  <a:srgbClr val="FF0000"/>
                </a:solidFill>
              </a:rPr>
              <a:t>सीएसएसआर</a:t>
            </a:r>
            <a:r>
              <a:rPr sz="1400" dirty="0">
                <a:solidFill>
                  <a:srgbClr val="FF0000"/>
                </a:solidFill>
              </a:rPr>
              <a:t> | भारत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20CA2-48AE-2133-971A-D9E8025B0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075"/>
            <a:ext cx="1400951" cy="1273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0B99F-54A4-876D-B85D-397A95EDE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" y="14141"/>
            <a:ext cx="1687843" cy="12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2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9">
                <a:solidFill>
                  <a:srgbClr val="888888"/>
                </a:solidFill>
              </a:defRPr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8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2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5960C4-5E80-F983-E598-D67BE40CE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" y="1"/>
            <a:ext cx="1697786" cy="1273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45894-7970-EA6D-CFAC-150E85FEC4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07" y="-27384"/>
            <a:ext cx="151216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43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5816-F24A-CB62-9B9A-9E14C5BA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BF6A3-413D-E9C1-68B9-BD293237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7B81-AA07-CDA6-9350-E8F15A1B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28D0-725C-8FFB-DCFD-189FCDD9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F177-305A-1975-AF3A-8416DC6C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4CEC-CA3D-EE7F-0F20-8C31C88B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8019-4CBE-0593-43FA-AD0F467E4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039C8-1CC4-E3AD-CB60-26370904D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657E2-DD66-0D33-8ECC-E5E559B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76566-2A85-3D5A-FF82-693DB11F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83D64-851D-E0CE-597C-426F2BCC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7EA8-FF97-8145-5354-02442AB3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7DB0-A52D-50F3-B492-0E82BEFB7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B440-1B76-17AC-0B65-9A11D21CE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BF8BB-62F2-7CEC-DCAB-42E6B59D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509B3-8B8C-7CD7-DF22-9CBE35A53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954D1-819B-D8CB-A185-25EFAC83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E35B3-C31F-390E-479F-E889B085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D2FD0-3C5F-E919-78DB-79A1C210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4560-A42A-9AFB-1BCE-C5AE0849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169DB-6F4E-C7B5-3D87-FA6C8FA5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A460D-5B37-36C3-D783-E3753050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F6B12-C983-77F8-9E44-B6F75A30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77350-BB99-3AEA-1CA4-BB49CC8C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E5E4B-69FF-4C1E-A4FF-B8B2798A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E31C-28F8-4D48-159C-EC83194D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E599-E753-C022-C98E-4CFAE2F1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155D-3B2C-BC8A-9317-2A11F9CB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C2394-474F-B8C4-8748-E22849596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48A2D-0831-C123-342A-3BAB0306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67673-661D-636C-F436-88791E22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5DBC-E704-41B8-ADB2-A3865A68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368F-4595-700C-73C2-8E962163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FB3A4-BC5C-9049-9438-2F6544126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6D43F-66D1-9D28-17B4-7FBEF6326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D11A8-809F-629F-087F-ED717E8E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13582-4C1A-6FB7-7626-C66C50F4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0C9B-A5F5-3257-2BE0-2E1E7B44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BAEC6-8876-4CBD-485B-18FA1500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4BD36-C796-7984-9D5F-50E3D9DC4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D0DE1-2F80-DE81-02D8-9423C903A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0E95-AB2F-E124-2878-DDD83034B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FC87-C631-5098-0AD7-38172CD75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87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7480" y="6417766"/>
            <a:ext cx="1843176" cy="338635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/>
            <a:endParaRPr sz="900"/>
          </a:p>
        </p:txBody>
      </p:sp>
      <p:sp>
        <p:nvSpPr>
          <p:cNvPr id="79" name="PPT 2 -"/>
          <p:cNvSpPr txBox="1"/>
          <p:nvPr/>
        </p:nvSpPr>
        <p:spPr>
          <a:xfrm>
            <a:off x="11004724" y="6406669"/>
            <a:ext cx="240952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sz="1500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/>
            <a:endParaRPr sz="900"/>
          </a:p>
        </p:txBody>
      </p:sp>
      <p:sp>
        <p:nvSpPr>
          <p:cNvPr id="83" name="Shape"/>
          <p:cNvSpPr/>
          <p:nvPr/>
        </p:nvSpPr>
        <p:spPr>
          <a:xfrm>
            <a:off x="-51678" y="1940095"/>
            <a:ext cx="6886232" cy="1488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/>
            <a:endParaRPr sz="900"/>
          </a:p>
        </p:txBody>
      </p:sp>
      <p:sp>
        <p:nvSpPr>
          <p:cNvPr id="84" name="LESSON 2…"/>
          <p:cNvSpPr txBox="1"/>
          <p:nvPr/>
        </p:nvSpPr>
        <p:spPr>
          <a:xfrm>
            <a:off x="0" y="1841528"/>
            <a:ext cx="6524628" cy="229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IN" sz="3600" dirty="0" err="1">
                <a:solidFill>
                  <a:schemeClr val="bg1"/>
                </a:solidFill>
              </a:rPr>
              <a:t>पाठ</a:t>
            </a:r>
            <a:r>
              <a:rPr lang="en-IN" sz="3600" dirty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hi-IN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सीएसएसआर ऑपरेशन को व्यवस्थित करना और शुरू करना</a:t>
            </a:r>
          </a:p>
          <a:p>
            <a:pPr lvl="0" algn="ctr" rtl="0"/>
            <a:endParaRPr lang="en-IN" sz="3200" b="1" dirty="0">
              <a:solidFill>
                <a:schemeClr val="lt1"/>
              </a:solidFill>
              <a:latin typeface="Open Sans"/>
              <a:ea typeface="Arial Black"/>
              <a:cs typeface="Arial Black"/>
              <a:sym typeface="Arial Black"/>
            </a:endParaRPr>
          </a:p>
        </p:txBody>
      </p:sp>
      <p:sp>
        <p:nvSpPr>
          <p:cNvPr id="85" name="Shape"/>
          <p:cNvSpPr/>
          <p:nvPr/>
        </p:nvSpPr>
        <p:spPr>
          <a:xfrm flipH="1">
            <a:off x="-1" y="1229"/>
            <a:ext cx="12205138" cy="137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39142" tIns="39142" rIns="39142" bIns="39142" numCol="1" anchor="t">
            <a:noAutofit/>
          </a:bodyPr>
          <a:lstStyle/>
          <a:p>
            <a:pPr algn="l" rtl="0"/>
            <a:endParaRPr sz="900"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8158063" y="3556216"/>
            <a:ext cx="3551337" cy="17128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2415669" y="177031"/>
            <a:ext cx="8117213" cy="4960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142" tIns="39142" rIns="39142" bIns="39142" numCol="1" spcCol="38100" rtlCol="0" anchor="t">
            <a:spAutoFit/>
          </a:bodyPr>
          <a:lstStyle/>
          <a:p>
            <a:pPr algn="ctr" defTabSz="831273" hangingPunct="0"/>
            <a:r>
              <a:rPr lang="hi-IN" sz="2400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ध्वस्त ढांचा </a:t>
            </a:r>
            <a:r>
              <a:rPr lang="en-US" sz="2400" dirty="0" err="1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खोज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और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बचाव</a:t>
            </a:r>
            <a:endParaRPr lang="en-IN" sz="2400" dirty="0">
              <a:solidFill>
                <a:srgbClr val="000000"/>
              </a:solidFill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243" y="1715588"/>
            <a:ext cx="4405228" cy="4405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6DED5-143C-D07B-5CD4-F6E0F5033724}"/>
              </a:ext>
            </a:extLst>
          </p:cNvPr>
          <p:cNvSpPr txBox="1"/>
          <p:nvPr/>
        </p:nvSpPr>
        <p:spPr>
          <a:xfrm>
            <a:off x="4295800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निरीक्षक अजय कुमार यादव 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BF2E8-0F70-EE8F-48AF-36B508AB0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786F7-2980-2E8C-6AB5-F587B01147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48"/>
            <a:ext cx="1659118" cy="1376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C4069-67AB-48D7-039F-835CCD1FA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-12750"/>
            <a:ext cx="1239394" cy="1362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340769"/>
            <a:ext cx="7437009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rgbClr val="0C0C0C"/>
              </a:buClr>
              <a:buSzPct val="100000"/>
              <a:buFont typeface="Noto Sans Symbols"/>
              <a:buChar char="▪"/>
            </a:pPr>
            <a:endParaRPr lang="en-IN" sz="2800" dirty="0">
              <a:solidFill>
                <a:srgbClr val="0C0C0C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just">
              <a:lnSpc>
                <a:spcPct val="90000"/>
              </a:lnSpc>
              <a:buClr>
                <a:srgbClr val="0C0C0C"/>
              </a:buClr>
              <a:buSzPct val="100000"/>
              <a:buFont typeface="Noto Sans Symbols"/>
              <a:buChar char="▪"/>
            </a:pP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आपातकालीन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प्रतिक्रिया प्रणाली का एक सक्रिय घटक जिसका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उद्देश्य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एक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ढही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हुई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संरचना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से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फंसे</a:t>
            </a:r>
            <a:r>
              <a:rPr lang="en-IN" sz="2800" b="1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हुए पीड़ितों की तलाश करना, उनका पता लगाना, उन तक पहुँच प्राप्त करना, उन्हें स्थिर करना </a:t>
            </a:r>
            <a:r>
              <a:rPr lang="en-IN" sz="2800" b="1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और</a:t>
            </a:r>
            <a:r>
              <a:rPr lang="en-IN" sz="2800" b="1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निकालना</a:t>
            </a:r>
            <a:r>
              <a:rPr lang="en-IN" sz="2800" b="1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>
                <a:solidFill>
                  <a:srgbClr val="0C0C0C"/>
                </a:solidFill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sz="2800" dirty="0">
              <a:latin typeface="Open Sans"/>
            </a:endParaRPr>
          </a:p>
          <a:p>
            <a:pPr marL="228600" lvl="0" indent="-4063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IN" sz="2800" dirty="0">
              <a:solidFill>
                <a:srgbClr val="0C0C0C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31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एनईपीए दिशानिर्देशों (खतरनाक वातावरण में सुरक्षा कारणों से) के अनुसार, सीएसएसआर दस्ते में अधिकतम छह (6) सदस्य होने चाहिए।</a:t>
            </a:r>
            <a:br>
              <a:rPr lang="en-IN" sz="2800" dirty="0">
                <a:latin typeface="Open Sans"/>
                <a:ea typeface="Arial"/>
                <a:cs typeface="Arial"/>
                <a:sym typeface="Arial"/>
              </a:rPr>
            </a:b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endParaRPr lang="en-IN" sz="2800" dirty="0">
              <a:solidFill>
                <a:srgbClr val="0C0C0C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सीएसएसआर दस्ता</a:t>
            </a:r>
          </a:p>
        </p:txBody>
      </p:sp>
    </p:spTree>
    <p:extLst>
      <p:ext uri="{BB962C8B-B14F-4D97-AF65-F5344CB8AC3E}">
        <p14:creationId xmlns:p14="http://schemas.microsoft.com/office/powerpoint/2010/main" val="12655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340769"/>
            <a:ext cx="7437009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सीपी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या ईओसी के संपर्क में रहें।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कार्य निर्देश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प्राप्त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बचावकर्ता को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कार्य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सौंपें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तय करें कि किस विशिष्ट टीईए का उपयोग किया जाना है।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कार्य रोटेशन पर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नज़र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रखें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प्रगति एवं पूर्ण कार्य पर सीपी को अद्यतन करें।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दस्ते के लिए सुरक्षा अधिकारी.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सभी घटनाओं, कार्यों और व्यय का लॉग बनाए रखें।</a:t>
            </a:r>
            <a:endParaRPr lang="en-IN" sz="2800" dirty="0">
              <a:latin typeface="Open Sans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एक दस्ते के नेता के कार्य</a:t>
            </a:r>
            <a:endParaRPr lang="en-US" sz="2000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07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340769"/>
            <a:ext cx="7437009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दस्ते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के नेता से मिले कार्य निर्देशों का पालन करें।</a:t>
            </a:r>
            <a:endParaRPr lang="en-IN" sz="2800" dirty="0">
              <a:latin typeface="Open Sans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औज़ारों, उपकरणों और सहायक उपकरणों का सही और सुरक्षित तरीके से उपयोग करें।</a:t>
            </a:r>
            <a:endParaRPr lang="en-IN" sz="2800" dirty="0">
              <a:latin typeface="Open Sans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कार्य प्रगति के बारे में स्क्वाड लीडर को अपडेट करें।</a:t>
            </a:r>
            <a:endParaRPr lang="en-IN" sz="2800" dirty="0">
              <a:latin typeface="Open Sans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कार्य पूरा करने के लिए आवश्यक संसाधनों के लिए स्क्वाड लीडर से अनुरोध करें।</a:t>
            </a:r>
            <a:endParaRPr lang="en-IN" sz="2800" u="sng" dirty="0"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बचावकर्मियों का कार्य</a:t>
            </a:r>
          </a:p>
        </p:txBody>
      </p:sp>
    </p:spTree>
    <p:extLst>
      <p:ext uri="{BB962C8B-B14F-4D97-AF65-F5344CB8AC3E}">
        <p14:creationId xmlns:p14="http://schemas.microsoft.com/office/powerpoint/2010/main" val="416155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079775" y="1412776"/>
            <a:ext cx="8005433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/>
              <a:t>रसद (</a:t>
            </a:r>
            <a:r>
              <a:rPr lang="hi-IN" sz="2800" dirty="0" err="1"/>
              <a:t>लॉजिस्टिक</a:t>
            </a:r>
            <a:r>
              <a:rPr lang="hi-IN" sz="2800" dirty="0"/>
              <a:t>) स्थिति टीम के भीतर एक </a:t>
            </a:r>
            <a:r>
              <a:rPr lang="hi-IN" sz="2800" dirty="0" err="1"/>
              <a:t>घूर्णनशील</a:t>
            </a:r>
            <a:r>
              <a:rPr lang="hi-IN" sz="2800" dirty="0"/>
              <a:t> भूमिका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लॉजिस्टिक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उपकरण, सामान और सहायक उपकरण तथा अन्य संसाधनों के लिए जिम्मेदार है; दस्ते के सदस्य बारी-बारी से यह जिम्मेदारी संभालेंगे।</a:t>
            </a:r>
            <a:endParaRPr lang="en-IN" sz="2800" dirty="0">
              <a:latin typeface="Open Sans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मानक प्रक्रिया यह है कि जोड़े में काम किया जाए। दूसरा बचावकर्मी पहले बचावकर्मी के पीछे खड़ा होकर शारीरिक सहायता प्रदान करता है और सुरक्षा की निगरानी करता है।</a:t>
            </a:r>
            <a:endParaRPr lang="en-IN" sz="2800" dirty="0">
              <a:latin typeface="Open Sans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जोड़ियों में काम करने से रोटेशन और आराम का अवसर भी मिलता है।</a:t>
            </a:r>
            <a:endParaRPr lang="en-IN" sz="2800" u="sng" dirty="0"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बचावकर्मियों का कार्य</a:t>
            </a:r>
          </a:p>
        </p:txBody>
      </p:sp>
    </p:spTree>
    <p:extLst>
      <p:ext uri="{BB962C8B-B14F-4D97-AF65-F5344CB8AC3E}">
        <p14:creationId xmlns:p14="http://schemas.microsoft.com/office/powerpoint/2010/main" val="416155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301974" y="1556791"/>
            <a:ext cx="7692584" cy="475252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नियंत्रण की प्रबंधनीय अवधि को उन व्यक्तियों की संख्या के रूप में परिभाषित किया जाता है जिन्हें एक पर्यवेक्षक प्रभावी ढंग से प्रबंधित कर सकता है।</a:t>
            </a:r>
            <a:endParaRPr lang="en-IN" sz="2800" dirty="0">
              <a:latin typeface="Open Sans"/>
            </a:endParaRPr>
          </a:p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endParaRPr lang="en-IN" sz="2800" dirty="0">
              <a:latin typeface="Open Sans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/>
              <a:t>घटना प्रतिक्रिया प्रणाली (</a:t>
            </a:r>
            <a:r>
              <a:rPr lang="en-IN" sz="2800" dirty="0"/>
              <a:t>IRS) </a:t>
            </a:r>
            <a:r>
              <a:rPr lang="hi-IN" sz="2800" dirty="0"/>
              <a:t>में किसी भी पर्यवेक्षक की नियंत्रण सीमा सामान्यतः </a:t>
            </a:r>
            <a:r>
              <a:rPr lang="hi-IN" sz="2800" b="1" dirty="0"/>
              <a:t>3 से 7 संसाधनों के बीच </a:t>
            </a:r>
            <a:r>
              <a:rPr lang="hi-IN" sz="2800" dirty="0"/>
              <a:t>होती है, और आदर्श रूप से यह सीमा </a:t>
            </a:r>
            <a:r>
              <a:rPr lang="hi-IN" sz="2800" b="1" dirty="0"/>
              <a:t>5 संसाधनों </a:t>
            </a:r>
            <a:r>
              <a:rPr lang="hi-IN" sz="2800" dirty="0"/>
              <a:t>तक रखी जाती है।</a:t>
            </a:r>
            <a:endParaRPr lang="en-IN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नियंत्रण की अवधि</a:t>
            </a:r>
          </a:p>
        </p:txBody>
      </p:sp>
    </p:spTree>
    <p:extLst>
      <p:ext uri="{BB962C8B-B14F-4D97-AF65-F5344CB8AC3E}">
        <p14:creationId xmlns:p14="http://schemas.microsoft.com/office/powerpoint/2010/main" val="416155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412777"/>
            <a:ext cx="7543800" cy="5112568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342900" indent="-342900" algn="l" rtl="0">
              <a:lnSpc>
                <a:spcPct val="150000"/>
              </a:lnSpc>
            </a:pPr>
            <a:endParaRPr lang="en-US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36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सीएसएसआर ऑपरेशन के चरण</a:t>
            </a:r>
            <a:r>
              <a:rPr lang="en-US" sz="3600" b="1" dirty="0">
                <a:solidFill>
                  <a:srgbClr val="FF0000"/>
                </a:solidFill>
                <a:latin typeface="Open Sans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6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7136" y="1500174"/>
            <a:ext cx="7584864" cy="4812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59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484785"/>
            <a:ext cx="7437009" cy="518457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b="1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b="1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b="1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b="1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टीम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के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सदस्यों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का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चयन</a:t>
            </a:r>
            <a:endParaRPr lang="en-IN" sz="2800" dirty="0">
              <a:latin typeface="Open San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टीम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के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सदस्यों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का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प्रशिक्षण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पीपीई</a:t>
            </a:r>
            <a:endParaRPr lang="en-IN" sz="2800" dirty="0">
              <a:latin typeface="Open San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टीईए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को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कार्यरत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स्थिति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बनाए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रखना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सामान्य परिवहन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व्यवस्था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endParaRPr lang="en-IN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hi-IN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फेज</a:t>
            </a:r>
            <a:r>
              <a:rPr lang="hi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एक:</a:t>
            </a:r>
            <a:b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</a:br>
            <a:r>
              <a:rPr lang="en-US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तैयारी</a:t>
            </a:r>
            <a:r>
              <a:rPr lang="en-US" sz="4000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( आपदा से पहले)</a:t>
            </a:r>
            <a:endParaRPr lang="en-US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59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5B2389AB-59CA-EEB1-445E-4FE48358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B1534049-74EC-1483-0277-4A2D4004D3AE}"/>
              </a:ext>
            </a:extLst>
          </p:cNvPr>
          <p:cNvSpPr/>
          <p:nvPr/>
        </p:nvSpPr>
        <p:spPr>
          <a:xfrm>
            <a:off x="4648200" y="1628801"/>
            <a:ext cx="7437009" cy="5112568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परिवहन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का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अनुरोध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EQPT पैक और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लोड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टीम के सदस्यों को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सूचित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आपदा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के बारे में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जानकारी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प्राप्त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(प्रकार, स्थान, स्थलाकृति, परिमाण, फंसे हुए पीड़ितों की संख्या, प्रभावित भवन, मौसम, मार्ग,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आदि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)I</a:t>
            </a:r>
            <a:endParaRPr lang="en-IN" sz="2800" u="sng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वर्तमान स्थिति पर टीम के सदस्यों को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संक्षिप्त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जानकारी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दे 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I</a:t>
            </a:r>
            <a:endParaRPr lang="en-IN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ACF32F33-11FD-CC9B-D10F-526453B00BBD}"/>
              </a:ext>
            </a:extLst>
          </p:cNvPr>
          <p:cNvSpPr txBox="1"/>
          <p:nvPr/>
        </p:nvSpPr>
        <p:spPr>
          <a:xfrm>
            <a:off x="106791" y="2728463"/>
            <a:ext cx="4224670" cy="2602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4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फेज</a:t>
            </a:r>
            <a:r>
              <a:rPr lang="hi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दो  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:</a:t>
            </a:r>
            <a:b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 सक्रियण और लामबंदी</a:t>
            </a:r>
            <a:r>
              <a:rPr lang="en-US" sz="4000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(प्रतिक्रिया हेतु अनुरोध)</a:t>
            </a:r>
            <a:endParaRPr lang="en-US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14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340769"/>
            <a:ext cx="7437009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</a:p>
          <a:p>
            <a:pPr marL="228600" lvl="0" indent="-228600" algn="just" rt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परिचालन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चरण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खोज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और बचाव कार्य से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सीधे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संबंधित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, और इसे दो भागों में विभाजित किया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गया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दूसरे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चरण या प्रारंभिक मूल्यांकन में पाँच चरण होते हैं।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b="1" dirty="0">
              <a:solidFill>
                <a:srgbClr val="FF0000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just" rtl="0">
              <a:spcBef>
                <a:spcPts val="1000"/>
              </a:spcBef>
              <a:buClr>
                <a:srgbClr val="FF0000"/>
              </a:buClr>
              <a:buSzPts val="3200"/>
            </a:pPr>
            <a:r>
              <a:rPr lang="en-IN" sz="28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 चरण 1: घटनास्थल को सुरक्षित करना     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सुरक्षा और संरक्षण को यथासंभव अधिकतम सीमा तक सुनिश्चित करने के लिए एक प्रक्रिया अपनाई जाती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। </a:t>
            </a:r>
            <a:r>
              <a:rPr lang="en-IN" sz="28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बचावकर्मी</a:t>
            </a:r>
            <a:r>
              <a:rPr lang="en-IN" sz="28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, दर्शक और पीड़ित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.</a:t>
            </a:r>
            <a:endParaRPr lang="en-US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hi-IN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फेज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तीन 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:</a:t>
            </a:r>
            <a:b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संचालन</a:t>
            </a:r>
          </a:p>
        </p:txBody>
      </p:sp>
    </p:spTree>
    <p:extLst>
      <p:ext uri="{BB962C8B-B14F-4D97-AF65-F5344CB8AC3E}">
        <p14:creationId xmlns:p14="http://schemas.microsoft.com/office/powerpoint/2010/main" val="312338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340769"/>
            <a:ext cx="7437009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इस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चरण में CSSR ऑपरेशन के दौरान स्थितियों का विश्लेषण करने के लिए एक व्यवस्थित और क्रमबद्ध प्रक्रिया शामिल होती है।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इसका उद्देश्य बचावकर्मियों, राहगीरों और पीड़ितों (खतरे को कम करने) के लिए यथासंभव पूर्ण सुरक्षा और संरक्षण सुनिश्चित करना है।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latin typeface="Open Sans"/>
              <a:cs typeface="Arial"/>
              <a:sym typeface="Arial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यह परिचालन चरण से शुरू होता है और तब तक जारी रहता है जब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तक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बचाव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अभियान पूरा हो गया है।</a:t>
            </a:r>
            <a:endParaRPr lang="en-IN" sz="2800" dirty="0">
              <a:latin typeface="Open Sans"/>
            </a:endParaRPr>
          </a:p>
          <a:p>
            <a:pPr lvl="0" algn="l" rtl="0"/>
            <a:endParaRPr lang="en-IN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74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228600" lvl="0" indent="-228600" algn="ctr" rtl="0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चरण 2: प्रारंभिक मूल्यांकन</a:t>
            </a:r>
            <a:r>
              <a:rPr lang="en-US" sz="4000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 </a:t>
            </a:r>
            <a:endParaRPr lang="en-US" sz="4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915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 idx="4294967295"/>
          </p:nvPr>
        </p:nvSpPr>
        <p:spPr>
          <a:xfrm>
            <a:off x="343652" y="1028656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 rtl="0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उद्देश्य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6" name="Google Shape;116;p15"/>
          <p:cNvSpPr txBox="1"/>
          <p:nvPr/>
        </p:nvSpPr>
        <p:spPr>
          <a:xfrm>
            <a:off x="586653" y="1921241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l" defTabSz="914126" rtl="0">
              <a:buClr>
                <a:srgbClr val="000000"/>
              </a:buClr>
              <a:buSzPts val="3200"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इस पाठ को पूरा करने पर आप निम्न कार्य कर सकेंगे:-</a:t>
            </a:r>
            <a:endParaRPr sz="120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968149" y="1571612"/>
            <a:ext cx="518251" cy="47472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1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968149" y="3043457"/>
            <a:ext cx="518251" cy="457551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2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E644A-8A9B-F74E-57AE-5B4F25B61FC4}"/>
              </a:ext>
            </a:extLst>
          </p:cNvPr>
          <p:cNvSpPr txBox="1"/>
          <p:nvPr/>
        </p:nvSpPr>
        <p:spPr>
          <a:xfrm>
            <a:off x="5715000" y="1501102"/>
            <a:ext cx="6094476" cy="5677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ध्वस्त संरचना खोज और बचाव अभियान को परिभाषित करें।</a:t>
            </a:r>
            <a:endParaRPr lang="en-IN" sz="2800" dirty="0">
              <a:latin typeface="Open Sans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सीएसएसआर दस्ते की संरचना और उसमें पदों का वर्णन करें।</a:t>
            </a:r>
            <a:endParaRPr lang="en-IN" sz="2800" dirty="0">
              <a:latin typeface="Open Sans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सीएसएसआर ऑपरेशन के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पांच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 err="1">
                <a:latin typeface="Open Sans"/>
                <a:ea typeface="Arial"/>
                <a:cs typeface="Arial"/>
                <a:sym typeface="Arial"/>
              </a:rPr>
              <a:t>फेज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की सूची बनाएं।</a:t>
            </a:r>
            <a:endParaRPr lang="en-IN" sz="2800" dirty="0">
              <a:latin typeface="Open Sans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sz="26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परिचालन चरण के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छह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>
                <a:latin typeface="Open Sans"/>
                <a:ea typeface="Arial"/>
                <a:cs typeface="Arial"/>
                <a:sym typeface="Arial"/>
              </a:rPr>
              <a:t>चरणों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की सूची बनाइये।</a:t>
            </a:r>
            <a:endParaRPr lang="en-IN" sz="2800" dirty="0">
              <a:latin typeface="Open Sans"/>
            </a:endParaRPr>
          </a:p>
          <a:p>
            <a:pPr algn="l" rtl="0">
              <a:lnSpc>
                <a:spcPct val="150000"/>
              </a:lnSpc>
              <a:tabLst>
                <a:tab pos="447675" algn="l"/>
              </a:tabLst>
            </a:pPr>
            <a:endParaRPr lang="en-US" sz="2800" dirty="0">
              <a:latin typeface="Open Sans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973BCEB4-CCAD-BBD6-3A44-38076974CC53}"/>
              </a:ext>
            </a:extLst>
          </p:cNvPr>
          <p:cNvSpPr/>
          <p:nvPr/>
        </p:nvSpPr>
        <p:spPr>
          <a:xfrm>
            <a:off x="4968149" y="4407768"/>
            <a:ext cx="578195" cy="5334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3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2" name="Google Shape;117;p15">
            <a:extLst>
              <a:ext uri="{FF2B5EF4-FFF2-40B4-BE49-F238E27FC236}">
                <a16:creationId xmlns:a16="http://schemas.microsoft.com/office/drawing/2014/main" id="{973BCEB4-CCAD-BBD6-3A44-38076974CC53}"/>
              </a:ext>
            </a:extLst>
          </p:cNvPr>
          <p:cNvSpPr/>
          <p:nvPr/>
        </p:nvSpPr>
        <p:spPr>
          <a:xfrm>
            <a:off x="5029200" y="5692410"/>
            <a:ext cx="517145" cy="472894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4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484785"/>
            <a:ext cx="7585793" cy="525658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algn="l" rtl="0"/>
            <a:endParaRPr lang="en-US" sz="2800" b="1" dirty="0">
              <a:solidFill>
                <a:srgbClr val="00B050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hi-IN" sz="2800" b="1" dirty="0">
                <a:solidFill>
                  <a:srgbClr val="00B050"/>
                </a:solidFill>
                <a:latin typeface="Open Sans"/>
                <a:ea typeface="Arial"/>
                <a:cs typeface="Arial"/>
                <a:sym typeface="Arial"/>
              </a:rPr>
              <a:t>स्टेप</a:t>
            </a:r>
            <a:r>
              <a:rPr lang="en-US" sz="2800" b="1" dirty="0">
                <a:solidFill>
                  <a:srgbClr val="00B050"/>
                </a:solidFill>
                <a:latin typeface="Open Sans"/>
                <a:ea typeface="Arial"/>
                <a:cs typeface="Arial"/>
                <a:sym typeface="Arial"/>
              </a:rPr>
              <a:t> 1: जानकारी संकलित करें</a:t>
            </a:r>
          </a:p>
          <a:p>
            <a:pPr lvl="0" algn="l" rtl="0"/>
            <a:endParaRPr lang="en-US" sz="2800" b="1" dirty="0">
              <a:solidFill>
                <a:srgbClr val="00B050"/>
              </a:solidFill>
              <a:latin typeface="Open Sans"/>
              <a:cs typeface="Arial"/>
              <a:sym typeface="Arial"/>
            </a:endParaRPr>
          </a:p>
          <a:p>
            <a:pPr algn="just"/>
            <a:r>
              <a:rPr lang="hi-IN" sz="2800" dirty="0"/>
              <a:t>घटनास्थल पर पहुँचने के बाद स्थानीय अधिकारियों से परामर्श करें, आवश्यक जानकारी और डेटा एकत्र करें तथा आचरण आवश्यकताओं का विश्लेषण करें। </a:t>
            </a:r>
            <a:r>
              <a:rPr lang="hi-IN" sz="2800" dirty="0" err="1"/>
              <a:t>सक्रियण</a:t>
            </a:r>
            <a:r>
              <a:rPr lang="hi-IN" sz="2800" dirty="0"/>
              <a:t> चरण में प्राप्त सभी जानकारी की पुष्टि करें और उसे अद्यतन करें।</a:t>
            </a:r>
            <a:endParaRPr lang="en-US" sz="2800" dirty="0">
              <a:latin typeface="Open Sans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1857364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प्रारंभिक मूल्यांकन में निम्नलिखित </a:t>
            </a:r>
            <a:r>
              <a:rPr lang="en-US" sz="4000" b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पाँच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4000" b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स्टेप्स</a:t>
            </a:r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शामिल हैं: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24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412777"/>
            <a:ext cx="7585793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हॉट जोन के बाहर कमांड पोस्ट स्थापित करें।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स्टेप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2: कमांड पोस्ट स्थापित करें</a:t>
            </a:r>
            <a:br>
              <a:rPr lang="en-US" sz="4000" dirty="0">
                <a:solidFill>
                  <a:srgbClr val="FF0000"/>
                </a:solidFill>
                <a:latin typeface="Open Sans"/>
              </a:rPr>
            </a:br>
            <a:endParaRPr lang="en-US" sz="4000" b="1" dirty="0">
              <a:solidFill>
                <a:srgbClr val="FF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19;p37" descr="C:\Users\Malik\Desktop\101MSDCF\DSC02880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04112" y="3573016"/>
            <a:ext cx="4774772" cy="287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03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9"/>
            <a:ext cx="7585793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जैसे कि: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आपदा स्थल तक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सामान्य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पहुँच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रणनीतिक योजना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और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प्राथमिकताएँ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पड़ोसियों या अन्य संगठनों द्वारा शुरू किए गए कार्यों का प्रबंधन करने के लिए संसाधनों और कर्मियों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का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आवंटन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स्टेप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3: परिचालन उद्देश्य स्थापित करें</a:t>
            </a:r>
          </a:p>
        </p:txBody>
      </p:sp>
    </p:spTree>
    <p:extLst>
      <p:ext uri="{BB962C8B-B14F-4D97-AF65-F5344CB8AC3E}">
        <p14:creationId xmlns:p14="http://schemas.microsoft.com/office/powerpoint/2010/main" val="413100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7D293DE4-B807-08A2-599D-C1075921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C9808750-D4ED-0E09-DEA9-81CE87E01553}"/>
              </a:ext>
            </a:extLst>
          </p:cNvPr>
          <p:cNvSpPr/>
          <p:nvPr/>
        </p:nvSpPr>
        <p:spPr>
          <a:xfrm>
            <a:off x="4499416" y="1412777"/>
            <a:ext cx="7577754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algn="l" rtl="0"/>
            <a:endParaRPr lang="en-IN" sz="2800" b="1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endParaRPr lang="en-IN" sz="2800" b="1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endParaRPr lang="en-IN" sz="2800" b="1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/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बचाव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दस्तों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के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लिए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कार्य</a:t>
            </a:r>
            <a:r>
              <a:rPr lang="en-IN" sz="28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सौंपें</a:t>
            </a:r>
            <a:r>
              <a:rPr lang="en-IN" sz="28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I </a:t>
            </a:r>
            <a:endParaRPr lang="en-IN" sz="2800" dirty="0">
              <a:solidFill>
                <a:schemeClr val="dk1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3611DC2B-1D16-BDA6-DC65-9464850CE385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l" rtl="0"/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स्टेप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4: कार्य सौंपें</a:t>
            </a:r>
            <a:br>
              <a:rPr lang="en-US" sz="4000" dirty="0">
                <a:solidFill>
                  <a:srgbClr val="FF0000"/>
                </a:solidFill>
                <a:latin typeface="Open Sans"/>
              </a:rPr>
            </a:br>
            <a:endParaRPr lang="en-US" sz="4000" b="1" dirty="0">
              <a:solidFill>
                <a:srgbClr val="FF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37;p39" descr="2009-10-05_05-53-25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76320" y="3068960"/>
            <a:ext cx="301162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8"/>
            <a:ext cx="7692584" cy="5517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पुनर्मूल्यांकन</a:t>
            </a:r>
            <a:r>
              <a:rPr lang="en-IN" sz="28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स्थिति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और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निर्माण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आवश्यक</a:t>
            </a:r>
            <a:r>
              <a:rPr lang="en-IN" sz="28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समायोजन</a:t>
            </a:r>
            <a:endParaRPr lang="en-IN" sz="2800" b="1" dirty="0">
              <a:solidFill>
                <a:schemeClr val="dk1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br>
              <a:rPr lang="en-US" sz="4000" b="1" dirty="0">
                <a:solidFill>
                  <a:srgbClr val="FF0000"/>
                </a:solidFill>
                <a:latin typeface="Open Sans"/>
              </a:rPr>
            </a:br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स्टेप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5: पुनर्मूल्यांकन और समायोजन</a:t>
            </a:r>
            <a:b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</a:br>
            <a:endParaRPr lang="en-IN" sz="4000" b="1" dirty="0">
              <a:solidFill>
                <a:srgbClr val="FF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346;p40" descr="C:\Users\abc\Downloads\Shareit\Photo\Thane_Building_Col_2497637f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96066" y="3143248"/>
            <a:ext cx="5583988" cy="367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21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8"/>
            <a:ext cx="7585793" cy="547260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किसी ढही हुई संरचना के अंदर खाली स्थान में जीवित पीड़ितों की उपस्थिति के बारे में प्रतिक्रिया या संकेत प्राप्त करने के लिए विशिष्ट तकनीकों का उपयोग करके खोज करना।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1714488"/>
            <a:ext cx="4224670" cy="1833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6600" dirty="0">
                <a:solidFill>
                  <a:srgbClr val="92D050"/>
                </a:solidFill>
                <a:latin typeface="Open Sans"/>
              </a:rPr>
              <a:t> </a:t>
            </a:r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चरण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3: खोजें और पता लगाएँ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</a:t>
            </a:r>
            <a:endParaRPr lang="en-IN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4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8"/>
            <a:ext cx="7573248" cy="5517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मलबे को हटाएं, सामग्री को तोड़ें और क्षतिग्रस्त करें तथा उस खाली स्थान तक पहुंचने के लिए एक मार्ग बनाएं जहां जीवित पीड़ित के होने की संभावना हो।</a:t>
            </a:r>
            <a:endParaRPr lang="en-IN" sz="2800" dirty="0">
              <a:latin typeface="Open Sans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821171" y="2428868"/>
            <a:ext cx="3346003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चरण 4: पीड़ित तक पहुँच प्राप्त करें</a:t>
            </a:r>
            <a:endParaRPr lang="en-IN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65;p42" descr="C:\Users\Malik\Desktop\101MSDCF\DSC01259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248128" y="4416017"/>
            <a:ext cx="4730935" cy="237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953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412776"/>
            <a:ext cx="7573248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साइट पर बुनियादी जीवन समर्थन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प्रदान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पहले</a:t>
            </a:r>
            <a:r>
              <a:rPr lang="en-IN" sz="28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निकालना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रोगी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के जीवित रहने की संभावना को बेहतर बनाने के लिए यह कदम उठाया गया है।</a:t>
            </a:r>
            <a:endParaRPr lang="en-IN" sz="2800" dirty="0">
              <a:latin typeface="Open Sans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आप मरीज को बाहर निकालने के बाद उसे अधिक उन्नत चिकित्सा देखभाल के लिए सौंप देंगे।</a:t>
            </a:r>
            <a:endParaRPr lang="en-IN" sz="2800" dirty="0">
              <a:latin typeface="Open Sans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452397" y="2728463"/>
            <a:ext cx="3879063" cy="204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चरण 5: रोगी को स्थिर करें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457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9"/>
            <a:ext cx="7585793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रोगी के आस-पास के मलबे को हटा दें, ताकि आगे कोई चोट न पहुंचे।</a:t>
            </a:r>
            <a:endParaRPr lang="en-IN" sz="2800" dirty="0">
              <a:latin typeface="Open Sans"/>
            </a:endParaRPr>
          </a:p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16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आवश्यकतानुसार तट पर भार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लादें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।</a:t>
            </a: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सुनिश्चित करें कि शरीर के किसी भी फंसे हुए हिस्से पर कोई अतिरिक्त दबाव न डाला जाए।</a:t>
            </a:r>
            <a:endParaRPr lang="en-IN" sz="2800" dirty="0">
              <a:latin typeface="Open Sans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204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चरण 6: रोगी को बाहर निकालें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9"/>
            <a:ext cx="7573248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पुष्टि करें कि किसी अन्य ऑपरेशन की आवश्यकता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नहीं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सभी TEA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का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हिसाब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कार्मिक मदों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का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लेखा-जोखा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परिवहन की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व्यवस्था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करें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0" y="1928802"/>
            <a:ext cx="4524364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hi-IN" sz="4000" b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फेज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4:</a:t>
            </a:r>
            <a:b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निष्क्रियण और विसंचालन</a:t>
            </a:r>
          </a:p>
        </p:txBody>
      </p:sp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36D33362-F53E-564E-B802-8AE11124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09574892-A980-DCCC-D219-E8E9C906C3E6}"/>
              </a:ext>
            </a:extLst>
          </p:cNvPr>
          <p:cNvSpPr/>
          <p:nvPr/>
        </p:nvSpPr>
        <p:spPr>
          <a:xfrm>
            <a:off x="4281605" y="1730144"/>
            <a:ext cx="518251" cy="47472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5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18" name="Google Shape;118;p15">
            <a:extLst>
              <a:ext uri="{FF2B5EF4-FFF2-40B4-BE49-F238E27FC236}">
                <a16:creationId xmlns:a16="http://schemas.microsoft.com/office/drawing/2014/main" id="{645F1359-F5A5-2327-9772-CD08DE8AF42E}"/>
              </a:ext>
            </a:extLst>
          </p:cNvPr>
          <p:cNvSpPr/>
          <p:nvPr/>
        </p:nvSpPr>
        <p:spPr>
          <a:xfrm>
            <a:off x="4281605" y="3068960"/>
            <a:ext cx="518251" cy="457551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E855D-7E44-6391-A812-0304ED4E75D7}"/>
              </a:ext>
            </a:extLst>
          </p:cNvPr>
          <p:cNvSpPr txBox="1"/>
          <p:nvPr/>
        </p:nvSpPr>
        <p:spPr>
          <a:xfrm>
            <a:off x="4952992" y="1607912"/>
            <a:ext cx="6782344" cy="422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प्रारंभिक मूल्यांकन के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पांच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 err="1">
                <a:latin typeface="Open Sans"/>
                <a:ea typeface="Arial"/>
                <a:cs typeface="Arial"/>
                <a:sym typeface="Arial"/>
              </a:rPr>
              <a:t>स्टेप्स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की सूची बनाइये।</a:t>
            </a:r>
            <a:endParaRPr lang="en-IN" sz="2800" dirty="0">
              <a:latin typeface="Open Sans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वर्णन करें कि सीएसएसआर दस्ता घटना प्रतिक्रिया प्रणाली में किस प्रकार फिट बैठता है।</a:t>
            </a:r>
            <a:endParaRPr lang="en-IN" sz="2800" dirty="0">
              <a:latin typeface="Open Sans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परिचालन के दायरे में चार स्तरों के नाम बताइए जो CSSR से संबंधित हैं।</a:t>
            </a:r>
            <a:endParaRPr lang="en-IN" sz="2800" dirty="0">
              <a:latin typeface="Open Sans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500"/>
            </a:pPr>
            <a:endParaRPr lang="en-US" sz="28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A2AD5B7A-6C18-2495-737E-38DFA1D1B364}"/>
              </a:ext>
            </a:extLst>
          </p:cNvPr>
          <p:cNvSpPr/>
          <p:nvPr/>
        </p:nvSpPr>
        <p:spPr>
          <a:xfrm>
            <a:off x="4281605" y="4540282"/>
            <a:ext cx="531340" cy="472894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 rtl="0"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sz="3600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631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9"/>
            <a:ext cx="7585793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lvl="0" indent="-2286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  <a:p>
            <a:pPr marL="228600" lvl="0" indent="-2286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गंभीर घटना तनाव प्रबंधन (CISM)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बचावकर्ता के लिए चिकित्सा, शारीरिक परीक्षण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उपकरण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पुनर्वास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बचाव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दल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के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latin typeface="Open Sans"/>
                <a:ea typeface="Arial"/>
                <a:cs typeface="Arial"/>
                <a:sym typeface="Arial"/>
              </a:rPr>
              <a:t>साथ</a:t>
            </a: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परिचालन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संबंधी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b="1" dirty="0" err="1">
                <a:latin typeface="Open Sans"/>
                <a:ea typeface="Arial"/>
                <a:cs typeface="Arial"/>
                <a:sym typeface="Arial"/>
              </a:rPr>
              <a:t>डीब्रीफिंग</a:t>
            </a:r>
            <a:r>
              <a:rPr lang="en-IN" sz="2800" b="1" dirty="0">
                <a:latin typeface="Open Sans"/>
                <a:ea typeface="Arial"/>
                <a:cs typeface="Arial"/>
                <a:sym typeface="Arial"/>
              </a:rPr>
              <a:t> I</a:t>
            </a:r>
            <a:endParaRPr lang="en-IN" sz="2800" dirty="0">
              <a:latin typeface="Open Sans"/>
            </a:endParaRPr>
          </a:p>
          <a:p>
            <a:pPr marL="228600" lvl="0" indent="-228600" algn="l" rtl="0">
              <a:spcBef>
                <a:spcPts val="1000"/>
              </a:spcBef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latin typeface="Open Sans"/>
                <a:ea typeface="Arial"/>
                <a:cs typeface="Arial"/>
                <a:sym typeface="Arial"/>
              </a:rPr>
              <a:t>संस्थागत प्रबंधन के लिए कार्रवाई रिपोर्ट।</a:t>
            </a:r>
            <a:endParaRPr lang="en-IN" sz="2800" dirty="0">
              <a:latin typeface="Open Sans"/>
            </a:endParaRPr>
          </a:p>
          <a:p>
            <a:pPr marL="228600" lvl="0" indent="-25400" algn="l" rtl="0">
              <a:spcBef>
                <a:spcPts val="1000"/>
              </a:spcBef>
              <a:buClr>
                <a:schemeClr val="dk1"/>
              </a:buClr>
              <a:buSzPts val="3200"/>
            </a:pPr>
            <a:endParaRPr lang="en-IN" sz="2800" dirty="0"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hi-IN" sz="4000" b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फेज</a:t>
            </a:r>
            <a:r>
              <a:rPr lang="hi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-5</a:t>
            </a:r>
            <a:b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ऑपरेशन के बाद की गतिविधि</a:t>
            </a:r>
          </a:p>
        </p:txBody>
      </p:sp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1247"/>
            <a:ext cx="7585793" cy="540012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भूकंप जैसी बड़े पैमाने की आपात स्थिति में, प्रभाव क्षेत्र आमतौर पर एक विस्तृत क्षेत्र में फैला होगा, संभवतः कई शहरों को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कवर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/>
              <a:t>करेगा</a:t>
            </a:r>
            <a:r>
              <a:rPr lang="en-IN" sz="2800" dirty="0"/>
              <a:t> 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sz="2800" dirty="0"/>
          </a:p>
          <a:p>
            <a:pPr marL="45720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hi-IN" dirty="0"/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परिणामस्वरूप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, घटना का प्रबंधन विभिन्न स्तरों पर विभिन्न समूहों द्वारा किया जाएगा, जो उनकी ज़िम्मेदारी के प्रकार पर निर्भर करेगा।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संचालन का दायरा</a:t>
            </a:r>
          </a:p>
        </p:txBody>
      </p:sp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799856" y="1340767"/>
            <a:ext cx="7285353" cy="540060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514350" lvl="0" indent="-514350" algn="l" rtl="0">
              <a:buClr>
                <a:schemeClr val="dk1"/>
              </a:buClr>
              <a:buSzPts val="3200"/>
              <a:buFont typeface="Arial"/>
              <a:buAutoNum type="arabicPeriod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514350" lvl="0" indent="-514350" algn="l" rtl="0">
              <a:buClr>
                <a:schemeClr val="dk1"/>
              </a:buClr>
              <a:buSzPts val="3200"/>
              <a:buFont typeface="Arial"/>
              <a:buAutoNum type="arabicPeriod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514350" lvl="0" indent="-514350" algn="l" rtl="0">
              <a:buClr>
                <a:schemeClr val="dk1"/>
              </a:buClr>
              <a:buSzPts val="3200"/>
              <a:buFont typeface="Arial"/>
              <a:buAutoNum type="arabicPeriod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514350" lvl="0" indent="-514350" algn="l" rtl="0"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प्रभावित क्षेत्र</a:t>
            </a:r>
            <a:endParaRPr lang="en-IN" sz="2800" dirty="0">
              <a:latin typeface="Open Sans"/>
            </a:endParaRPr>
          </a:p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2. शहर या क्षेत्र</a:t>
            </a:r>
            <a:endParaRPr lang="en-IN" sz="2800" dirty="0">
              <a:latin typeface="Open Sans"/>
            </a:endParaRPr>
          </a:p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3. दृश्य</a:t>
            </a:r>
            <a:endParaRPr lang="en-IN" sz="2800" dirty="0">
              <a:latin typeface="Open Sans"/>
            </a:endParaRPr>
          </a:p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4. कार्य स्थल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संचालन के चार प्रकार के दायरे हैं</a:t>
            </a:r>
            <a:endParaRPr lang="en-IN" sz="4000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8"/>
            <a:ext cx="7573248" cy="5517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प्रभावित क्षेत्र, प्रभाव के समग्र क्षेत्र को संदर्भित करता है, जैसे कि प्रभावित देश या शहर।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-1047800" y="2500306"/>
            <a:ext cx="4857784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4" algn="l" rtl="0">
              <a:spcBef>
                <a:spcPts val="720"/>
              </a:spcBef>
            </a:pPr>
            <a:r>
              <a:rPr lang="en-IN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प्रभावित क्षेत्र</a:t>
            </a:r>
            <a:endParaRPr lang="en-IN" sz="40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8" name="Google Shape;43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240" y="3732992"/>
            <a:ext cx="7333416" cy="293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9"/>
            <a:ext cx="7573248" cy="54006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शहर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या क्षेत्र प्रभावित क्षेत्र के एक छोटे से हिस्से को संदर्भित करता है, जैसे कि एक शहर या क्षेत्र जिसमें कई ढही हुई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इमारतें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हों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I</a:t>
            </a:r>
          </a:p>
        </p:txBody>
      </p:sp>
      <p:pic>
        <p:nvPicPr>
          <p:cNvPr id="9" name="Google Shape;439;p50"/>
          <p:cNvPicPr preferRelativeResize="0"/>
          <p:nvPr/>
        </p:nvPicPr>
        <p:blipFill rotWithShape="1">
          <a:blip r:embed="rId3">
            <a:alphaModFix/>
          </a:blip>
          <a:srcRect b="8070"/>
          <a:stretch/>
        </p:blipFill>
        <p:spPr>
          <a:xfrm>
            <a:off x="5318025" y="3429000"/>
            <a:ext cx="6610623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24D51-F529-087F-BBCF-11556A6116DF}"/>
              </a:ext>
            </a:extLst>
          </p:cNvPr>
          <p:cNvSpPr txBox="1"/>
          <p:nvPr/>
        </p:nvSpPr>
        <p:spPr>
          <a:xfrm>
            <a:off x="765278" y="2996952"/>
            <a:ext cx="290816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शहर</a:t>
            </a:r>
            <a:r>
              <a:rPr lang="en-US" sz="4400" b="1" i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या</a:t>
            </a:r>
            <a:r>
              <a:rPr lang="en-US" sz="4400" b="1" i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क्षेत्र</a:t>
            </a:r>
            <a:endParaRPr lang="en-US" sz="4400" dirty="0">
              <a:solidFill>
                <a:srgbClr val="FF0000"/>
              </a:solidFill>
              <a:latin typeface="Open Sans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412777"/>
            <a:ext cx="7585793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algn="l" rtl="0"/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lvl="0" algn="l" rtl="0"/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दृश्य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एक विशेष इमारत या ढह गई संरचना को संदर्भित करता है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4" algn="l" rtl="0"/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दृश्य</a:t>
            </a:r>
            <a:endParaRPr lang="en-US" sz="4000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8" name="Google Shape;44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6656" y="3202122"/>
            <a:ext cx="6494000" cy="3467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D2E3946-62F0-EC5E-F8A7-220194A2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365F380-7A77-85C3-EE86-A2C6B8FB2FA7}"/>
              </a:ext>
            </a:extLst>
          </p:cNvPr>
          <p:cNvSpPr/>
          <p:nvPr/>
        </p:nvSpPr>
        <p:spPr>
          <a:xfrm>
            <a:off x="4499416" y="1340768"/>
            <a:ext cx="7585793" cy="5517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कार्य स्थल इमारत या ढह गई संरचना के भीतर एक विशिष्ट क्षेत्र है जहाँ बचाव दल को काम करने के लिए नियुक्त किया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जाता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I</a:t>
            </a: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latin typeface="Open Sans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कार्य स्थल सीएसएसआर दस्ते के </a:t>
            </a: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लिए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ऑपरेशन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का दायरा है।  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ABA14EDE-6DFF-DD5E-6C0B-F8979DDDC65C}"/>
              </a:ext>
            </a:extLst>
          </p:cNvPr>
          <p:cNvSpPr txBox="1"/>
          <p:nvPr/>
        </p:nvSpPr>
        <p:spPr>
          <a:xfrm>
            <a:off x="106791" y="272846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4" algn="l" rtl="0"/>
            <a:r>
              <a:rPr lang="en-US" sz="4000" b="1" dirty="0">
                <a:solidFill>
                  <a:srgbClr val="FF0000"/>
                </a:solidFill>
                <a:latin typeface="Open Sans"/>
                <a:ea typeface="Arial"/>
                <a:cs typeface="Arial"/>
                <a:sym typeface="Arial"/>
              </a:rPr>
              <a:t>कार्य स्थल</a:t>
            </a:r>
            <a:endParaRPr lang="en-US" sz="4000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9" name="Google Shape;45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1717" y="4437112"/>
            <a:ext cx="5663492" cy="2293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27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E7593223-5920-33EC-E30E-89291EC84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uties of…">
            <a:extLst>
              <a:ext uri="{FF2B5EF4-FFF2-40B4-BE49-F238E27FC236}">
                <a16:creationId xmlns:a16="http://schemas.microsoft.com/office/drawing/2014/main" id="{88827304-1A89-6B43-0F87-96123BC78621}"/>
              </a:ext>
            </a:extLst>
          </p:cNvPr>
          <p:cNvSpPr txBox="1"/>
          <p:nvPr/>
        </p:nvSpPr>
        <p:spPr>
          <a:xfrm>
            <a:off x="191180" y="3520237"/>
            <a:ext cx="3118738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 rtl="0"/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समीक्षा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D5CA1-9017-FB0E-BC65-CB4B20E0EF70}"/>
              </a:ext>
            </a:extLst>
          </p:cNvPr>
          <p:cNvSpPr txBox="1">
            <a:spLocks/>
          </p:cNvSpPr>
          <p:nvPr/>
        </p:nvSpPr>
        <p:spPr>
          <a:xfrm>
            <a:off x="4560362" y="620688"/>
            <a:ext cx="6216158" cy="5638681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063" marR="0" lvl="0" indent="-34279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26" marR="0" lvl="1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189" marR="0" lvl="2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251" marR="0" lvl="3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314" marR="0" lvl="4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377" marR="0" lvl="5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440" marR="0" lvl="6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503" marR="0" lvl="7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3566" marR="0" lvl="8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266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Open Sans" panose="020B0606030504020204"/>
              </a:rPr>
              <a:t>अब आप वर्णन करने में सक्षम हैं  -</a:t>
            </a:r>
          </a:p>
          <a:p>
            <a:pPr marL="114266" indent="0" algn="l" rtl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14" name="Google Shape;356;p41"/>
          <p:cNvSpPr txBox="1">
            <a:spLocks noGrp="1"/>
          </p:cNvSpPr>
          <p:nvPr>
            <p:ph type="body" idx="4294967295"/>
          </p:nvPr>
        </p:nvSpPr>
        <p:spPr>
          <a:xfrm>
            <a:off x="4223793" y="1484784"/>
            <a:ext cx="7777028" cy="49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Open Sans"/>
              <a:ea typeface="Arial"/>
              <a:cs typeface="Arial"/>
              <a:sym typeface="Arial"/>
            </a:endParaRPr>
          </a:p>
          <a:p>
            <a:pPr marL="0" lvl="0" indent="0" algn="l" rtl="0">
              <a:buSzPts val="3200"/>
              <a:buNone/>
            </a:pP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ध्वस्त संरचना खोज और बचाव अभियान को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परिभाषित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कर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ने में 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dirty="0">
              <a:latin typeface="Open Sans"/>
            </a:endParaRPr>
          </a:p>
          <a:p>
            <a:pPr marL="0" lvl="0" indent="0" algn="l" rtl="0">
              <a:buSzPts val="3200"/>
              <a:buNone/>
            </a:pPr>
            <a:endParaRPr lang="en-IN" dirty="0">
              <a:latin typeface="Open Sans"/>
              <a:ea typeface="Arial"/>
              <a:cs typeface="Arial"/>
              <a:sym typeface="Arial"/>
            </a:endParaRPr>
          </a:p>
          <a:p>
            <a:pPr marL="0" lvl="0" indent="0">
              <a:buSzPts val="3200"/>
              <a:buNone/>
            </a:pP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सीएसएसआर दस्ते की संरचना और उसमें पदों का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वर्णन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कर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ने में 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dirty="0">
              <a:latin typeface="Open Sans"/>
            </a:endParaRPr>
          </a:p>
          <a:p>
            <a:pPr marL="0" lvl="0" indent="0" algn="l" rtl="0">
              <a:buSzPts val="3200"/>
              <a:buNone/>
            </a:pPr>
            <a:endParaRPr lang="en-IN" dirty="0">
              <a:latin typeface="Open Sans"/>
              <a:ea typeface="Arial"/>
              <a:cs typeface="Arial"/>
              <a:sym typeface="Arial"/>
            </a:endParaRPr>
          </a:p>
          <a:p>
            <a:pPr marL="0" lvl="0" indent="0" algn="l" rtl="0">
              <a:buSzPts val="3200"/>
              <a:buNone/>
            </a:pP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सीएसएसआर ऑपरेशन के पांच चरणों की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सूची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बना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ने में 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dirty="0">
              <a:latin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Open Sans"/>
                <a:ea typeface="Arial"/>
                <a:cs typeface="Arial"/>
                <a:sym typeface="Arial"/>
              </a:rPr>
              <a:t> </a:t>
            </a:r>
            <a:endParaRPr dirty="0">
              <a:latin typeface="Open Sans"/>
            </a:endParaRPr>
          </a:p>
          <a:p>
            <a:pPr marL="0" lvl="0" indent="0" algn="l" rtl="0">
              <a:buSzPts val="3200"/>
              <a:buNone/>
            </a:pP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परिचालन चरण के छह चरणों की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सूची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बना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ने में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dirty="0">
              <a:latin typeface="Open Sans"/>
            </a:endParaRPr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>
              <a:latin typeface="Open Sans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>
              <a:latin typeface="Open Sans"/>
            </a:endParaRPr>
          </a:p>
        </p:txBody>
      </p:sp>
      <p:sp>
        <p:nvSpPr>
          <p:cNvPr id="15" name="Google Shape;360;p41"/>
          <p:cNvSpPr/>
          <p:nvPr/>
        </p:nvSpPr>
        <p:spPr>
          <a:xfrm>
            <a:off x="3388888" y="2132856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61;p41"/>
          <p:cNvSpPr/>
          <p:nvPr/>
        </p:nvSpPr>
        <p:spPr>
          <a:xfrm>
            <a:off x="3374218" y="3356992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62;p41"/>
          <p:cNvSpPr/>
          <p:nvPr/>
        </p:nvSpPr>
        <p:spPr>
          <a:xfrm>
            <a:off x="3388888" y="4785306"/>
            <a:ext cx="69088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63;p41"/>
          <p:cNvSpPr/>
          <p:nvPr/>
        </p:nvSpPr>
        <p:spPr>
          <a:xfrm>
            <a:off x="3446226" y="6081450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E7593223-5920-33EC-E30E-89291EC84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uties of…">
            <a:extLst>
              <a:ext uri="{FF2B5EF4-FFF2-40B4-BE49-F238E27FC236}">
                <a16:creationId xmlns:a16="http://schemas.microsoft.com/office/drawing/2014/main" id="{88827304-1A89-6B43-0F87-96123BC78621}"/>
              </a:ext>
            </a:extLst>
          </p:cNvPr>
          <p:cNvSpPr txBox="1"/>
          <p:nvPr/>
        </p:nvSpPr>
        <p:spPr>
          <a:xfrm>
            <a:off x="191180" y="3520237"/>
            <a:ext cx="3118738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defTabSz="457200" rtl="0"/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समीक्षा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D5CA1-9017-FB0E-BC65-CB4B20E0EF70}"/>
              </a:ext>
            </a:extLst>
          </p:cNvPr>
          <p:cNvSpPr txBox="1">
            <a:spLocks/>
          </p:cNvSpPr>
          <p:nvPr/>
        </p:nvSpPr>
        <p:spPr>
          <a:xfrm>
            <a:off x="4560362" y="620688"/>
            <a:ext cx="6360174" cy="5761037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063" marR="0" lvl="0" indent="-34279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26" marR="0" lvl="1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189" marR="0" lvl="2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251" marR="0" lvl="3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314" marR="0" lvl="4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377" marR="0" lvl="5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440" marR="0" lvl="6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503" marR="0" lvl="7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3566" marR="0" lvl="8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266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Open Sans" panose="020B0606030504020204"/>
              </a:rPr>
              <a:t>अब आप वर्णन करने में सक्षम हैं  -</a:t>
            </a:r>
          </a:p>
          <a:p>
            <a:pPr marL="114266" indent="0" algn="l" rtl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14" name="Google Shape;356;p41"/>
          <p:cNvSpPr txBox="1">
            <a:spLocks noGrp="1"/>
          </p:cNvSpPr>
          <p:nvPr>
            <p:ph type="body" idx="4294967295"/>
          </p:nvPr>
        </p:nvSpPr>
        <p:spPr>
          <a:xfrm>
            <a:off x="4223793" y="1593713"/>
            <a:ext cx="7560840" cy="49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US" dirty="0">
              <a:latin typeface="Open Sans"/>
            </a:endParaRPr>
          </a:p>
          <a:p>
            <a:pPr marL="0" lvl="0" indent="0">
              <a:buSzPts val="3200"/>
              <a:buNone/>
            </a:pP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प्रारंभिक मूल्यांकन के पांच चरणों की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सूची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बना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ने में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।</a:t>
            </a:r>
            <a:endParaRPr lang="en-IN" dirty="0">
              <a:latin typeface="Open Sans"/>
            </a:endParaRPr>
          </a:p>
          <a:p>
            <a:pPr marL="0" lvl="0" indent="0" algn="l" rtl="0">
              <a:buSzPts val="3200"/>
              <a:buNone/>
            </a:pPr>
            <a:endParaRPr lang="en-IN" dirty="0">
              <a:latin typeface="Open Sans"/>
              <a:ea typeface="Arial"/>
              <a:cs typeface="Arial"/>
              <a:sym typeface="Arial"/>
            </a:endParaRPr>
          </a:p>
          <a:p>
            <a:pPr marL="0" lvl="0" indent="0" algn="l" rtl="0">
              <a:buSzPts val="3200"/>
              <a:buNone/>
            </a:pP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वर्णन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कर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ने में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कि सीएसएसआर दस्ता घटना प्रतिक्रिया प्रणाली में किस प्रकार फिट बैठता है।</a:t>
            </a:r>
            <a:endParaRPr lang="en-IN" dirty="0">
              <a:latin typeface="Open Sans"/>
            </a:endParaRPr>
          </a:p>
          <a:p>
            <a:pPr marL="0" lvl="0" indent="0" algn="l" rtl="0">
              <a:buSzPts val="3200"/>
              <a:buNone/>
            </a:pPr>
            <a:endParaRPr lang="en-IN" dirty="0">
              <a:latin typeface="Open Sans"/>
              <a:ea typeface="Arial"/>
              <a:cs typeface="Arial"/>
              <a:sym typeface="Arial"/>
            </a:endParaRPr>
          </a:p>
          <a:p>
            <a:pPr marL="0" lvl="0" indent="0" algn="l" rtl="0">
              <a:buSzPts val="3200"/>
              <a:buNone/>
            </a:pP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परिचालन के दायरे में चार स्तरों के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नाम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dirty="0">
                <a:latin typeface="Open Sans"/>
                <a:ea typeface="Arial"/>
                <a:cs typeface="Arial"/>
                <a:sym typeface="Arial"/>
              </a:rPr>
              <a:t>बताने में </a:t>
            </a:r>
            <a:r>
              <a:rPr lang="en-IN" dirty="0" err="1">
                <a:latin typeface="Open Sans"/>
                <a:ea typeface="Arial"/>
                <a:cs typeface="Arial"/>
                <a:sym typeface="Arial"/>
              </a:rPr>
              <a:t>जो</a:t>
            </a:r>
            <a:r>
              <a:rPr lang="en-IN" dirty="0">
                <a:latin typeface="Open Sans"/>
                <a:ea typeface="Arial"/>
                <a:cs typeface="Arial"/>
                <a:sym typeface="Arial"/>
              </a:rPr>
              <a:t> CSSR से संबंधित हैं।</a:t>
            </a:r>
            <a:endParaRPr lang="en-IN" dirty="0">
              <a:latin typeface="Open Sans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>
              <a:latin typeface="Open Sans"/>
            </a:endParaRPr>
          </a:p>
        </p:txBody>
      </p:sp>
      <p:sp>
        <p:nvSpPr>
          <p:cNvPr id="15" name="Google Shape;360;p41"/>
          <p:cNvSpPr/>
          <p:nvPr/>
        </p:nvSpPr>
        <p:spPr>
          <a:xfrm>
            <a:off x="3388888" y="2132856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61;p41"/>
          <p:cNvSpPr/>
          <p:nvPr/>
        </p:nvSpPr>
        <p:spPr>
          <a:xfrm>
            <a:off x="3374218" y="3356992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62;p41"/>
          <p:cNvSpPr/>
          <p:nvPr/>
        </p:nvSpPr>
        <p:spPr>
          <a:xfrm>
            <a:off x="3388888" y="4509120"/>
            <a:ext cx="69088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2895600" y="2667000"/>
            <a:ext cx="6691312" cy="1087438"/>
          </a:xfrm>
        </p:spPr>
        <p:txBody>
          <a:bodyPr>
            <a:normAutofit/>
          </a:bodyPr>
          <a:lstStyle/>
          <a:p>
            <a:pPr algn="ctr" rtl="0">
              <a:buFontTx/>
              <a:buNone/>
            </a:pPr>
            <a:r>
              <a:rPr lang="en-US" sz="6000" b="1" dirty="0">
                <a:solidFill>
                  <a:srgbClr val="FF0000"/>
                </a:solidFill>
                <a:latin typeface="Open Sans"/>
              </a:rPr>
              <a:t>कोई प्रश्न ?</a:t>
            </a:r>
            <a:endParaRPr lang="en-IN" sz="60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CF0A0-1204-DCBE-9DB1-BF0CCFFD6B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04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223792" y="1484784"/>
            <a:ext cx="7692584" cy="536735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228600" indent="-2286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/>
              <a:t>अमेरिकी राष्ट्रीय अग्नि सुरक्षा अधिनियम (</a:t>
            </a:r>
            <a:r>
              <a:rPr lang="en-IN" sz="2800" dirty="0"/>
              <a:t>NFPA 1670) </a:t>
            </a:r>
            <a:r>
              <a:rPr lang="hi-IN" sz="2800" dirty="0"/>
              <a:t>के अनुसार, </a:t>
            </a:r>
            <a:r>
              <a:rPr lang="hi-IN" sz="2800" dirty="0" err="1"/>
              <a:t>सीएसएसआर</a:t>
            </a:r>
            <a:r>
              <a:rPr lang="hi-IN" sz="2800" dirty="0"/>
              <a:t> एक सुरक्षित और प्रभावी खोज एवं बचाव ऑपरेशन है। यह उन संरचनाओं पर लागू होता है जो ढह गई हों या जिनमें विफलता हुई हो, जैसे </a:t>
            </a:r>
            <a:r>
              <a:rPr lang="hi-IN" sz="2800" dirty="0" err="1"/>
              <a:t>प्रबलित</a:t>
            </a:r>
            <a:r>
              <a:rPr lang="hi-IN" sz="2800" dirty="0"/>
              <a:t> और </a:t>
            </a:r>
            <a:r>
              <a:rPr lang="hi-IN" sz="2800" dirty="0" err="1"/>
              <a:t>अप्रबलित</a:t>
            </a:r>
            <a:r>
              <a:rPr lang="hi-IN" sz="2800" dirty="0"/>
              <a:t> चिनाई, कंक्रीट, झुकी हुई संरचनाएँ और भारी लकड़ी के निर्माण।</a:t>
            </a: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ढही हुई संरचना की खोज और बचाव</a:t>
            </a:r>
            <a:endParaRPr lang="en-US" sz="4000" b="1" dirty="0">
              <a:solidFill>
                <a:srgbClr val="FF000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00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30F3E-1414-BA8D-B6A0-F08DFFF45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0988974-DE1B-9ACB-A738-9248FEAB9B8E}"/>
              </a:ext>
            </a:extLst>
          </p:cNvPr>
          <p:cNvSpPr/>
          <p:nvPr/>
        </p:nvSpPr>
        <p:spPr>
          <a:xfrm>
            <a:off x="4441525" y="1208464"/>
            <a:ext cx="7643103" cy="558924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algn="l" rtl="0"/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D193E82-41AC-2413-8453-3C175AF9B825}"/>
              </a:ext>
            </a:extLst>
          </p:cNvPr>
          <p:cNvSpPr txBox="1"/>
          <p:nvPr/>
        </p:nvSpPr>
        <p:spPr>
          <a:xfrm>
            <a:off x="125843" y="3035186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 rtl="0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7E5BD-3FEB-D5A7-C42D-BA67249B51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4251" y="6377368"/>
            <a:ext cx="1750084" cy="3480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613FF9-D026-3474-EB93-BA1BA4A4A85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84561" y="6406671"/>
            <a:ext cx="493153" cy="33863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8C74C-A534-E7CD-3DA3-7A643FFD3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340768"/>
            <a:ext cx="6408712" cy="50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452926" y="1340768"/>
            <a:ext cx="7620064" cy="551723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/>
              <a:t>घटना कमान प्रणाली (</a:t>
            </a:r>
            <a:r>
              <a:rPr lang="en-IN" sz="2800" dirty="0"/>
              <a:t>ICS) </a:t>
            </a:r>
            <a:r>
              <a:rPr lang="hi-IN" sz="2800" dirty="0"/>
              <a:t>सभी प्रकार की घटनाओं के लिए एक स्पष्ट प्रबंधन ढांचा प्रदान करती है, जिसमें बहु-हताहत, बहु-क्षेत्राधिकार और बहु-एजेंसी आपदाएँ तथा व्यापक क्षेत्र खोज और बचाव कार्य शामिल हैं।</a:t>
            </a:r>
            <a:endParaRPr lang="en-IN" sz="2800" dirty="0">
              <a:latin typeface="Open Sans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666711" y="2728463"/>
            <a:ext cx="3664749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hi-IN" sz="4800" dirty="0">
                <a:solidFill>
                  <a:srgbClr val="FF0000"/>
                </a:solidFill>
              </a:rPr>
              <a:t>घटना </a:t>
            </a:r>
            <a:r>
              <a:rPr lang="en-IN" sz="4800" dirty="0" err="1">
                <a:solidFill>
                  <a:srgbClr val="FF0000"/>
                </a:solidFill>
                <a:sym typeface="Arial"/>
              </a:rPr>
              <a:t>कमान</a:t>
            </a:r>
            <a:r>
              <a:rPr lang="hi-IN" sz="4800" dirty="0">
                <a:solidFill>
                  <a:srgbClr val="FF0000"/>
                </a:solidFill>
              </a:rPr>
              <a:t> प्रणाली</a:t>
            </a:r>
            <a:r>
              <a:rPr lang="en-IN" sz="4800" dirty="0">
                <a:solidFill>
                  <a:srgbClr val="FF0000"/>
                </a:solidFill>
              </a:rPr>
              <a:t>(ICS)</a:t>
            </a:r>
            <a:endParaRPr lang="hi-IN" sz="4800" dirty="0">
              <a:solidFill>
                <a:srgbClr val="FF0000"/>
              </a:solidFill>
            </a:endParaRPr>
          </a:p>
        </p:txBody>
      </p:sp>
      <p:sp>
        <p:nvSpPr>
          <p:cNvPr id="9" name="Google Shape;162;p20"/>
          <p:cNvSpPr/>
          <p:nvPr/>
        </p:nvSpPr>
        <p:spPr>
          <a:xfrm>
            <a:off x="4511824" y="1556792"/>
            <a:ext cx="7500990" cy="214143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i-IN" sz="3200" dirty="0"/>
              <a:t>लोगों और संसाधनों के प्रबंधन के लिए एक लचीली प्रणाली</a:t>
            </a:r>
          </a:p>
        </p:txBody>
      </p:sp>
    </p:spTree>
    <p:extLst>
      <p:ext uri="{BB962C8B-B14F-4D97-AF65-F5344CB8AC3E}">
        <p14:creationId xmlns:p14="http://schemas.microsoft.com/office/powerpoint/2010/main" val="403107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595539" y="1340767"/>
            <a:ext cx="7477125" cy="5517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26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4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भारत</a:t>
            </a:r>
            <a:r>
              <a:rPr lang="en-IN" sz="24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में आईसीएस को 2010 में घटना प्रतिक्रिया प्रणाली (आईआरएस) के रूप में अपनाया गया था और आपदा प्रबंधन अधिनियम, 2005 की धारा 6 के तहत राष्ट्रीय आपदा प्रबंधन प्राधिकरण (एनडीएमए) द्वारा घटना प्रतिक्रिया प्रणाली (आईआरएस) पर दिशानिर्देश जारी किए गए </a:t>
            </a:r>
            <a:r>
              <a:rPr lang="en-IN" sz="24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थे</a:t>
            </a:r>
            <a:r>
              <a:rPr lang="en-IN" sz="24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।</a:t>
            </a: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400" dirty="0">
              <a:latin typeface="Open Sans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4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आईआरएस पांच प्रमुख प्रबंधन गतिविधियों के इर्द-गिर्द बना </a:t>
            </a:r>
            <a:r>
              <a:rPr lang="en-IN" sz="24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4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: </a:t>
            </a:r>
            <a:r>
              <a:rPr lang="en-IN" sz="24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कमान</a:t>
            </a:r>
            <a:r>
              <a:rPr lang="en-IN" sz="24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, संचालन, योजना और रसद के लिए जिम्मेदार </a:t>
            </a:r>
            <a:r>
              <a:rPr lang="en-IN" sz="2400" b="1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अधिकारी</a:t>
            </a:r>
            <a:r>
              <a:rPr lang="en-IN" sz="2400" b="1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।</a:t>
            </a: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400" dirty="0">
              <a:latin typeface="Open Sans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4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राज्य और जिला स्तर पर घटना प्रतिक्रिया प्रबंधन के समग्र प्रभारी के रूप में जिम्मेदार अधिकारियों (आरओ) को नामित किया गया है।</a:t>
            </a:r>
            <a:endParaRPr lang="en-IN" sz="2400" b="1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26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595273" y="2728463"/>
            <a:ext cx="3736187" cy="143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घटना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क</a:t>
            </a:r>
            <a:r>
              <a:rPr lang="hi-IN" sz="4000" b="1" dirty="0">
                <a:solidFill>
                  <a:srgbClr val="C00000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मान </a:t>
            </a:r>
            <a:r>
              <a:rPr lang="hi-IN" sz="4800" b="1" dirty="0">
                <a:solidFill>
                  <a:srgbClr val="C00000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प्रणाली</a:t>
            </a:r>
            <a:endParaRPr lang="en-US" sz="4000" b="1" dirty="0">
              <a:solidFill>
                <a:srgbClr val="C00000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24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595539" y="1249363"/>
            <a:ext cx="7596461" cy="560863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algn="l" rtl="0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 err="1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घटना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क</a:t>
            </a:r>
            <a:r>
              <a:rPr lang="hi-IN" sz="4000" b="1" dirty="0">
                <a:solidFill>
                  <a:srgbClr val="C00000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मान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प्रणाली</a:t>
            </a:r>
          </a:p>
        </p:txBody>
      </p:sp>
      <p:pic>
        <p:nvPicPr>
          <p:cNvPr id="8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868" y="1357298"/>
            <a:ext cx="6429420" cy="5384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43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3935760" y="1412777"/>
            <a:ext cx="8064896" cy="532859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6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6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घटना</a:t>
            </a: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कमांडर (आईसी) घटना का प्रभारी व्यक्ति होता है, जिसे घटना का प्रबंधन करने के लिए पूरी तरह से योग्य होना चाहिए।</a:t>
            </a:r>
            <a:endParaRPr lang="en-IN" sz="2600" dirty="0">
              <a:latin typeface="Open Sans"/>
            </a:endParaRPr>
          </a:p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26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यदि घटनाएं आकार में बढ़ जाती हैं या अधिक जटिल हो जाती हैं, तो जिम्मेदार क्षेत्राधिकार या एजेंसी द्वारा अधिक उच्च योग्यता प्राप्त आईसी को नियुक्त किया जा सकता है।</a:t>
            </a:r>
            <a:endParaRPr lang="en-IN" sz="2600" dirty="0">
              <a:latin typeface="Open Sans"/>
            </a:endParaRPr>
          </a:p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26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आईसी सामरिक संसाधनों </a:t>
            </a:r>
            <a:r>
              <a:rPr lang="en-IN" sz="26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को</a:t>
            </a: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600" dirty="0" err="1">
                <a:solidFill>
                  <a:schemeClr val="dk1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आवंटित</a:t>
            </a:r>
            <a:r>
              <a:rPr lang="hi-IN" sz="2600" dirty="0">
                <a:solidFill>
                  <a:schemeClr val="dk1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, </a:t>
            </a:r>
            <a:r>
              <a:rPr lang="hi-IN" sz="2600" dirty="0" err="1">
                <a:solidFill>
                  <a:schemeClr val="dk1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व्यबहारिक</a:t>
            </a:r>
            <a:r>
              <a:rPr lang="hi-IN" sz="2600" dirty="0">
                <a:solidFill>
                  <a:schemeClr val="dk1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 गतिविधिया</a:t>
            </a:r>
            <a:r>
              <a:rPr lang="en-IN" sz="2600" dirty="0">
                <a:solidFill>
                  <a:schemeClr val="dk1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IN" sz="2600" dirty="0" err="1">
                <a:solidFill>
                  <a:schemeClr val="dk1"/>
                </a:solidFill>
                <a:latin typeface="Kruti Dev 011" panose="00000700000000000000" pitchFamily="2" charset="0"/>
                <a:ea typeface="Arial"/>
                <a:cs typeface="Arial"/>
                <a:sym typeface="Arial"/>
              </a:rPr>
              <a:t>और</a:t>
            </a: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संचालन की देखरेख करके घटना का प्रबंधन करता है, आवश्यकतानुसार दूसरों को अधिकार सौंपता है और इसमें शामिल नहीं </a:t>
            </a:r>
            <a:r>
              <a:rPr lang="en-IN" sz="26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होता</a:t>
            </a: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IN" sz="26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है</a:t>
            </a:r>
            <a:r>
              <a:rPr lang="en-IN" sz="26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।</a:t>
            </a:r>
            <a:endParaRPr lang="en-IN" sz="2600" b="1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3612945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घटना कमांडर</a:t>
            </a:r>
          </a:p>
        </p:txBody>
      </p:sp>
    </p:spTree>
    <p:extLst>
      <p:ext uri="{BB962C8B-B14F-4D97-AF65-F5344CB8AC3E}">
        <p14:creationId xmlns:p14="http://schemas.microsoft.com/office/powerpoint/2010/main" val="33424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44B152C-E2FF-7CB5-5DD1-3BC1F89F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568F1FEA-9563-F3DC-35BD-F55503457F3F}"/>
              </a:ext>
            </a:extLst>
          </p:cNvPr>
          <p:cNvSpPr/>
          <p:nvPr/>
        </p:nvSpPr>
        <p:spPr>
          <a:xfrm>
            <a:off x="4648200" y="1412777"/>
            <a:ext cx="7317984" cy="525658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algn="l" rtl="0">
              <a:buClr>
                <a:schemeClr val="dk1"/>
              </a:buClr>
              <a:buSzPts val="3200"/>
              <a:buFont typeface="Noto Sans Symbols"/>
              <a:buChar char="▪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 err="1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घटना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Open Sans"/>
                <a:ea typeface="Arial"/>
                <a:cs typeface="Arial"/>
                <a:sym typeface="Arial"/>
              </a:rPr>
              <a:t>कमांड</a:t>
            </a: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पोस्ट (आईसीपी) वह स्थान है जहां से आईसी सभी घटना संचालनों की देखरेख करता है।</a:t>
            </a:r>
            <a:endParaRPr lang="en-IN" sz="2800" dirty="0">
              <a:latin typeface="Open Sans"/>
            </a:endParaRPr>
          </a:p>
          <a:p>
            <a:pPr lvl="0" algn="l" rtl="0"/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endParaRPr lang="en-IN" sz="2800" dirty="0">
              <a:latin typeface="Open Sans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प्रत्येक घटना या इवेंट के लिए केवल एक आई.सी.पी.</a:t>
            </a:r>
            <a:endParaRPr lang="en-IN" sz="2800" dirty="0">
              <a:latin typeface="Open Sans"/>
            </a:endParaRPr>
          </a:p>
          <a:p>
            <a:pPr marL="457200" lvl="0" indent="-254000" algn="l" rtl="0">
              <a:buClr>
                <a:schemeClr val="dk1"/>
              </a:buClr>
              <a:buSzPts val="3200"/>
            </a:pPr>
            <a:endParaRPr lang="en-IN" sz="2800" dirty="0">
              <a:solidFill>
                <a:schemeClr val="dk1"/>
              </a:solidFill>
              <a:latin typeface="Open Sans"/>
              <a:ea typeface="Arial"/>
              <a:cs typeface="Arial"/>
              <a:sym typeface="Arial"/>
            </a:endParaRPr>
          </a:p>
          <a:p>
            <a:pPr marL="457200" lvl="0" indent="-457200" algn="just" rtl="0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IN" sz="2800" dirty="0">
                <a:solidFill>
                  <a:schemeClr val="dk1"/>
                </a:solidFill>
                <a:latin typeface="Open Sans"/>
                <a:ea typeface="Arial"/>
                <a:cs typeface="Arial"/>
                <a:sym typeface="Arial"/>
              </a:rPr>
              <a:t>विभिन्न अनुभाग प्रमुख और घटना कमांडर के सहायक कर्मचारी आईसीपी से काम करेंगे।</a:t>
            </a: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1078340F-8965-E936-7276-FED408D952D2}"/>
              </a:ext>
            </a:extLst>
          </p:cNvPr>
          <p:cNvSpPr txBox="1"/>
          <p:nvPr/>
        </p:nvSpPr>
        <p:spPr>
          <a:xfrm>
            <a:off x="106791" y="272846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 rtl="0"/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घटना कमांड पोस्ट</a:t>
            </a:r>
            <a:endParaRPr lang="en-US" sz="4000" b="1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52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1771</Words>
  <Application>Microsoft Office PowerPoint</Application>
  <PresentationFormat>Widescreen</PresentationFormat>
  <Paragraphs>247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Kruti Dev 011</vt:lpstr>
      <vt:lpstr>Noto Sans Symbols</vt:lpstr>
      <vt:lpstr>Open Sans</vt:lpstr>
      <vt:lpstr>Office Theme</vt:lpstr>
      <vt:lpstr>1_Office Theme</vt:lpstr>
      <vt:lpstr>PowerPoint Presentation</vt:lpstr>
      <vt:lpstr>उद्देश्य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about bore well rescue</dc:title>
  <dc:creator>abhay singh</dc:creator>
  <cp:lastModifiedBy>TRG BR 1</cp:lastModifiedBy>
  <cp:revision>290</cp:revision>
  <dcterms:created xsi:type="dcterms:W3CDTF">2006-08-16T00:00:00Z</dcterms:created>
  <dcterms:modified xsi:type="dcterms:W3CDTF">2025-12-19T11:38:43Z</dcterms:modified>
</cp:coreProperties>
</file>