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2"/>
  </p:notesMasterIdLst>
  <p:sldIdLst>
    <p:sldId id="291" r:id="rId2"/>
    <p:sldId id="507" r:id="rId3"/>
    <p:sldId id="508" r:id="rId4"/>
    <p:sldId id="509" r:id="rId5"/>
    <p:sldId id="510" r:id="rId6"/>
    <p:sldId id="511" r:id="rId7"/>
    <p:sldId id="512" r:id="rId8"/>
    <p:sldId id="513" r:id="rId9"/>
    <p:sldId id="514" r:id="rId10"/>
    <p:sldId id="515" r:id="rId11"/>
    <p:sldId id="516" r:id="rId12"/>
    <p:sldId id="517" r:id="rId13"/>
    <p:sldId id="518" r:id="rId14"/>
    <p:sldId id="519" r:id="rId15"/>
    <p:sldId id="520" r:id="rId16"/>
    <p:sldId id="521" r:id="rId17"/>
    <p:sldId id="522" r:id="rId18"/>
    <p:sldId id="523" r:id="rId19"/>
    <p:sldId id="524" r:id="rId20"/>
    <p:sldId id="525" r:id="rId21"/>
    <p:sldId id="526" r:id="rId22"/>
    <p:sldId id="527" r:id="rId23"/>
    <p:sldId id="528" r:id="rId24"/>
    <p:sldId id="529" r:id="rId25"/>
    <p:sldId id="530" r:id="rId26"/>
    <p:sldId id="531" r:id="rId27"/>
    <p:sldId id="532" r:id="rId28"/>
    <p:sldId id="533" r:id="rId29"/>
    <p:sldId id="534" r:id="rId30"/>
    <p:sldId id="292" r:id="rId31"/>
  </p:sldIdLst>
  <p:sldSz cx="9144000" cy="5143500" type="screen16x9"/>
  <p:notesSz cx="6858000" cy="9144000"/>
  <p:defaultTex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074" y="96"/>
      </p:cViewPr>
      <p:guideLst>
        <p:guide orient="horz" pos="2160"/>
        <p:guide pos="3840"/>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BD74B7-515C-4414-A9A8-A85B27C847F9}" type="datetimeFigureOut">
              <a:rPr lang="en-IN" smtClean="0"/>
              <a:t>17-12-2025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9FAC6-9543-497C-A23A-6C0FF2D8F1F8}" type="slidenum">
              <a:rPr lang="en-IN" smtClean="0"/>
              <a:t>‹#›</a:t>
            </a:fld>
            <a:endParaRPr lang="en-IN"/>
          </a:p>
        </p:txBody>
      </p:sp>
    </p:spTree>
    <p:extLst>
      <p:ext uri="{BB962C8B-B14F-4D97-AF65-F5344CB8AC3E}">
        <p14:creationId xmlns:p14="http://schemas.microsoft.com/office/powerpoint/2010/main" val="1949013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IN" dirty="0"/>
          </a:p>
        </p:txBody>
      </p:sp>
      <p:sp>
        <p:nvSpPr>
          <p:cNvPr id="4" name="Slide Number Placeholder 3"/>
          <p:cNvSpPr>
            <a:spLocks noGrp="1"/>
          </p:cNvSpPr>
          <p:nvPr>
            <p:ph type="sldNum" sz="quarter" idx="5"/>
          </p:nvPr>
        </p:nvSpPr>
        <p:spPr/>
        <p:txBody>
          <a:bodyPr/>
          <a:lstStyle/>
          <a:p>
            <a:pPr algn="l" rtl="0"/>
            <a:fld id="{A979FAC6-9543-497C-A23A-6C0FF2D8F1F8}" type="slidenum">
              <a:rPr lang="en-IN" smtClean="0"/>
              <a:t>15</a:t>
            </a:fld>
            <a:endParaRPr lang="en-IN"/>
          </a:p>
        </p:txBody>
      </p:sp>
    </p:spTree>
    <p:extLst>
      <p:ext uri="{BB962C8B-B14F-4D97-AF65-F5344CB8AC3E}">
        <p14:creationId xmlns:p14="http://schemas.microsoft.com/office/powerpoint/2010/main" val="547048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AFE64-5DA4-3EEE-274D-B546C2F82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E51CB-0E08-BF6A-FDE8-8B0C44E7B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FE782-78BD-C389-82D8-295FBFB2C645}"/>
              </a:ext>
            </a:extLst>
          </p:cNvPr>
          <p:cNvSpPr>
            <a:spLocks noGrp="1"/>
          </p:cNvSpPr>
          <p:nvPr>
            <p:ph type="body" idx="1"/>
          </p:nvPr>
        </p:nvSpPr>
        <p:spPr/>
        <p:txBody>
          <a:bodyPr/>
          <a:lstStyle/>
          <a:p>
            <a:pPr algn="l" rtl="0"/>
            <a:endParaRPr lang="en-IN" dirty="0"/>
          </a:p>
        </p:txBody>
      </p:sp>
      <p:sp>
        <p:nvSpPr>
          <p:cNvPr id="4" name="Slide Number Placeholder 3">
            <a:extLst>
              <a:ext uri="{FF2B5EF4-FFF2-40B4-BE49-F238E27FC236}">
                <a16:creationId xmlns:a16="http://schemas.microsoft.com/office/drawing/2014/main" id="{D4CD8885-D3E0-E6C6-83B6-F35940260404}"/>
              </a:ext>
            </a:extLst>
          </p:cNvPr>
          <p:cNvSpPr>
            <a:spLocks noGrp="1"/>
          </p:cNvSpPr>
          <p:nvPr>
            <p:ph type="sldNum" sz="quarter" idx="5"/>
          </p:nvPr>
        </p:nvSpPr>
        <p:spPr/>
        <p:txBody>
          <a:bodyPr/>
          <a:lstStyle/>
          <a:p>
            <a:pPr algn="l" rtl="0"/>
            <a:fld id="{A979FAC6-9543-497C-A23A-6C0FF2D8F1F8}" type="slidenum">
              <a:rPr lang="en-IN" smtClean="0"/>
              <a:t>24</a:t>
            </a:fld>
            <a:endParaRPr lang="en-IN"/>
          </a:p>
        </p:txBody>
      </p:sp>
    </p:spTree>
    <p:extLst>
      <p:ext uri="{BB962C8B-B14F-4D97-AF65-F5344CB8AC3E}">
        <p14:creationId xmlns:p14="http://schemas.microsoft.com/office/powerpoint/2010/main" val="806478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72978-BC30-860F-F4AB-783392CD6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03237-1494-7EF5-5EC7-5D0EC07250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19015-7B12-D75B-46F2-D29FA9371CF8}"/>
              </a:ext>
            </a:extLst>
          </p:cNvPr>
          <p:cNvSpPr>
            <a:spLocks noGrp="1"/>
          </p:cNvSpPr>
          <p:nvPr>
            <p:ph type="body" idx="1"/>
          </p:nvPr>
        </p:nvSpPr>
        <p:spPr/>
        <p:txBody>
          <a:bodyPr/>
          <a:lstStyle/>
          <a:p>
            <a:pPr algn="l" rtl="0"/>
            <a:endParaRPr lang="en-IN" dirty="0"/>
          </a:p>
        </p:txBody>
      </p:sp>
      <p:sp>
        <p:nvSpPr>
          <p:cNvPr id="4" name="Slide Number Placeholder 3">
            <a:extLst>
              <a:ext uri="{FF2B5EF4-FFF2-40B4-BE49-F238E27FC236}">
                <a16:creationId xmlns:a16="http://schemas.microsoft.com/office/drawing/2014/main" id="{451C02C0-8A69-01E0-A55E-BDDA3B24A9E6}"/>
              </a:ext>
            </a:extLst>
          </p:cNvPr>
          <p:cNvSpPr>
            <a:spLocks noGrp="1"/>
          </p:cNvSpPr>
          <p:nvPr>
            <p:ph type="sldNum" sz="quarter" idx="5"/>
          </p:nvPr>
        </p:nvSpPr>
        <p:spPr/>
        <p:txBody>
          <a:bodyPr/>
          <a:lstStyle/>
          <a:p>
            <a:pPr algn="l" rtl="0"/>
            <a:fld id="{A979FAC6-9543-497C-A23A-6C0FF2D8F1F8}" type="slidenum">
              <a:rPr lang="en-IN" smtClean="0"/>
              <a:t>25</a:t>
            </a:fld>
            <a:endParaRPr lang="en-IN"/>
          </a:p>
        </p:txBody>
      </p:sp>
    </p:spTree>
    <p:extLst>
      <p:ext uri="{BB962C8B-B14F-4D97-AF65-F5344CB8AC3E}">
        <p14:creationId xmlns:p14="http://schemas.microsoft.com/office/powerpoint/2010/main" val="306472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2C16A-6964-6AC2-B1DE-C13E277E8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BE9C9-EE7D-A6E9-3B1B-DCAF10C3E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2837D-16A3-9F2B-E482-73652881C41A}"/>
              </a:ext>
            </a:extLst>
          </p:cNvPr>
          <p:cNvSpPr>
            <a:spLocks noGrp="1"/>
          </p:cNvSpPr>
          <p:nvPr>
            <p:ph type="body" idx="1"/>
          </p:nvPr>
        </p:nvSpPr>
        <p:spPr/>
        <p:txBody>
          <a:bodyPr/>
          <a:lstStyle/>
          <a:p>
            <a:pPr algn="l" rtl="0"/>
            <a:endParaRPr lang="en-IN" dirty="0"/>
          </a:p>
        </p:txBody>
      </p:sp>
      <p:sp>
        <p:nvSpPr>
          <p:cNvPr id="4" name="Slide Number Placeholder 3">
            <a:extLst>
              <a:ext uri="{FF2B5EF4-FFF2-40B4-BE49-F238E27FC236}">
                <a16:creationId xmlns:a16="http://schemas.microsoft.com/office/drawing/2014/main" id="{FF2A88CE-9F99-9F86-60DF-AAA5D1C2CEDD}"/>
              </a:ext>
            </a:extLst>
          </p:cNvPr>
          <p:cNvSpPr>
            <a:spLocks noGrp="1"/>
          </p:cNvSpPr>
          <p:nvPr>
            <p:ph type="sldNum" sz="quarter" idx="5"/>
          </p:nvPr>
        </p:nvSpPr>
        <p:spPr/>
        <p:txBody>
          <a:bodyPr/>
          <a:lstStyle/>
          <a:p>
            <a:pPr algn="l" rtl="0"/>
            <a:fld id="{A979FAC6-9543-497C-A23A-6C0FF2D8F1F8}" type="slidenum">
              <a:rPr lang="en-IN" smtClean="0"/>
              <a:t>26</a:t>
            </a:fld>
            <a:endParaRPr lang="en-IN"/>
          </a:p>
        </p:txBody>
      </p:sp>
    </p:spTree>
    <p:extLst>
      <p:ext uri="{BB962C8B-B14F-4D97-AF65-F5344CB8AC3E}">
        <p14:creationId xmlns:p14="http://schemas.microsoft.com/office/powerpoint/2010/main" val="1939884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FF7A4-3017-C1C9-4985-FEDEC802B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C1548-2CD3-D5F2-3EC4-33EA71A48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A250E4-0244-FFA5-B731-093EA3B3D36D}"/>
              </a:ext>
            </a:extLst>
          </p:cNvPr>
          <p:cNvSpPr>
            <a:spLocks noGrp="1"/>
          </p:cNvSpPr>
          <p:nvPr>
            <p:ph type="body" idx="1"/>
          </p:nvPr>
        </p:nvSpPr>
        <p:spPr/>
        <p:txBody>
          <a:bodyPr/>
          <a:lstStyle/>
          <a:p>
            <a:pPr algn="l" rtl="0"/>
            <a:endParaRPr lang="en-IN" dirty="0"/>
          </a:p>
        </p:txBody>
      </p:sp>
      <p:sp>
        <p:nvSpPr>
          <p:cNvPr id="4" name="Slide Number Placeholder 3">
            <a:extLst>
              <a:ext uri="{FF2B5EF4-FFF2-40B4-BE49-F238E27FC236}">
                <a16:creationId xmlns:a16="http://schemas.microsoft.com/office/drawing/2014/main" id="{1B0117BC-643D-72D1-FEE1-5175BCEE32EF}"/>
              </a:ext>
            </a:extLst>
          </p:cNvPr>
          <p:cNvSpPr>
            <a:spLocks noGrp="1"/>
          </p:cNvSpPr>
          <p:nvPr>
            <p:ph type="sldNum" sz="quarter" idx="5"/>
          </p:nvPr>
        </p:nvSpPr>
        <p:spPr/>
        <p:txBody>
          <a:bodyPr/>
          <a:lstStyle/>
          <a:p>
            <a:pPr algn="l" rtl="0"/>
            <a:fld id="{A979FAC6-9543-497C-A23A-6C0FF2D8F1F8}" type="slidenum">
              <a:rPr lang="en-IN" smtClean="0"/>
              <a:t>27</a:t>
            </a:fld>
            <a:endParaRPr lang="en-IN"/>
          </a:p>
        </p:txBody>
      </p:sp>
    </p:spTree>
    <p:extLst>
      <p:ext uri="{BB962C8B-B14F-4D97-AF65-F5344CB8AC3E}">
        <p14:creationId xmlns:p14="http://schemas.microsoft.com/office/powerpoint/2010/main" val="966497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EE772-8C5F-3CA9-0A3D-1215EC4BA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00A26-FF41-4F99-DF4D-8D794B16D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65C17-DAB6-E5CA-3DA8-4C9C9B37F8E3}"/>
              </a:ext>
            </a:extLst>
          </p:cNvPr>
          <p:cNvSpPr>
            <a:spLocks noGrp="1"/>
          </p:cNvSpPr>
          <p:nvPr>
            <p:ph type="body" idx="1"/>
          </p:nvPr>
        </p:nvSpPr>
        <p:spPr/>
        <p:txBody>
          <a:bodyPr/>
          <a:lstStyle/>
          <a:p>
            <a:pPr algn="l" rtl="0"/>
            <a:endParaRPr lang="en-IN" dirty="0"/>
          </a:p>
        </p:txBody>
      </p:sp>
      <p:sp>
        <p:nvSpPr>
          <p:cNvPr id="4" name="Slide Number Placeholder 3">
            <a:extLst>
              <a:ext uri="{FF2B5EF4-FFF2-40B4-BE49-F238E27FC236}">
                <a16:creationId xmlns:a16="http://schemas.microsoft.com/office/drawing/2014/main" id="{A27587DE-74D3-6D11-E249-7A6B88B5829E}"/>
              </a:ext>
            </a:extLst>
          </p:cNvPr>
          <p:cNvSpPr>
            <a:spLocks noGrp="1"/>
          </p:cNvSpPr>
          <p:nvPr>
            <p:ph type="sldNum" sz="quarter" idx="5"/>
          </p:nvPr>
        </p:nvSpPr>
        <p:spPr/>
        <p:txBody>
          <a:bodyPr/>
          <a:lstStyle/>
          <a:p>
            <a:pPr algn="l" rtl="0"/>
            <a:fld id="{A979FAC6-9543-497C-A23A-6C0FF2D8F1F8}" type="slidenum">
              <a:rPr lang="en-IN" smtClean="0"/>
              <a:t>28</a:t>
            </a:fld>
            <a:endParaRPr lang="en-IN"/>
          </a:p>
        </p:txBody>
      </p:sp>
    </p:spTree>
    <p:extLst>
      <p:ext uri="{BB962C8B-B14F-4D97-AF65-F5344CB8AC3E}">
        <p14:creationId xmlns:p14="http://schemas.microsoft.com/office/powerpoint/2010/main" val="1889551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6BEC8-0FA8-DB33-BE21-40FF5376E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A8955-32D9-187A-FBE8-41E7A1359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31F5E-B6A4-1416-7693-8286108CA31F}"/>
              </a:ext>
            </a:extLst>
          </p:cNvPr>
          <p:cNvSpPr>
            <a:spLocks noGrp="1"/>
          </p:cNvSpPr>
          <p:nvPr>
            <p:ph type="body" idx="1"/>
          </p:nvPr>
        </p:nvSpPr>
        <p:spPr/>
        <p:txBody>
          <a:bodyPr/>
          <a:lstStyle/>
          <a:p>
            <a:pPr algn="l" rtl="0"/>
            <a:endParaRPr lang="en-IN" dirty="0"/>
          </a:p>
        </p:txBody>
      </p:sp>
      <p:sp>
        <p:nvSpPr>
          <p:cNvPr id="4" name="Slide Number Placeholder 3">
            <a:extLst>
              <a:ext uri="{FF2B5EF4-FFF2-40B4-BE49-F238E27FC236}">
                <a16:creationId xmlns:a16="http://schemas.microsoft.com/office/drawing/2014/main" id="{A8A88445-CBE8-F88E-F5B2-754EA3A7B951}"/>
              </a:ext>
            </a:extLst>
          </p:cNvPr>
          <p:cNvSpPr>
            <a:spLocks noGrp="1"/>
          </p:cNvSpPr>
          <p:nvPr>
            <p:ph type="sldNum" sz="quarter" idx="5"/>
          </p:nvPr>
        </p:nvSpPr>
        <p:spPr/>
        <p:txBody>
          <a:bodyPr/>
          <a:lstStyle/>
          <a:p>
            <a:pPr algn="l" rtl="0"/>
            <a:fld id="{A979FAC6-9543-497C-A23A-6C0FF2D8F1F8}" type="slidenum">
              <a:rPr lang="en-IN" smtClean="0"/>
              <a:t>16</a:t>
            </a:fld>
            <a:endParaRPr lang="en-IN"/>
          </a:p>
        </p:txBody>
      </p:sp>
    </p:spTree>
    <p:extLst>
      <p:ext uri="{BB962C8B-B14F-4D97-AF65-F5344CB8AC3E}">
        <p14:creationId xmlns:p14="http://schemas.microsoft.com/office/powerpoint/2010/main" val="4239004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D76ED-BC04-9EE5-8ABA-869A3A9FC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FA7E7-59E8-62EB-CBF8-53A9FB769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A3973-49F7-4A02-C618-5A3964D64512}"/>
              </a:ext>
            </a:extLst>
          </p:cNvPr>
          <p:cNvSpPr>
            <a:spLocks noGrp="1"/>
          </p:cNvSpPr>
          <p:nvPr>
            <p:ph type="body" idx="1"/>
          </p:nvPr>
        </p:nvSpPr>
        <p:spPr/>
        <p:txBody>
          <a:bodyPr/>
          <a:lstStyle/>
          <a:p>
            <a:pPr algn="l" rtl="0"/>
            <a:endParaRPr lang="en-IN" dirty="0"/>
          </a:p>
        </p:txBody>
      </p:sp>
      <p:sp>
        <p:nvSpPr>
          <p:cNvPr id="4" name="Slide Number Placeholder 3">
            <a:extLst>
              <a:ext uri="{FF2B5EF4-FFF2-40B4-BE49-F238E27FC236}">
                <a16:creationId xmlns:a16="http://schemas.microsoft.com/office/drawing/2014/main" id="{0D7B17E0-52E7-D8A9-45DE-14FE14C00A7C}"/>
              </a:ext>
            </a:extLst>
          </p:cNvPr>
          <p:cNvSpPr>
            <a:spLocks noGrp="1"/>
          </p:cNvSpPr>
          <p:nvPr>
            <p:ph type="sldNum" sz="quarter" idx="5"/>
          </p:nvPr>
        </p:nvSpPr>
        <p:spPr/>
        <p:txBody>
          <a:bodyPr/>
          <a:lstStyle/>
          <a:p>
            <a:pPr algn="l" rtl="0"/>
            <a:fld id="{A979FAC6-9543-497C-A23A-6C0FF2D8F1F8}" type="slidenum">
              <a:rPr lang="en-IN" smtClean="0"/>
              <a:t>17</a:t>
            </a:fld>
            <a:endParaRPr lang="en-IN"/>
          </a:p>
        </p:txBody>
      </p:sp>
    </p:spTree>
    <p:extLst>
      <p:ext uri="{BB962C8B-B14F-4D97-AF65-F5344CB8AC3E}">
        <p14:creationId xmlns:p14="http://schemas.microsoft.com/office/powerpoint/2010/main" val="232970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BA5E6-EA4A-E917-499D-1D881DD65C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B377D-A33B-F5C4-C7A1-0330E3809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E22CF-968F-B86E-9D96-BCA1DF12DB6E}"/>
              </a:ext>
            </a:extLst>
          </p:cNvPr>
          <p:cNvSpPr>
            <a:spLocks noGrp="1"/>
          </p:cNvSpPr>
          <p:nvPr>
            <p:ph type="body" idx="1"/>
          </p:nvPr>
        </p:nvSpPr>
        <p:spPr/>
        <p:txBody>
          <a:bodyPr/>
          <a:lstStyle/>
          <a:p>
            <a:pPr algn="l" rtl="0"/>
            <a:endParaRPr lang="en-IN" dirty="0"/>
          </a:p>
        </p:txBody>
      </p:sp>
      <p:sp>
        <p:nvSpPr>
          <p:cNvPr id="4" name="Slide Number Placeholder 3">
            <a:extLst>
              <a:ext uri="{FF2B5EF4-FFF2-40B4-BE49-F238E27FC236}">
                <a16:creationId xmlns:a16="http://schemas.microsoft.com/office/drawing/2014/main" id="{49127A8C-6F7C-6858-8A45-039C4CE0E5C4}"/>
              </a:ext>
            </a:extLst>
          </p:cNvPr>
          <p:cNvSpPr>
            <a:spLocks noGrp="1"/>
          </p:cNvSpPr>
          <p:nvPr>
            <p:ph type="sldNum" sz="quarter" idx="5"/>
          </p:nvPr>
        </p:nvSpPr>
        <p:spPr/>
        <p:txBody>
          <a:bodyPr/>
          <a:lstStyle/>
          <a:p>
            <a:pPr algn="l" rtl="0"/>
            <a:fld id="{A979FAC6-9543-497C-A23A-6C0FF2D8F1F8}" type="slidenum">
              <a:rPr lang="en-IN" smtClean="0"/>
              <a:t>18</a:t>
            </a:fld>
            <a:endParaRPr lang="en-IN"/>
          </a:p>
        </p:txBody>
      </p:sp>
    </p:spTree>
    <p:extLst>
      <p:ext uri="{BB962C8B-B14F-4D97-AF65-F5344CB8AC3E}">
        <p14:creationId xmlns:p14="http://schemas.microsoft.com/office/powerpoint/2010/main" val="692234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E0477-19A4-63A3-8919-303BA8B0A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71B86-DDD9-2068-F8D4-FD75E83880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19BAFB-14A3-E4A3-790B-C096109379AD}"/>
              </a:ext>
            </a:extLst>
          </p:cNvPr>
          <p:cNvSpPr>
            <a:spLocks noGrp="1"/>
          </p:cNvSpPr>
          <p:nvPr>
            <p:ph type="body" idx="1"/>
          </p:nvPr>
        </p:nvSpPr>
        <p:spPr/>
        <p:txBody>
          <a:bodyPr/>
          <a:lstStyle/>
          <a:p>
            <a:pPr algn="l" rtl="0"/>
            <a:endParaRPr lang="en-IN" dirty="0"/>
          </a:p>
        </p:txBody>
      </p:sp>
      <p:sp>
        <p:nvSpPr>
          <p:cNvPr id="4" name="Slide Number Placeholder 3">
            <a:extLst>
              <a:ext uri="{FF2B5EF4-FFF2-40B4-BE49-F238E27FC236}">
                <a16:creationId xmlns:a16="http://schemas.microsoft.com/office/drawing/2014/main" id="{945D1226-2274-F5FE-5CCB-AE8DF5ACE77C}"/>
              </a:ext>
            </a:extLst>
          </p:cNvPr>
          <p:cNvSpPr>
            <a:spLocks noGrp="1"/>
          </p:cNvSpPr>
          <p:nvPr>
            <p:ph type="sldNum" sz="quarter" idx="5"/>
          </p:nvPr>
        </p:nvSpPr>
        <p:spPr/>
        <p:txBody>
          <a:bodyPr/>
          <a:lstStyle/>
          <a:p>
            <a:pPr algn="l" rtl="0"/>
            <a:fld id="{A979FAC6-9543-497C-A23A-6C0FF2D8F1F8}" type="slidenum">
              <a:rPr lang="en-IN" smtClean="0"/>
              <a:t>19</a:t>
            </a:fld>
            <a:endParaRPr lang="en-IN"/>
          </a:p>
        </p:txBody>
      </p:sp>
    </p:spTree>
    <p:extLst>
      <p:ext uri="{BB962C8B-B14F-4D97-AF65-F5344CB8AC3E}">
        <p14:creationId xmlns:p14="http://schemas.microsoft.com/office/powerpoint/2010/main" val="2202886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4CEA2-7A03-A233-C9E7-E71F66B76E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32F70F-4C36-EE6C-A6C2-2A85D26D6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EC9D80-9A04-1066-6D32-596CC227E4A1}"/>
              </a:ext>
            </a:extLst>
          </p:cNvPr>
          <p:cNvSpPr>
            <a:spLocks noGrp="1"/>
          </p:cNvSpPr>
          <p:nvPr>
            <p:ph type="body" idx="1"/>
          </p:nvPr>
        </p:nvSpPr>
        <p:spPr/>
        <p:txBody>
          <a:bodyPr/>
          <a:lstStyle/>
          <a:p>
            <a:pPr algn="l" rtl="0"/>
            <a:endParaRPr lang="en-IN" dirty="0"/>
          </a:p>
        </p:txBody>
      </p:sp>
      <p:sp>
        <p:nvSpPr>
          <p:cNvPr id="4" name="Slide Number Placeholder 3">
            <a:extLst>
              <a:ext uri="{FF2B5EF4-FFF2-40B4-BE49-F238E27FC236}">
                <a16:creationId xmlns:a16="http://schemas.microsoft.com/office/drawing/2014/main" id="{1440436B-1777-4A1E-221F-C5AC3F3705A5}"/>
              </a:ext>
            </a:extLst>
          </p:cNvPr>
          <p:cNvSpPr>
            <a:spLocks noGrp="1"/>
          </p:cNvSpPr>
          <p:nvPr>
            <p:ph type="sldNum" sz="quarter" idx="5"/>
          </p:nvPr>
        </p:nvSpPr>
        <p:spPr/>
        <p:txBody>
          <a:bodyPr/>
          <a:lstStyle/>
          <a:p>
            <a:pPr algn="l" rtl="0"/>
            <a:fld id="{A979FAC6-9543-497C-A23A-6C0FF2D8F1F8}" type="slidenum">
              <a:rPr lang="en-IN" smtClean="0"/>
              <a:t>20</a:t>
            </a:fld>
            <a:endParaRPr lang="en-IN"/>
          </a:p>
        </p:txBody>
      </p:sp>
    </p:spTree>
    <p:extLst>
      <p:ext uri="{BB962C8B-B14F-4D97-AF65-F5344CB8AC3E}">
        <p14:creationId xmlns:p14="http://schemas.microsoft.com/office/powerpoint/2010/main" val="4004595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FC984-C02D-182D-6EEE-BEBB4ADF1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A323E-4CE2-7855-1CA2-18460EE00F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47A02-9CDA-2BF7-0D50-263C8D2702E3}"/>
              </a:ext>
            </a:extLst>
          </p:cNvPr>
          <p:cNvSpPr>
            <a:spLocks noGrp="1"/>
          </p:cNvSpPr>
          <p:nvPr>
            <p:ph type="body" idx="1"/>
          </p:nvPr>
        </p:nvSpPr>
        <p:spPr/>
        <p:txBody>
          <a:bodyPr/>
          <a:lstStyle/>
          <a:p>
            <a:pPr algn="l" rtl="0"/>
            <a:endParaRPr lang="en-IN" dirty="0"/>
          </a:p>
        </p:txBody>
      </p:sp>
      <p:sp>
        <p:nvSpPr>
          <p:cNvPr id="4" name="Slide Number Placeholder 3">
            <a:extLst>
              <a:ext uri="{FF2B5EF4-FFF2-40B4-BE49-F238E27FC236}">
                <a16:creationId xmlns:a16="http://schemas.microsoft.com/office/drawing/2014/main" id="{3C9D415E-66FF-6A1C-C521-FAF017E8FD56}"/>
              </a:ext>
            </a:extLst>
          </p:cNvPr>
          <p:cNvSpPr>
            <a:spLocks noGrp="1"/>
          </p:cNvSpPr>
          <p:nvPr>
            <p:ph type="sldNum" sz="quarter" idx="5"/>
          </p:nvPr>
        </p:nvSpPr>
        <p:spPr/>
        <p:txBody>
          <a:bodyPr/>
          <a:lstStyle/>
          <a:p>
            <a:pPr algn="l" rtl="0"/>
            <a:fld id="{A979FAC6-9543-497C-A23A-6C0FF2D8F1F8}" type="slidenum">
              <a:rPr lang="en-IN" smtClean="0"/>
              <a:t>21</a:t>
            </a:fld>
            <a:endParaRPr lang="en-IN"/>
          </a:p>
        </p:txBody>
      </p:sp>
    </p:spTree>
    <p:extLst>
      <p:ext uri="{BB962C8B-B14F-4D97-AF65-F5344CB8AC3E}">
        <p14:creationId xmlns:p14="http://schemas.microsoft.com/office/powerpoint/2010/main" val="2215427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ECC84-6F50-D34E-D2F8-DFB64C94C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B1898-A817-C6C6-71AB-F98B3351D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528F6-0692-A63E-FF6B-BFEC12072035}"/>
              </a:ext>
            </a:extLst>
          </p:cNvPr>
          <p:cNvSpPr>
            <a:spLocks noGrp="1"/>
          </p:cNvSpPr>
          <p:nvPr>
            <p:ph type="body" idx="1"/>
          </p:nvPr>
        </p:nvSpPr>
        <p:spPr/>
        <p:txBody>
          <a:bodyPr/>
          <a:lstStyle/>
          <a:p>
            <a:pPr algn="l" rtl="0"/>
            <a:endParaRPr lang="en-IN" dirty="0"/>
          </a:p>
        </p:txBody>
      </p:sp>
      <p:sp>
        <p:nvSpPr>
          <p:cNvPr id="4" name="Slide Number Placeholder 3">
            <a:extLst>
              <a:ext uri="{FF2B5EF4-FFF2-40B4-BE49-F238E27FC236}">
                <a16:creationId xmlns:a16="http://schemas.microsoft.com/office/drawing/2014/main" id="{75C19920-A53F-9E8E-659A-02E62970197F}"/>
              </a:ext>
            </a:extLst>
          </p:cNvPr>
          <p:cNvSpPr>
            <a:spLocks noGrp="1"/>
          </p:cNvSpPr>
          <p:nvPr>
            <p:ph type="sldNum" sz="quarter" idx="5"/>
          </p:nvPr>
        </p:nvSpPr>
        <p:spPr/>
        <p:txBody>
          <a:bodyPr/>
          <a:lstStyle/>
          <a:p>
            <a:pPr algn="l" rtl="0"/>
            <a:fld id="{A979FAC6-9543-497C-A23A-6C0FF2D8F1F8}" type="slidenum">
              <a:rPr lang="en-IN" smtClean="0"/>
              <a:t>22</a:t>
            </a:fld>
            <a:endParaRPr lang="en-IN"/>
          </a:p>
        </p:txBody>
      </p:sp>
    </p:spTree>
    <p:extLst>
      <p:ext uri="{BB962C8B-B14F-4D97-AF65-F5344CB8AC3E}">
        <p14:creationId xmlns:p14="http://schemas.microsoft.com/office/powerpoint/2010/main" val="327788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A4996-C701-B0FD-3582-EB1CC3BE6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E98F3-9D11-1C61-7F40-06B61C49E7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7D16A7-6131-878B-418A-9FCF18F0F3FE}"/>
              </a:ext>
            </a:extLst>
          </p:cNvPr>
          <p:cNvSpPr>
            <a:spLocks noGrp="1"/>
          </p:cNvSpPr>
          <p:nvPr>
            <p:ph type="body" idx="1"/>
          </p:nvPr>
        </p:nvSpPr>
        <p:spPr/>
        <p:txBody>
          <a:bodyPr/>
          <a:lstStyle/>
          <a:p>
            <a:pPr algn="l" rtl="0"/>
            <a:endParaRPr lang="en-IN" dirty="0"/>
          </a:p>
        </p:txBody>
      </p:sp>
      <p:sp>
        <p:nvSpPr>
          <p:cNvPr id="4" name="Slide Number Placeholder 3">
            <a:extLst>
              <a:ext uri="{FF2B5EF4-FFF2-40B4-BE49-F238E27FC236}">
                <a16:creationId xmlns:a16="http://schemas.microsoft.com/office/drawing/2014/main" id="{CAC311C4-FA29-F576-5669-23494EA2A4A9}"/>
              </a:ext>
            </a:extLst>
          </p:cNvPr>
          <p:cNvSpPr>
            <a:spLocks noGrp="1"/>
          </p:cNvSpPr>
          <p:nvPr>
            <p:ph type="sldNum" sz="quarter" idx="5"/>
          </p:nvPr>
        </p:nvSpPr>
        <p:spPr/>
        <p:txBody>
          <a:bodyPr/>
          <a:lstStyle/>
          <a:p>
            <a:pPr algn="l" rtl="0"/>
            <a:fld id="{A979FAC6-9543-497C-A23A-6C0FF2D8F1F8}" type="slidenum">
              <a:rPr lang="en-IN" smtClean="0"/>
              <a:t>23</a:t>
            </a:fld>
            <a:endParaRPr lang="en-IN"/>
          </a:p>
        </p:txBody>
      </p:sp>
    </p:spTree>
    <p:extLst>
      <p:ext uri="{BB962C8B-B14F-4D97-AF65-F5344CB8AC3E}">
        <p14:creationId xmlns:p14="http://schemas.microsoft.com/office/powerpoint/2010/main" val="2513346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5BAC83E-C33A-4A4C-B946-899412133CB9}"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5BAC83E-C33A-4A4C-B946-899412133CB9}"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5BAC83E-C33A-4A4C-B946-899412133CB9}"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1" name="PEER | MFR | INDIA"/>
          <p:cNvSpPr txBox="1"/>
          <p:nvPr/>
        </p:nvSpPr>
        <p:spPr>
          <a:xfrm>
            <a:off x="225896" y="4828814"/>
            <a:ext cx="1740959" cy="197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9356" tIns="29356" rIns="29356" bIns="29356">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900" dirty="0"/>
              <a:t>CAPF | ADRC</a:t>
            </a:r>
            <a:r>
              <a:rPr sz="900" dirty="0"/>
              <a:t> | INDIA</a:t>
            </a:r>
          </a:p>
        </p:txBody>
      </p:sp>
      <p:sp>
        <p:nvSpPr>
          <p:cNvPr id="12" name="Rectangle"/>
          <p:cNvSpPr/>
          <p:nvPr/>
        </p:nvSpPr>
        <p:spPr>
          <a:xfrm>
            <a:off x="381000" y="5067300"/>
            <a:ext cx="1430752" cy="76200"/>
          </a:xfrm>
          <a:prstGeom prst="rect">
            <a:avLst/>
          </a:prstGeom>
          <a:solidFill>
            <a:srgbClr val="585756"/>
          </a:solidFill>
          <a:ln w="12700">
            <a:miter lim="400000"/>
          </a:ln>
        </p:spPr>
        <p:txBody>
          <a:bodyPr lIns="29356" tIns="29356" rIns="29356" bIns="29356"/>
          <a:lstStyle/>
          <a:p>
            <a:endParaRPr sz="525"/>
          </a:p>
        </p:txBody>
      </p:sp>
      <p:sp>
        <p:nvSpPr>
          <p:cNvPr id="13" name="PPT 2 -"/>
          <p:cNvSpPr txBox="1"/>
          <p:nvPr/>
        </p:nvSpPr>
        <p:spPr>
          <a:xfrm>
            <a:off x="8080220" y="4805002"/>
            <a:ext cx="527363" cy="23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125" b="1" dirty="0"/>
              <a:t>PPT </a:t>
            </a:r>
            <a:r>
              <a:rPr lang="en-US" sz="1125" b="1" dirty="0"/>
              <a:t>1</a:t>
            </a:r>
            <a:r>
              <a:rPr sz="1125" b="1" dirty="0"/>
              <a:t> -</a:t>
            </a:r>
          </a:p>
        </p:txBody>
      </p:sp>
      <p:sp>
        <p:nvSpPr>
          <p:cNvPr id="14" name="Rectangle"/>
          <p:cNvSpPr/>
          <p:nvPr/>
        </p:nvSpPr>
        <p:spPr>
          <a:xfrm>
            <a:off x="8077200" y="5067300"/>
            <a:ext cx="704850" cy="76200"/>
          </a:xfrm>
          <a:prstGeom prst="rect">
            <a:avLst/>
          </a:prstGeom>
          <a:solidFill>
            <a:srgbClr val="585756"/>
          </a:solidFill>
          <a:ln w="12700">
            <a:miter lim="400000"/>
          </a:ln>
        </p:spPr>
        <p:txBody>
          <a:bodyPr lIns="29356" tIns="29356" rIns="29356" bIns="29356"/>
          <a:lstStyle/>
          <a:p>
            <a:endParaRPr sz="525"/>
          </a:p>
        </p:txBody>
      </p:sp>
      <p:sp>
        <p:nvSpPr>
          <p:cNvPr id="15" name="Slide Number"/>
          <p:cNvSpPr txBox="1">
            <a:spLocks noGrp="1"/>
          </p:cNvSpPr>
          <p:nvPr>
            <p:ph type="sldNum" sz="quarter" idx="2"/>
          </p:nvPr>
        </p:nvSpPr>
        <p:spPr>
          <a:xfrm>
            <a:off x="8554576" y="4805002"/>
            <a:ext cx="363527" cy="253976"/>
          </a:xfrm>
          <a:prstGeom prst="rect">
            <a:avLst/>
          </a:prstGeom>
        </p:spPr>
        <p:txBody>
          <a:bodyPr lIns="78283" tIns="78283" rIns="78283" bIns="78283" anchor="t"/>
          <a:lstStyle>
            <a:lvl1pPr algn="ctr">
              <a:spcBef>
                <a:spcPts val="225"/>
              </a:spcBef>
              <a:defRPr sz="1125" b="1">
                <a:solidFill>
                  <a:srgbClr val="535353"/>
                </a:solidFill>
                <a:latin typeface="Open Sans"/>
                <a:ea typeface="Open Sans"/>
                <a:cs typeface="Open Sans"/>
                <a:sym typeface="Open Sans"/>
              </a:defRPr>
            </a:lvl1pPr>
          </a:lstStyle>
          <a:p>
            <a:fld id="{86CB4B4D-7CA3-9044-876B-883B54F8677D}" type="slidenum">
              <a:rPr/>
              <a:pPr/>
              <a:t>‹#›</a:t>
            </a:fld>
            <a:endParaRPr dirty="0"/>
          </a:p>
        </p:txBody>
      </p:sp>
    </p:spTree>
    <p:extLst>
      <p:ext uri="{BB962C8B-B14F-4D97-AF65-F5344CB8AC3E}">
        <p14:creationId xmlns:p14="http://schemas.microsoft.com/office/powerpoint/2010/main" val="33958079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5BAC83E-C33A-4A4C-B946-899412133CB9}"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5BAC83E-C33A-4A4C-B946-899412133CB9}"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5BAC83E-C33A-4A4C-B946-899412133CB9}"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5BAC83E-C33A-4A4C-B946-899412133CB9}"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5BAC83E-C33A-4A4C-B946-899412133CB9}"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5BAC83E-C33A-4A4C-B946-899412133CB9}"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5BAC83E-C33A-4A4C-B946-899412133CB9}"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31BE3F11-453A-4D5C-9091-F93868B845D3}" type="datetimeFigureOut">
              <a:rPr lang="en-IN" smtClean="0"/>
              <a:pPr/>
              <a:t>17-12-2025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5BAC83E-C33A-4A4C-B946-899412133CB9}"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31BE3F11-453A-4D5C-9091-F93868B845D3}" type="datetimeFigureOut">
              <a:rPr lang="en-IN" smtClean="0"/>
              <a:pPr/>
              <a:t>17-12-2025</a:t>
            </a:fld>
            <a:endParaRPr lang="en-IN"/>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05BAC83E-C33A-4A4C-B946-899412133CB9}"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bin"/><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F27801-618A-FC75-6F7A-FEC92A17FDC2}"/>
              </a:ext>
            </a:extLst>
          </p:cNvPr>
          <p:cNvPicPr>
            <a:picLocks noChangeAspect="1"/>
          </p:cNvPicPr>
          <p:nvPr/>
        </p:nvPicPr>
        <p:blipFill>
          <a:blip r:embed="rId2" cstate="print"/>
          <a:stretch>
            <a:fillRect/>
          </a:stretch>
        </p:blipFill>
        <p:spPr>
          <a:xfrm>
            <a:off x="6363413" y="4813324"/>
            <a:ext cx="1382382" cy="253976"/>
          </a:xfrm>
          <a:prstGeom prst="rect">
            <a:avLst/>
          </a:prstGeom>
        </p:spPr>
      </p:pic>
      <p:sp>
        <p:nvSpPr>
          <p:cNvPr id="79" name="PPT 2 -"/>
          <p:cNvSpPr txBox="1"/>
          <p:nvPr/>
        </p:nvSpPr>
        <p:spPr>
          <a:xfrm>
            <a:off x="8254145" y="4805002"/>
            <a:ext cx="179511" cy="23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dirty="0"/>
              <a:t>  -</a:t>
            </a:r>
          </a:p>
        </p:txBody>
      </p:sp>
      <p:sp>
        <p:nvSpPr>
          <p:cNvPr id="80" name="Rectangle"/>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81" name="Slide Number"/>
          <p:cNvSpPr txBox="1">
            <a:spLocks noGrp="1"/>
          </p:cNvSpPr>
          <p:nvPr>
            <p:ph type="sldNum" sz="quarter" idx="2"/>
          </p:nvPr>
        </p:nvSpPr>
        <p:spPr>
          <a:xfrm>
            <a:off x="8595353" y="4767408"/>
            <a:ext cx="145029" cy="253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a:t>
            </a:fld>
            <a:endParaRPr dirty="0"/>
          </a:p>
        </p:txBody>
      </p:sp>
      <p:sp>
        <p:nvSpPr>
          <p:cNvPr id="83" name="Shape"/>
          <p:cNvSpPr/>
          <p:nvPr/>
        </p:nvSpPr>
        <p:spPr>
          <a:xfrm>
            <a:off x="0" y="1588308"/>
            <a:ext cx="5125915" cy="945803"/>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29356" tIns="29356" rIns="29356" bIns="29356"/>
          <a:lstStyle/>
          <a:p>
            <a:pPr algn="l" rtl="0"/>
            <a:endParaRPr sz="525"/>
          </a:p>
        </p:txBody>
      </p:sp>
      <p:sp>
        <p:nvSpPr>
          <p:cNvPr id="84" name="LESSON 2…"/>
          <p:cNvSpPr txBox="1"/>
          <p:nvPr/>
        </p:nvSpPr>
        <p:spPr>
          <a:xfrm>
            <a:off x="436243" y="1735453"/>
            <a:ext cx="3652833" cy="6557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9356" tIns="29356" rIns="29356" bIns="29356">
            <a:spAutoFit/>
          </a:bodyPr>
          <a:lstStyle/>
          <a:p>
            <a:pPr algn="l" defTabSz="914400" rtl="0">
              <a:lnSpc>
                <a:spcPct val="80000"/>
              </a:lnSpc>
              <a:defRPr sz="6400" b="1">
                <a:solidFill>
                  <a:srgbClr val="FFFFFF"/>
                </a:solidFill>
                <a:latin typeface="Open Sans"/>
                <a:ea typeface="Open Sans"/>
                <a:cs typeface="Open Sans"/>
                <a:sym typeface="Open Sans"/>
              </a:defRPr>
            </a:pPr>
            <a:r>
              <a:rPr lang="en-IN" sz="2400" dirty="0"/>
              <a:t>पाठ 1</a:t>
            </a:r>
          </a:p>
          <a:p>
            <a:pPr algn="l" defTabSz="914400" rtl="0">
              <a:lnSpc>
                <a:spcPct val="80000"/>
              </a:lnSpc>
              <a:defRPr sz="6400" b="1">
                <a:solidFill>
                  <a:srgbClr val="FFFFFF"/>
                </a:solidFill>
                <a:latin typeface="Open Sans"/>
                <a:ea typeface="Open Sans"/>
                <a:cs typeface="Open Sans"/>
                <a:sym typeface="Open Sans"/>
              </a:defRPr>
            </a:pPr>
            <a:r>
              <a:rPr lang="en-US" sz="2400" dirty="0"/>
              <a:t>गोताखोरी आपातकाल</a:t>
            </a:r>
          </a:p>
        </p:txBody>
      </p:sp>
      <p:sp>
        <p:nvSpPr>
          <p:cNvPr id="85" name="Shape"/>
          <p:cNvSpPr/>
          <p:nvPr/>
        </p:nvSpPr>
        <p:spPr>
          <a:xfrm flipH="1">
            <a:off x="-32700" y="922"/>
            <a:ext cx="9186554" cy="9458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29356" tIns="29356" rIns="29356" bIns="29356" numCol="1" anchor="t">
            <a:noAutofit/>
          </a:bodyPr>
          <a:lstStyle/>
          <a:p>
            <a:pPr algn="l" rtl="0"/>
            <a:endParaRPr sz="525"/>
          </a:p>
        </p:txBody>
      </p:sp>
      <p:pic>
        <p:nvPicPr>
          <p:cNvPr id="95" name="MFR-logo-02.png" descr="MFR-logo-02.png"/>
          <p:cNvPicPr>
            <a:picLocks noChangeAspect="1"/>
          </p:cNvPicPr>
          <p:nvPr/>
        </p:nvPicPr>
        <p:blipFill>
          <a:blip r:embed="rId3" cstate="print"/>
          <a:srcRect t="12599" b="19178"/>
          <a:stretch>
            <a:fillRect/>
          </a:stretch>
        </p:blipFill>
        <p:spPr>
          <a:xfrm>
            <a:off x="6118547" y="2667162"/>
            <a:ext cx="2663503" cy="1284617"/>
          </a:xfrm>
          <a:prstGeom prst="rect">
            <a:avLst/>
          </a:prstGeom>
          <a:ln w="12700">
            <a:miter lim="400000"/>
          </a:ln>
        </p:spPr>
      </p:pic>
      <p:sp>
        <p:nvSpPr>
          <p:cNvPr id="4" name="Rectangle: Rounded Corners 3">
            <a:extLst>
              <a:ext uri="{FF2B5EF4-FFF2-40B4-BE49-F238E27FC236}">
                <a16:creationId xmlns:a16="http://schemas.microsoft.com/office/drawing/2014/main" id="{2E9EC43E-C7B1-EF48-5F3B-E2AF3723BE8A}"/>
              </a:ext>
            </a:extLst>
          </p:cNvPr>
          <p:cNvSpPr/>
          <p:nvPr/>
        </p:nvSpPr>
        <p:spPr>
          <a:xfrm>
            <a:off x="1870364" y="132773"/>
            <a:ext cx="6029297" cy="372059"/>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9356" tIns="29356" rIns="29356" bIns="29356" numCol="1" spcCol="38100" rtlCol="0" anchor="t">
            <a:spAutoFit/>
          </a:bodyPr>
          <a:lstStyle/>
          <a:p>
            <a:pPr algn="ctr" defTabSz="623454" rtl="0" hangingPunct="0"/>
            <a:r>
              <a:rPr lang="en-US" sz="1800" dirty="0">
                <a:solidFill>
                  <a:srgbClr val="000000"/>
                </a:solidFill>
                <a:latin typeface="Arial Black" panose="020B0A04020102020204" pitchFamily="34" charset="0"/>
                <a:sym typeface="Arial"/>
              </a:rPr>
              <a:t>      जलीय आपदा प्रतिक्रिया पाठ्यक्रम</a:t>
            </a:r>
            <a:endParaRPr lang="en-IN" sz="1800" dirty="0">
              <a:solidFill>
                <a:srgbClr val="000000"/>
              </a:solidFill>
              <a:latin typeface="Arial Black" panose="020B0A04020102020204" pitchFamily="34" charset="0"/>
              <a:sym typeface="Arial"/>
            </a:endParaRPr>
          </a:p>
        </p:txBody>
      </p:sp>
      <p:pic>
        <p:nvPicPr>
          <p:cNvPr id="10" name="Picture 9">
            <a:extLst>
              <a:ext uri="{FF2B5EF4-FFF2-40B4-BE49-F238E27FC236}">
                <a16:creationId xmlns:a16="http://schemas.microsoft.com/office/drawing/2014/main" id="{8A4880A2-A3EA-53AF-C0CD-BB4BF3790D7D}"/>
              </a:ext>
            </a:extLst>
          </p:cNvPr>
          <p:cNvPicPr>
            <a:picLocks noChangeAspect="1"/>
          </p:cNvPicPr>
          <p:nvPr/>
        </p:nvPicPr>
        <p:blipFill>
          <a:blip r:embed="rId4"/>
          <a:stretch>
            <a:fillRect/>
          </a:stretch>
        </p:blipFill>
        <p:spPr>
          <a:xfrm>
            <a:off x="5291432" y="1286691"/>
            <a:ext cx="3303921" cy="3303921"/>
          </a:xfrm>
          <a:prstGeom prst="rect">
            <a:avLst/>
          </a:prstGeom>
        </p:spPr>
      </p:pic>
      <p:pic>
        <p:nvPicPr>
          <p:cNvPr id="1000100002" name="ODT_ATTR_LBL_LOGO">
            <a:extLst>
              <a:ext uri="{FF2B5EF4-FFF2-40B4-BE49-F238E27FC236}">
                <a16:creationId xmlns:a16="http://schemas.microsoft.com/office/drawing/2014/main" id="{B066AC4A-9A1C-4C10-800A-DAF9F276438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
        <p:nvSpPr>
          <p:cNvPr id="5" name="TextBox 4">
            <a:extLst>
              <a:ext uri="{FF2B5EF4-FFF2-40B4-BE49-F238E27FC236}">
                <a16:creationId xmlns:a16="http://schemas.microsoft.com/office/drawing/2014/main" id="{C84DD625-F101-F137-849A-F475F88BDA6E}"/>
              </a:ext>
            </a:extLst>
          </p:cNvPr>
          <p:cNvSpPr txBox="1"/>
          <p:nvPr/>
        </p:nvSpPr>
        <p:spPr>
          <a:xfrm>
            <a:off x="2635665" y="4737757"/>
            <a:ext cx="3396343" cy="338554"/>
          </a:xfrm>
          <a:prstGeom prst="rect">
            <a:avLst/>
          </a:prstGeom>
          <a:noFill/>
        </p:spPr>
        <p:txBody>
          <a:bodyPr wrap="square" rtlCol="0">
            <a:spAutoFit/>
          </a:bodyPr>
          <a:lstStyle/>
          <a:p>
            <a:pPr algn="ctr"/>
            <a:r>
              <a:rPr lang="hi-IN" sz="1600" dirty="0"/>
              <a:t>निरीक्षक सुरेन्द्र कुमार पुनिया </a:t>
            </a:r>
            <a:endParaRPr lang="en-IN" sz="1600" dirty="0"/>
          </a:p>
        </p:txBody>
      </p:sp>
      <p:sp>
        <p:nvSpPr>
          <p:cNvPr id="6" name="Rectangle 5">
            <a:extLst>
              <a:ext uri="{FF2B5EF4-FFF2-40B4-BE49-F238E27FC236}">
                <a16:creationId xmlns:a16="http://schemas.microsoft.com/office/drawing/2014/main" id="{95B2D9E1-776D-99B0-9CAB-4335FAFE0648}"/>
              </a:ext>
            </a:extLst>
          </p:cNvPr>
          <p:cNvSpPr/>
          <p:nvPr/>
        </p:nvSpPr>
        <p:spPr>
          <a:xfrm>
            <a:off x="316230" y="4867752"/>
            <a:ext cx="1554133" cy="2539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3D75FC95-0C3F-BB4A-659F-52E90458CDBF}"/>
              </a:ext>
            </a:extLst>
          </p:cNvPr>
          <p:cNvSpPr/>
          <p:nvPr/>
        </p:nvSpPr>
        <p:spPr>
          <a:xfrm>
            <a:off x="7300133" y="4805002"/>
            <a:ext cx="1554133" cy="3204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 name="Google Shape;1000100012;p1">
            <a:extLst>
              <a:ext uri="{FF2B5EF4-FFF2-40B4-BE49-F238E27FC236}">
                <a16:creationId xmlns:a16="http://schemas.microsoft.com/office/drawing/2014/main" id="{40ACE193-CC59-4DEB-C91B-A143767A9F8E}"/>
              </a:ext>
            </a:extLst>
          </p:cNvPr>
          <p:cNvPicPr preferRelativeResize="0"/>
          <p:nvPr/>
        </p:nvPicPr>
        <p:blipFill rotWithShape="1">
          <a:blip r:embed="rId6">
            <a:alphaModFix/>
          </a:blip>
          <a:srcRect/>
          <a:stretch/>
        </p:blipFill>
        <p:spPr>
          <a:xfrm>
            <a:off x="0" y="0"/>
            <a:ext cx="1120557" cy="817855"/>
          </a:xfrm>
          <a:prstGeom prst="rect">
            <a:avLst/>
          </a:prstGeom>
          <a:noFill/>
          <a:ln>
            <a:noFill/>
          </a:ln>
        </p:spPr>
      </p:pic>
      <p:pic>
        <p:nvPicPr>
          <p:cNvPr id="12" name="Picture 11">
            <a:extLst>
              <a:ext uri="{FF2B5EF4-FFF2-40B4-BE49-F238E27FC236}">
                <a16:creationId xmlns:a16="http://schemas.microsoft.com/office/drawing/2014/main" id="{A894895C-720E-A9BB-D5C2-CA87AB51D16C}"/>
              </a:ext>
            </a:extLst>
          </p:cNvPr>
          <p:cNvPicPr>
            <a:picLocks/>
          </p:cNvPicPr>
          <p:nvPr/>
        </p:nvPicPr>
        <p:blipFill>
          <a:blip r:embed="rId7"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F202A-A614-4378-2FEA-ED682C1E931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CBC4346-2307-6C52-2C7A-E2543BB2B3F7}"/>
              </a:ext>
            </a:extLst>
          </p:cNvPr>
          <p:cNvSpPr/>
          <p:nvPr/>
        </p:nvSpPr>
        <p:spPr>
          <a:xfrm>
            <a:off x="3062899" y="0"/>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5C0B1EDC-CF35-4C67-375D-7A4A903D687E}"/>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2856BEA0-03CF-0A90-5709-AA13E5D6D5EF}"/>
              </a:ext>
            </a:extLst>
          </p:cNvPr>
          <p:cNvSpPr txBox="1"/>
          <p:nvPr/>
        </p:nvSpPr>
        <p:spPr>
          <a:xfrm>
            <a:off x="3128454" y="1913035"/>
            <a:ext cx="5653596" cy="2092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टाइप-I डीसीएस</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यह एक हल्का डीसीएस है</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मुख्य लक्षण एक सुस्त, पीड़ादायक दर्द है जिसके कारण गोताखोर दर्द से कराह उठता है</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हल्का दर्द आमतौर पर कंधे में शुरू होता है और फिर धीरे-धीरे बढ़ जाता है</a:t>
            </a:r>
          </a:p>
        </p:txBody>
      </p:sp>
      <p:sp>
        <p:nvSpPr>
          <p:cNvPr id="11" name="Line">
            <a:extLst>
              <a:ext uri="{FF2B5EF4-FFF2-40B4-BE49-F238E27FC236}">
                <a16:creationId xmlns:a16="http://schemas.microsoft.com/office/drawing/2014/main" id="{ACEB2D0F-6AAF-E8E4-87D9-7420E53F6683}"/>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A82FCF4F-6730-C83D-EB67-A0B326986E55}"/>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1BD05022-AD41-322B-1010-FBCF30E2E7BD}"/>
              </a:ext>
            </a:extLst>
          </p:cNvPr>
          <p:cNvSpPr txBox="1"/>
          <p:nvPr/>
        </p:nvSpPr>
        <p:spPr>
          <a:xfrm>
            <a:off x="8086631" y="4805002"/>
            <a:ext cx="514538" cy="23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EDFD6AA5-701E-E460-A1F5-352D9B02C359}"/>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DE7FCC60-3142-3DCB-4877-4392E1AA60D8}"/>
              </a:ext>
            </a:extLst>
          </p:cNvPr>
          <p:cNvSpPr txBox="1">
            <a:spLocks noGrp="1"/>
          </p:cNvSpPr>
          <p:nvPr>
            <p:ph type="sldNum" sz="quarter" idx="2"/>
          </p:nvPr>
        </p:nvSpPr>
        <p:spPr>
          <a:xfrm>
            <a:off x="8595426" y="4749296"/>
            <a:ext cx="145029" cy="253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10</a:t>
            </a:fld>
            <a:endParaRPr dirty="0"/>
          </a:p>
        </p:txBody>
      </p:sp>
      <p:sp>
        <p:nvSpPr>
          <p:cNvPr id="9" name="Course Purpose">
            <a:extLst>
              <a:ext uri="{FF2B5EF4-FFF2-40B4-BE49-F238E27FC236}">
                <a16:creationId xmlns:a16="http://schemas.microsoft.com/office/drawing/2014/main" id="{9798233E-8416-6CD0-0938-6881C5127C58}"/>
              </a:ext>
            </a:extLst>
          </p:cNvPr>
          <p:cNvSpPr txBox="1"/>
          <p:nvPr/>
        </p:nvSpPr>
        <p:spPr>
          <a:xfrm>
            <a:off x="148931" y="1044128"/>
            <a:ext cx="2784325" cy="807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 स्थितियों के प्रकार</a:t>
            </a:r>
          </a:p>
        </p:txBody>
      </p:sp>
      <p:pic>
        <p:nvPicPr>
          <p:cNvPr id="3" name="Picture 2">
            <a:extLst>
              <a:ext uri="{FF2B5EF4-FFF2-40B4-BE49-F238E27FC236}">
                <a16:creationId xmlns:a16="http://schemas.microsoft.com/office/drawing/2014/main" id="{CB092238-4751-3E02-1005-A819738B5AEA}"/>
              </a:ext>
            </a:extLst>
          </p:cNvPr>
          <p:cNvPicPr>
            <a:picLocks noChangeAspect="1"/>
          </p:cNvPicPr>
          <p:nvPr/>
        </p:nvPicPr>
        <p:blipFill>
          <a:blip r:embed="rId2"/>
          <a:stretch>
            <a:fillRect/>
          </a:stretch>
        </p:blipFill>
        <p:spPr>
          <a:xfrm>
            <a:off x="236192" y="2037058"/>
            <a:ext cx="2612839" cy="2583433"/>
          </a:xfrm>
          <a:prstGeom prst="rect">
            <a:avLst/>
          </a:prstGeom>
        </p:spPr>
      </p:pic>
      <p:pic>
        <p:nvPicPr>
          <p:cNvPr id="2" name="Picture 1">
            <a:extLst>
              <a:ext uri="{FF2B5EF4-FFF2-40B4-BE49-F238E27FC236}">
                <a16:creationId xmlns:a16="http://schemas.microsoft.com/office/drawing/2014/main" id="{1F5F717A-681A-717B-BADF-AA8A522B748D}"/>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26023211-933D-8B3F-9915-380895BF51C1}"/>
              </a:ext>
            </a:extLst>
          </p:cNvPr>
          <p:cNvPicPr preferRelativeResize="0"/>
          <p:nvPr/>
        </p:nvPicPr>
        <p:blipFill rotWithShape="1">
          <a:blip r:embed="rId4">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8971488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4A3AB-5307-FB3E-0EE1-37DAF7AA73F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D9043C6-5468-DC6B-D0A6-D7E90FDE124D}"/>
              </a:ext>
            </a:extLst>
          </p:cNvPr>
          <p:cNvSpPr/>
          <p:nvPr/>
        </p:nvSpPr>
        <p:spPr>
          <a:xfrm>
            <a:off x="3062899" y="0"/>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1326A3A7-42A8-618E-57D7-024845AF9943}"/>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214DAECA-7267-A9CE-8C76-CD9E8845D7C1}"/>
              </a:ext>
            </a:extLst>
          </p:cNvPr>
          <p:cNvSpPr txBox="1"/>
          <p:nvPr/>
        </p:nvSpPr>
        <p:spPr>
          <a:xfrm>
            <a:off x="3128454" y="2139924"/>
            <a:ext cx="5653596" cy="1600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अन्य संकेत और लक्षण इस प्रकार हैं:</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गहरी मांसपेशियों और जोड़ों में दर्द</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खुजली वाली त्वचा</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धब्बेदार त्वचा</a:t>
            </a:r>
          </a:p>
        </p:txBody>
      </p:sp>
      <p:sp>
        <p:nvSpPr>
          <p:cNvPr id="11" name="Line">
            <a:extLst>
              <a:ext uri="{FF2B5EF4-FFF2-40B4-BE49-F238E27FC236}">
                <a16:creationId xmlns:a16="http://schemas.microsoft.com/office/drawing/2014/main" id="{116514E5-5248-0B71-2893-D953F4FE625F}"/>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A0B3894C-F1A0-D353-9BE6-CA4D04B05F39}"/>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66060E8D-7D16-976C-7FBC-1B44631CEE60}"/>
              </a:ext>
            </a:extLst>
          </p:cNvPr>
          <p:cNvSpPr txBox="1"/>
          <p:nvPr/>
        </p:nvSpPr>
        <p:spPr>
          <a:xfrm>
            <a:off x="8086631" y="4805002"/>
            <a:ext cx="514538" cy="23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BF33DBE0-7E6B-3E0C-947C-9B730672E8DC}"/>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C5A44D96-060D-7C67-C950-F5F21E864709}"/>
              </a:ext>
            </a:extLst>
          </p:cNvPr>
          <p:cNvSpPr txBox="1">
            <a:spLocks noGrp="1"/>
          </p:cNvSpPr>
          <p:nvPr>
            <p:ph type="sldNum" sz="quarter" idx="2"/>
          </p:nvPr>
        </p:nvSpPr>
        <p:spPr>
          <a:xfrm>
            <a:off x="8595426" y="4749296"/>
            <a:ext cx="145029" cy="2539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11</a:t>
            </a:fld>
            <a:endParaRPr dirty="0"/>
          </a:p>
        </p:txBody>
      </p:sp>
      <p:sp>
        <p:nvSpPr>
          <p:cNvPr id="9" name="Course Purpose">
            <a:extLst>
              <a:ext uri="{FF2B5EF4-FFF2-40B4-BE49-F238E27FC236}">
                <a16:creationId xmlns:a16="http://schemas.microsoft.com/office/drawing/2014/main" id="{756C6BDB-1D2B-6B71-83F1-FD9A81735C14}"/>
              </a:ext>
            </a:extLst>
          </p:cNvPr>
          <p:cNvSpPr txBox="1"/>
          <p:nvPr/>
        </p:nvSpPr>
        <p:spPr>
          <a:xfrm>
            <a:off x="148931" y="1044128"/>
            <a:ext cx="2784325" cy="807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 स्थितियों के प्रकार</a:t>
            </a:r>
          </a:p>
        </p:txBody>
      </p:sp>
      <p:pic>
        <p:nvPicPr>
          <p:cNvPr id="2" name="Picture 1">
            <a:extLst>
              <a:ext uri="{FF2B5EF4-FFF2-40B4-BE49-F238E27FC236}">
                <a16:creationId xmlns:a16="http://schemas.microsoft.com/office/drawing/2014/main" id="{E23599D4-4E54-43B9-3E7F-F98CFBB04335}"/>
              </a:ext>
            </a:extLst>
          </p:cNvPr>
          <p:cNvPicPr>
            <a:picLocks noChangeAspect="1"/>
          </p:cNvPicPr>
          <p:nvPr/>
        </p:nvPicPr>
        <p:blipFill>
          <a:blip r:embed="rId2"/>
          <a:stretch>
            <a:fillRect/>
          </a:stretch>
        </p:blipFill>
        <p:spPr>
          <a:xfrm>
            <a:off x="288463" y="2074868"/>
            <a:ext cx="2312013" cy="2163676"/>
          </a:xfrm>
          <a:prstGeom prst="rect">
            <a:avLst/>
          </a:prstGeom>
        </p:spPr>
      </p:pic>
      <p:pic>
        <p:nvPicPr>
          <p:cNvPr id="3" name="Picture 2">
            <a:extLst>
              <a:ext uri="{FF2B5EF4-FFF2-40B4-BE49-F238E27FC236}">
                <a16:creationId xmlns:a16="http://schemas.microsoft.com/office/drawing/2014/main" id="{925B976D-0F00-9FBE-D0EF-A5BC5FD3659F}"/>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0BC53026-320D-585B-6891-261D264C7CE5}"/>
              </a:ext>
            </a:extLst>
          </p:cNvPr>
          <p:cNvPicPr preferRelativeResize="0"/>
          <p:nvPr/>
        </p:nvPicPr>
        <p:blipFill rotWithShape="1">
          <a:blip r:embed="rId4">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31110185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2E6C5-C529-7F19-63B0-B2BF8910384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800734D-0C4B-4D88-C913-B3DC6C9C8C4D}"/>
              </a:ext>
            </a:extLst>
          </p:cNvPr>
          <p:cNvSpPr/>
          <p:nvPr/>
        </p:nvSpPr>
        <p:spPr>
          <a:xfrm>
            <a:off x="3062899" y="0"/>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E43EE52B-27F3-5A1A-2EE6-42BB18C33B34}"/>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A7E3D2C-A5BD-1ADC-3AF2-C4AACE4F19FF}"/>
              </a:ext>
            </a:extLst>
          </p:cNvPr>
          <p:cNvSpPr txBox="1"/>
          <p:nvPr/>
        </p:nvSpPr>
        <p:spPr>
          <a:xfrm>
            <a:off x="3276651" y="1969145"/>
            <a:ext cx="5653596" cy="2092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err="1">
                <a:solidFill>
                  <a:schemeClr val="tx1"/>
                </a:solidFill>
              </a:rPr>
              <a:t>टाइप</a:t>
            </a:r>
            <a:r>
              <a:rPr lang="en-US" sz="1600" dirty="0">
                <a:solidFill>
                  <a:schemeClr val="tx1"/>
                </a:solidFill>
              </a:rPr>
              <a:t>-II </a:t>
            </a:r>
            <a:r>
              <a:rPr lang="en-US" sz="1600" dirty="0" err="1">
                <a:solidFill>
                  <a:schemeClr val="tx1"/>
                </a:solidFill>
              </a:rPr>
              <a:t>डी.सी.एस</a:t>
            </a:r>
            <a:endParaRPr lang="en-US" sz="1600" dirty="0">
              <a:solidFill>
                <a:schemeClr val="tx1"/>
              </a:solidFill>
            </a:endParaRP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टाइप II अधिक गंभीर स्थिति है</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तंत्रिका, श्वसन और संचार प्रणाली को महत्वपूर्ण रूप से प्रभावित करता है</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शुरुआत तीव्र होती है, हालांकि कई संकेत और लक्षण कई घंटों तक विलंबित हो सकते हैं</a:t>
            </a:r>
          </a:p>
        </p:txBody>
      </p:sp>
      <p:sp>
        <p:nvSpPr>
          <p:cNvPr id="11" name="Line">
            <a:extLst>
              <a:ext uri="{FF2B5EF4-FFF2-40B4-BE49-F238E27FC236}">
                <a16:creationId xmlns:a16="http://schemas.microsoft.com/office/drawing/2014/main" id="{15DB1B81-1D03-2047-967D-C18DAAA055E6}"/>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05973582-57FB-B267-8C92-21D215ECDA4A}"/>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517A497D-41FE-A3EF-FFAD-D1D7E0011D49}"/>
              </a:ext>
            </a:extLst>
          </p:cNvPr>
          <p:cNvSpPr txBox="1"/>
          <p:nvPr/>
        </p:nvSpPr>
        <p:spPr>
          <a:xfrm>
            <a:off x="8086631" y="4805002"/>
            <a:ext cx="514538" cy="23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2128F50E-248D-5227-AEC1-1B22F49FBCF3}"/>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41138BF0-0B81-4D19-4340-3118CFC4C091}"/>
              </a:ext>
            </a:extLst>
          </p:cNvPr>
          <p:cNvSpPr txBox="1">
            <a:spLocks noGrp="1"/>
          </p:cNvSpPr>
          <p:nvPr>
            <p:ph type="sldNum" sz="quarter" idx="2"/>
          </p:nvPr>
        </p:nvSpPr>
        <p:spPr>
          <a:xfrm>
            <a:off x="8595426" y="4749296"/>
            <a:ext cx="145029" cy="253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12</a:t>
            </a:fld>
            <a:endParaRPr dirty="0"/>
          </a:p>
        </p:txBody>
      </p:sp>
      <p:sp>
        <p:nvSpPr>
          <p:cNvPr id="9" name="Course Purpose">
            <a:extLst>
              <a:ext uri="{FF2B5EF4-FFF2-40B4-BE49-F238E27FC236}">
                <a16:creationId xmlns:a16="http://schemas.microsoft.com/office/drawing/2014/main" id="{17DDAA3F-760E-D8F5-3181-69819D0DC549}"/>
              </a:ext>
            </a:extLst>
          </p:cNvPr>
          <p:cNvSpPr txBox="1"/>
          <p:nvPr/>
        </p:nvSpPr>
        <p:spPr>
          <a:xfrm>
            <a:off x="148931" y="1044128"/>
            <a:ext cx="2784325" cy="807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 स्थितियों के प्रकार</a:t>
            </a:r>
          </a:p>
        </p:txBody>
      </p:sp>
      <p:pic>
        <p:nvPicPr>
          <p:cNvPr id="3" name="Picture 2">
            <a:extLst>
              <a:ext uri="{FF2B5EF4-FFF2-40B4-BE49-F238E27FC236}">
                <a16:creationId xmlns:a16="http://schemas.microsoft.com/office/drawing/2014/main" id="{546AD29B-9416-41D9-45F9-9967FD6FE1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931" y="2074868"/>
            <a:ext cx="2790474" cy="23867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a:extLst>
              <a:ext uri="{FF2B5EF4-FFF2-40B4-BE49-F238E27FC236}">
                <a16:creationId xmlns:a16="http://schemas.microsoft.com/office/drawing/2014/main" id="{F5870A4C-F1C6-DEB3-6F52-C71276A2D2FF}"/>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39ED96B1-B1E4-16DB-FC27-E0797DB10057}"/>
              </a:ext>
            </a:extLst>
          </p:cNvPr>
          <p:cNvPicPr preferRelativeResize="0"/>
          <p:nvPr/>
        </p:nvPicPr>
        <p:blipFill rotWithShape="1">
          <a:blip r:embed="rId4">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209080269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55D43-4582-612C-3AFF-50436577EFB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83552C5-3978-DD0E-579B-5742CD469D83}"/>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86837865-1227-4CD0-9E8B-C1C67EFF17E0}"/>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709775B5-1063-A1D8-C3FF-F8F377ABD489}"/>
              </a:ext>
            </a:extLst>
          </p:cNvPr>
          <p:cNvSpPr txBox="1"/>
          <p:nvPr/>
        </p:nvSpPr>
        <p:spPr>
          <a:xfrm>
            <a:off x="3276651" y="1969145"/>
            <a:ext cx="5653596" cy="2285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तंत्रिका तंत्र पर संकेत और लक्षण शामिल हैं: -</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पीठ के निचले हिस्से या पेट में दर्द, सुन्नता या झुनझुनी</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सिर दर्द</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चक्कर आना</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दृष्टि या श्रवण गड़बड़ी</a:t>
            </a:r>
          </a:p>
        </p:txBody>
      </p:sp>
      <p:sp>
        <p:nvSpPr>
          <p:cNvPr id="11" name="Line">
            <a:extLst>
              <a:ext uri="{FF2B5EF4-FFF2-40B4-BE49-F238E27FC236}">
                <a16:creationId xmlns:a16="http://schemas.microsoft.com/office/drawing/2014/main" id="{FA0C1AC9-A6AD-3A3B-593A-1B6181DD6A8F}"/>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A3F4EA0F-DAF1-808C-64B3-FA476EAB2878}"/>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8E94CD4D-3A38-A7A0-1683-4045C95D41A4}"/>
              </a:ext>
            </a:extLst>
          </p:cNvPr>
          <p:cNvSpPr txBox="1"/>
          <p:nvPr/>
        </p:nvSpPr>
        <p:spPr>
          <a:xfrm>
            <a:off x="8086631" y="4805002"/>
            <a:ext cx="514538" cy="23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08D58764-3CCE-C750-3429-1484FFE98DFA}"/>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07A4F797-138D-17ED-938C-43A2A80612DC}"/>
              </a:ext>
            </a:extLst>
          </p:cNvPr>
          <p:cNvSpPr txBox="1">
            <a:spLocks noGrp="1"/>
          </p:cNvSpPr>
          <p:nvPr>
            <p:ph type="sldNum" sz="quarter" idx="2"/>
          </p:nvPr>
        </p:nvSpPr>
        <p:spPr>
          <a:xfrm>
            <a:off x="8595426" y="4749296"/>
            <a:ext cx="145029" cy="2539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13</a:t>
            </a:fld>
            <a:endParaRPr dirty="0"/>
          </a:p>
        </p:txBody>
      </p:sp>
      <p:sp>
        <p:nvSpPr>
          <p:cNvPr id="9" name="Course Purpose">
            <a:extLst>
              <a:ext uri="{FF2B5EF4-FFF2-40B4-BE49-F238E27FC236}">
                <a16:creationId xmlns:a16="http://schemas.microsoft.com/office/drawing/2014/main" id="{BC25A1C9-03DF-DFC7-B703-0FC521607F19}"/>
              </a:ext>
            </a:extLst>
          </p:cNvPr>
          <p:cNvSpPr txBox="1"/>
          <p:nvPr/>
        </p:nvSpPr>
        <p:spPr>
          <a:xfrm>
            <a:off x="148931" y="1044128"/>
            <a:ext cx="2784325" cy="807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 स्थितियों के प्रकार</a:t>
            </a:r>
          </a:p>
        </p:txBody>
      </p:sp>
      <p:pic>
        <p:nvPicPr>
          <p:cNvPr id="2" name="Picture 1">
            <a:extLst>
              <a:ext uri="{FF2B5EF4-FFF2-40B4-BE49-F238E27FC236}">
                <a16:creationId xmlns:a16="http://schemas.microsoft.com/office/drawing/2014/main" id="{FF114C48-5F72-B131-9D67-CD9344761CF2}"/>
              </a:ext>
            </a:extLst>
          </p:cNvPr>
          <p:cNvPicPr>
            <a:picLocks noChangeAspect="1"/>
          </p:cNvPicPr>
          <p:nvPr/>
        </p:nvPicPr>
        <p:blipFill>
          <a:blip r:embed="rId2"/>
          <a:stretch>
            <a:fillRect/>
          </a:stretch>
        </p:blipFill>
        <p:spPr>
          <a:xfrm>
            <a:off x="265300" y="1969145"/>
            <a:ext cx="2551586" cy="2445059"/>
          </a:xfrm>
          <a:prstGeom prst="rect">
            <a:avLst/>
          </a:prstGeom>
        </p:spPr>
      </p:pic>
      <p:pic>
        <p:nvPicPr>
          <p:cNvPr id="3" name="Picture 2">
            <a:extLst>
              <a:ext uri="{FF2B5EF4-FFF2-40B4-BE49-F238E27FC236}">
                <a16:creationId xmlns:a16="http://schemas.microsoft.com/office/drawing/2014/main" id="{55229B38-2CA4-37D2-DB4F-ADD635B67999}"/>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09726ADB-7A45-4C73-1757-85CF42A1CDF0}"/>
              </a:ext>
            </a:extLst>
          </p:cNvPr>
          <p:cNvPicPr preferRelativeResize="0"/>
          <p:nvPr/>
        </p:nvPicPr>
        <p:blipFill rotWithShape="1">
          <a:blip r:embed="rId4">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79135781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FF5C4-4695-8E46-65C0-6A5033A239F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91C4B7F-5EAB-11C0-1E7F-0D8B50BAB037}"/>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5A6741F8-17E7-2154-0BF8-D1A4FB716C9B}"/>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64E1012-A373-1B3D-51EC-9ACDA1889435}"/>
              </a:ext>
            </a:extLst>
          </p:cNvPr>
          <p:cNvSpPr txBox="1"/>
          <p:nvPr/>
        </p:nvSpPr>
        <p:spPr>
          <a:xfrm>
            <a:off x="3276651" y="1969145"/>
            <a:ext cx="5653596" cy="247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तंत्रिका तंत्र पर संकेत और लक्षण शामिल हैं:</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पीठ के निचले हिस्से या पेट में दर्द, सुन्नता या झुनझुनी</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साँस लेने पर जलन</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अनुत्पादक खांसी</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श्वसन संकट</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जलन आमतौर पर उरोस्थि के पीछे स्थानीयकृत होती है</a:t>
            </a:r>
          </a:p>
        </p:txBody>
      </p:sp>
      <p:sp>
        <p:nvSpPr>
          <p:cNvPr id="11" name="Line">
            <a:extLst>
              <a:ext uri="{FF2B5EF4-FFF2-40B4-BE49-F238E27FC236}">
                <a16:creationId xmlns:a16="http://schemas.microsoft.com/office/drawing/2014/main" id="{BD5CB634-4FC1-2003-2A17-B1C9EC7E090B}"/>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1E8D7DD9-796D-7D37-3663-6D52B75199EA}"/>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BC668C1C-A7CA-1404-8911-D66C84EF143D}"/>
              </a:ext>
            </a:extLst>
          </p:cNvPr>
          <p:cNvSpPr txBox="1"/>
          <p:nvPr/>
        </p:nvSpPr>
        <p:spPr>
          <a:xfrm>
            <a:off x="8086631" y="4805002"/>
            <a:ext cx="514538" cy="23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0BF8B515-DA5C-F684-B458-115C5C3DDD5E}"/>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B60A49FC-DA1C-8963-1B89-1E5E987ADF9F}"/>
              </a:ext>
            </a:extLst>
          </p:cNvPr>
          <p:cNvSpPr txBox="1">
            <a:spLocks noGrp="1"/>
          </p:cNvSpPr>
          <p:nvPr>
            <p:ph type="sldNum" sz="quarter" idx="2"/>
          </p:nvPr>
        </p:nvSpPr>
        <p:spPr>
          <a:xfrm>
            <a:off x="8595426" y="4749296"/>
            <a:ext cx="145029" cy="253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14</a:t>
            </a:fld>
            <a:endParaRPr dirty="0"/>
          </a:p>
        </p:txBody>
      </p:sp>
      <p:sp>
        <p:nvSpPr>
          <p:cNvPr id="9" name="Course Purpose">
            <a:extLst>
              <a:ext uri="{FF2B5EF4-FFF2-40B4-BE49-F238E27FC236}">
                <a16:creationId xmlns:a16="http://schemas.microsoft.com/office/drawing/2014/main" id="{A9F94032-9EF2-F7AA-7EB3-50F8EB11BFEA}"/>
              </a:ext>
            </a:extLst>
          </p:cNvPr>
          <p:cNvSpPr txBox="1"/>
          <p:nvPr/>
        </p:nvSpPr>
        <p:spPr>
          <a:xfrm>
            <a:off x="148931" y="1044128"/>
            <a:ext cx="2784325" cy="807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 स्थितियों के प्रकार</a:t>
            </a:r>
          </a:p>
        </p:txBody>
      </p:sp>
      <p:pic>
        <p:nvPicPr>
          <p:cNvPr id="3" name="Picture 2">
            <a:extLst>
              <a:ext uri="{FF2B5EF4-FFF2-40B4-BE49-F238E27FC236}">
                <a16:creationId xmlns:a16="http://schemas.microsoft.com/office/drawing/2014/main" id="{770ABC15-BCE7-D145-D26A-D9EBA8651FDD}"/>
              </a:ext>
            </a:extLst>
          </p:cNvPr>
          <p:cNvPicPr>
            <a:picLocks noChangeAspect="1"/>
          </p:cNvPicPr>
          <p:nvPr/>
        </p:nvPicPr>
        <p:blipFill>
          <a:blip r:embed="rId2"/>
          <a:stretch>
            <a:fillRect/>
          </a:stretch>
        </p:blipFill>
        <p:spPr>
          <a:xfrm>
            <a:off x="148931" y="1969145"/>
            <a:ext cx="2700100" cy="2584426"/>
          </a:xfrm>
          <a:prstGeom prst="rect">
            <a:avLst/>
          </a:prstGeom>
        </p:spPr>
      </p:pic>
      <p:pic>
        <p:nvPicPr>
          <p:cNvPr id="2" name="Picture 1">
            <a:extLst>
              <a:ext uri="{FF2B5EF4-FFF2-40B4-BE49-F238E27FC236}">
                <a16:creationId xmlns:a16="http://schemas.microsoft.com/office/drawing/2014/main" id="{C73F793D-0EDA-D2E4-15AB-B30632DA1799}"/>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ADB8FF03-38A3-F5A5-AACF-2A3CB0C0F67A}"/>
              </a:ext>
            </a:extLst>
          </p:cNvPr>
          <p:cNvPicPr preferRelativeResize="0"/>
          <p:nvPr/>
        </p:nvPicPr>
        <p:blipFill rotWithShape="1">
          <a:blip r:embed="rId4">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388384476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D5BA8-734D-3E36-8F87-DEA4CDB7E01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BBAD9A3-C0CE-1E1A-C2AA-1BBCD718E91D}"/>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7FE92F69-FECA-D095-614E-0D3E2469CEE5}"/>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B6B7819-A928-E33B-CE2B-12226D403D57}"/>
              </a:ext>
            </a:extLst>
          </p:cNvPr>
          <p:cNvSpPr txBox="1"/>
          <p:nvPr/>
        </p:nvSpPr>
        <p:spPr>
          <a:xfrm>
            <a:off x="3276651" y="1595757"/>
            <a:ext cx="5653596" cy="3654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तंत्रिका तंत्र पर संकेत और लक्षण शामिल हैं:</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हाइपोवोलेमिक शॉक के लक्षण, जिनमें टैकीकार्डिया और हाइपोटेंशन शामिल हैं</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जमाव के कारण थ्रोम्बस (रक्त का थक्का)</a:t>
            </a:r>
          </a:p>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सांस लेने में गैस की समस्या</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ऑक्सीजन विषाक्तता: यह तब होती है जब उच्च दबाव पर बहुत अधिक ऑक्सीजन साँस के द्वारा अंदर ली जाती है।</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कार्बन डाइऑक्साइड का जमाव: अपर्याप्त वेंटिलेशन के कारण बेहोशी की स्थिति उत्पन्न होती है।</a:t>
            </a: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95F86017-3D04-9D90-7A27-34013329EED7}"/>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E14F43F2-287A-F70F-0A4C-B9AFE778C203}"/>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090FC507-50DC-1973-54C9-955E5FF0780B}"/>
              </a:ext>
            </a:extLst>
          </p:cNvPr>
          <p:cNvSpPr txBox="1"/>
          <p:nvPr/>
        </p:nvSpPr>
        <p:spPr>
          <a:xfrm>
            <a:off x="8086631" y="4805002"/>
            <a:ext cx="514538" cy="23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3C30A202-4803-2F36-1653-297696789D34}"/>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9241D1F4-927B-C839-889D-9D5FD9597683}"/>
              </a:ext>
            </a:extLst>
          </p:cNvPr>
          <p:cNvSpPr txBox="1">
            <a:spLocks noGrp="1"/>
          </p:cNvSpPr>
          <p:nvPr>
            <p:ph type="sldNum" sz="quarter" idx="2"/>
          </p:nvPr>
        </p:nvSpPr>
        <p:spPr>
          <a:xfrm>
            <a:off x="8595426" y="4749296"/>
            <a:ext cx="145029" cy="2539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15</a:t>
            </a:fld>
            <a:endParaRPr dirty="0"/>
          </a:p>
        </p:txBody>
      </p:sp>
      <p:sp>
        <p:nvSpPr>
          <p:cNvPr id="9" name="Course Purpose">
            <a:extLst>
              <a:ext uri="{FF2B5EF4-FFF2-40B4-BE49-F238E27FC236}">
                <a16:creationId xmlns:a16="http://schemas.microsoft.com/office/drawing/2014/main" id="{27E290F1-51DD-6C06-70EB-4BDD75980055}"/>
              </a:ext>
            </a:extLst>
          </p:cNvPr>
          <p:cNvSpPr txBox="1"/>
          <p:nvPr/>
        </p:nvSpPr>
        <p:spPr>
          <a:xfrm>
            <a:off x="148931" y="1044128"/>
            <a:ext cx="2784325" cy="807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 स्थितियों के प्रकार</a:t>
            </a:r>
          </a:p>
        </p:txBody>
      </p:sp>
      <p:pic>
        <p:nvPicPr>
          <p:cNvPr id="3" name="Picture 2">
            <a:extLst>
              <a:ext uri="{FF2B5EF4-FFF2-40B4-BE49-F238E27FC236}">
                <a16:creationId xmlns:a16="http://schemas.microsoft.com/office/drawing/2014/main" id="{6A803560-3D55-4A8B-3881-7B81E3D97EE8}"/>
              </a:ext>
            </a:extLst>
          </p:cNvPr>
          <p:cNvPicPr>
            <a:picLocks noChangeAspect="1"/>
          </p:cNvPicPr>
          <p:nvPr/>
        </p:nvPicPr>
        <p:blipFill>
          <a:blip r:embed="rId3"/>
          <a:stretch>
            <a:fillRect/>
          </a:stretch>
        </p:blipFill>
        <p:spPr>
          <a:xfrm>
            <a:off x="148931" y="1969145"/>
            <a:ext cx="2700100" cy="2584426"/>
          </a:xfrm>
          <a:prstGeom prst="rect">
            <a:avLst/>
          </a:prstGeom>
        </p:spPr>
      </p:pic>
      <p:pic>
        <p:nvPicPr>
          <p:cNvPr id="2" name="Picture 1">
            <a:extLst>
              <a:ext uri="{FF2B5EF4-FFF2-40B4-BE49-F238E27FC236}">
                <a16:creationId xmlns:a16="http://schemas.microsoft.com/office/drawing/2014/main" id="{935EB645-E98B-A8CE-9012-4534CF35D84C}"/>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3F4691E7-E3E4-6CF1-9073-AA07B8A738C2}"/>
              </a:ext>
            </a:extLst>
          </p:cNvPr>
          <p:cNvPicPr preferRelativeResize="0"/>
          <p:nvPr/>
        </p:nvPicPr>
        <p:blipFill rotWithShape="1">
          <a:blip r:embed="rId5">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305732025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81B9D-6E0D-D64E-2BD1-7BBF1C0C461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3F30F34-E1E9-0E06-A593-5236876888A7}"/>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730744FA-2BB0-E978-9BA7-43B5C3AE8AB0}"/>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056F337-D732-A60C-7237-491C16E906FB}"/>
              </a:ext>
            </a:extLst>
          </p:cNvPr>
          <p:cNvSpPr txBox="1"/>
          <p:nvPr/>
        </p:nvSpPr>
        <p:spPr>
          <a:xfrm>
            <a:off x="3276651" y="1595757"/>
            <a:ext cx="5653596" cy="2970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पर्यावरणीय खतरे:</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ठंडे पानी में डुबकी लगाने से हाइपोथर्मिया हो </a:t>
            </a:r>
            <a:r>
              <a:rPr lang="en-US" sz="1600" dirty="0" err="1">
                <a:solidFill>
                  <a:schemeClr val="tx1"/>
                </a:solidFill>
              </a:rPr>
              <a:t>सकता</a:t>
            </a:r>
            <a:r>
              <a:rPr lang="en-US" sz="1600" dirty="0">
                <a:solidFill>
                  <a:schemeClr val="tx1"/>
                </a:solidFill>
              </a:rPr>
              <a:t> </a:t>
            </a:r>
            <a:r>
              <a:rPr lang="en-US" sz="1600" dirty="0" err="1">
                <a:solidFill>
                  <a:schemeClr val="tx1"/>
                </a:solidFill>
              </a:rPr>
              <a:t>है</a:t>
            </a:r>
            <a:r>
              <a:rPr lang="en-US" sz="1600" dirty="0">
                <a:solidFill>
                  <a:schemeClr val="tx1"/>
                </a:solidFill>
              </a:rPr>
              <a:t> I</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तेज बहाव या उलझन के कारण घबराहट या डूबने की स्थिति पैदा हो </a:t>
            </a:r>
            <a:r>
              <a:rPr lang="en-US" sz="1600" dirty="0" err="1">
                <a:solidFill>
                  <a:schemeClr val="tx1"/>
                </a:solidFill>
              </a:rPr>
              <a:t>सकती</a:t>
            </a:r>
            <a:r>
              <a:rPr lang="en-US" sz="1600" dirty="0">
                <a:solidFill>
                  <a:schemeClr val="tx1"/>
                </a:solidFill>
              </a:rPr>
              <a:t> </a:t>
            </a:r>
            <a:r>
              <a:rPr lang="en-US" sz="1600" dirty="0" err="1">
                <a:solidFill>
                  <a:schemeClr val="tx1"/>
                </a:solidFill>
              </a:rPr>
              <a:t>है</a:t>
            </a:r>
            <a:r>
              <a:rPr lang="en-US" sz="1600" dirty="0">
                <a:solidFill>
                  <a:schemeClr val="tx1"/>
                </a:solidFill>
              </a:rPr>
              <a:t> I</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समुद्री जीवन की चोटें (जैसे, जेलीफ़िश के डंक, </a:t>
            </a:r>
            <a:r>
              <a:rPr lang="en-US" sz="1600" dirty="0" err="1">
                <a:solidFill>
                  <a:schemeClr val="tx1"/>
                </a:solidFill>
              </a:rPr>
              <a:t>काटने</a:t>
            </a:r>
            <a:r>
              <a:rPr lang="en-US" sz="1600" dirty="0">
                <a:solidFill>
                  <a:schemeClr val="tx1"/>
                </a:solidFill>
              </a:rPr>
              <a:t>) I</a:t>
            </a:r>
          </a:p>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मानव परिबल:</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घबराहट, खराब प्रशिक्षण, निर्जलीकरण और थकान डाइविंग दुर्घटनाओं के सामान्य </a:t>
            </a:r>
            <a:r>
              <a:rPr lang="en-US" sz="1600" dirty="0" err="1">
                <a:solidFill>
                  <a:schemeClr val="tx1"/>
                </a:solidFill>
              </a:rPr>
              <a:t>कारण</a:t>
            </a:r>
            <a:r>
              <a:rPr lang="en-US" sz="1600" dirty="0">
                <a:solidFill>
                  <a:schemeClr val="tx1"/>
                </a:solidFill>
              </a:rPr>
              <a:t>  </a:t>
            </a:r>
            <a:r>
              <a:rPr lang="en-US" sz="1600" dirty="0" err="1">
                <a:solidFill>
                  <a:schemeClr val="tx1"/>
                </a:solidFill>
              </a:rPr>
              <a:t>हैं</a:t>
            </a:r>
            <a:r>
              <a:rPr lang="en-US" sz="1600" dirty="0">
                <a:solidFill>
                  <a:schemeClr val="tx1"/>
                </a:solidFill>
              </a:rPr>
              <a:t> I</a:t>
            </a:r>
          </a:p>
        </p:txBody>
      </p:sp>
      <p:sp>
        <p:nvSpPr>
          <p:cNvPr id="11" name="Line">
            <a:extLst>
              <a:ext uri="{FF2B5EF4-FFF2-40B4-BE49-F238E27FC236}">
                <a16:creationId xmlns:a16="http://schemas.microsoft.com/office/drawing/2014/main" id="{E13CB79D-8775-EE9B-BEED-C9620D277522}"/>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B8D0EA90-B095-5B8C-2B16-DB9F35ABB3C4}"/>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CE1E81FD-6D0D-2299-AB54-512900FDC6F8}"/>
              </a:ext>
            </a:extLst>
          </p:cNvPr>
          <p:cNvSpPr txBox="1"/>
          <p:nvPr/>
        </p:nvSpPr>
        <p:spPr>
          <a:xfrm>
            <a:off x="8086631" y="4805002"/>
            <a:ext cx="514538" cy="23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E15D21C5-01DB-A9AF-F1EC-E15FBA277451}"/>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EFFE032B-59E0-9BE3-AE9C-54565A5F755B}"/>
              </a:ext>
            </a:extLst>
          </p:cNvPr>
          <p:cNvSpPr txBox="1">
            <a:spLocks noGrp="1"/>
          </p:cNvSpPr>
          <p:nvPr>
            <p:ph type="sldNum" sz="quarter" idx="2"/>
          </p:nvPr>
        </p:nvSpPr>
        <p:spPr>
          <a:xfrm>
            <a:off x="8595426" y="4749296"/>
            <a:ext cx="145029" cy="253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16</a:t>
            </a:fld>
            <a:endParaRPr dirty="0"/>
          </a:p>
        </p:txBody>
      </p:sp>
      <p:sp>
        <p:nvSpPr>
          <p:cNvPr id="9" name="Course Purpose">
            <a:extLst>
              <a:ext uri="{FF2B5EF4-FFF2-40B4-BE49-F238E27FC236}">
                <a16:creationId xmlns:a16="http://schemas.microsoft.com/office/drawing/2014/main" id="{F2BA8AC2-B5CC-2FEA-B248-16959E4D6ADD}"/>
              </a:ext>
            </a:extLst>
          </p:cNvPr>
          <p:cNvSpPr txBox="1"/>
          <p:nvPr/>
        </p:nvSpPr>
        <p:spPr>
          <a:xfrm>
            <a:off x="148931" y="1044128"/>
            <a:ext cx="2784325" cy="807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 स्थितियों के प्रकार</a:t>
            </a:r>
          </a:p>
        </p:txBody>
      </p:sp>
      <p:pic>
        <p:nvPicPr>
          <p:cNvPr id="2" name="Picture 1">
            <a:extLst>
              <a:ext uri="{FF2B5EF4-FFF2-40B4-BE49-F238E27FC236}">
                <a16:creationId xmlns:a16="http://schemas.microsoft.com/office/drawing/2014/main" id="{B1F5D1DE-53C1-8453-BA24-252B5F6F78BE}"/>
              </a:ext>
            </a:extLst>
          </p:cNvPr>
          <p:cNvPicPr>
            <a:picLocks noChangeAspect="1"/>
          </p:cNvPicPr>
          <p:nvPr/>
        </p:nvPicPr>
        <p:blipFill>
          <a:blip r:embed="rId3"/>
          <a:stretch>
            <a:fillRect/>
          </a:stretch>
        </p:blipFill>
        <p:spPr>
          <a:xfrm>
            <a:off x="284019" y="1969145"/>
            <a:ext cx="2403764" cy="2609781"/>
          </a:xfrm>
          <a:prstGeom prst="rect">
            <a:avLst/>
          </a:prstGeom>
        </p:spPr>
      </p:pic>
      <p:pic>
        <p:nvPicPr>
          <p:cNvPr id="3" name="Picture 2">
            <a:extLst>
              <a:ext uri="{FF2B5EF4-FFF2-40B4-BE49-F238E27FC236}">
                <a16:creationId xmlns:a16="http://schemas.microsoft.com/office/drawing/2014/main" id="{12689AF8-89DF-4D8C-2B2A-E5732BA2109B}"/>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12B73A86-C76D-B2A0-84A5-05E1E4384D40}"/>
              </a:ext>
            </a:extLst>
          </p:cNvPr>
          <p:cNvPicPr preferRelativeResize="0"/>
          <p:nvPr/>
        </p:nvPicPr>
        <p:blipFill rotWithShape="1">
          <a:blip r:embed="rId5">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338685619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DDEAD-DA8D-CC6E-8365-65137EF26C7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F17C963-A6A0-E92F-64AC-0982DD65D2C3}"/>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3865A1D6-7215-C353-BD30-FE06479EF77F}"/>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74C10919-C7D3-F9FC-6EF2-77BA853A5EBA}"/>
              </a:ext>
            </a:extLst>
          </p:cNvPr>
          <p:cNvSpPr txBox="1"/>
          <p:nvPr/>
        </p:nvSpPr>
        <p:spPr>
          <a:xfrm>
            <a:off x="3276651" y="1595757"/>
            <a:ext cx="5653596" cy="2970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व्यक्तिगत और घटनास्थल की सुरक्षा सुनिश्चित करें</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गोताखोर को सतह पर लाएँ (यदि पानी के </a:t>
            </a:r>
            <a:r>
              <a:rPr lang="en-US" sz="1600" dirty="0" err="1">
                <a:solidFill>
                  <a:schemeClr val="tx1"/>
                </a:solidFill>
              </a:rPr>
              <a:t>नीचे</a:t>
            </a:r>
            <a:r>
              <a:rPr lang="en-US" sz="1600" dirty="0">
                <a:solidFill>
                  <a:schemeClr val="tx1"/>
                </a:solidFill>
              </a:rPr>
              <a:t> </a:t>
            </a:r>
            <a:r>
              <a:rPr lang="en-US" sz="1600" dirty="0" err="1">
                <a:solidFill>
                  <a:schemeClr val="tx1"/>
                </a:solidFill>
              </a:rPr>
              <a:t>हो</a:t>
            </a:r>
            <a:r>
              <a:rPr lang="en-US" sz="1600" dirty="0">
                <a:solidFill>
                  <a:schemeClr val="tx1"/>
                </a:solidFill>
              </a:rPr>
              <a:t>)I</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यदि संभव हो तो नियंत्रित </a:t>
            </a:r>
            <a:r>
              <a:rPr lang="en-US" sz="1600" dirty="0" err="1">
                <a:solidFill>
                  <a:schemeClr val="tx1"/>
                </a:solidFill>
              </a:rPr>
              <a:t>चढ़ाई</a:t>
            </a:r>
            <a:r>
              <a:rPr lang="en-US" sz="1600" dirty="0">
                <a:solidFill>
                  <a:schemeClr val="tx1"/>
                </a:solidFill>
              </a:rPr>
              <a:t> </a:t>
            </a:r>
            <a:r>
              <a:rPr lang="en-US" sz="1600" dirty="0" err="1">
                <a:solidFill>
                  <a:schemeClr val="tx1"/>
                </a:solidFill>
              </a:rPr>
              <a:t>करें</a:t>
            </a:r>
            <a:r>
              <a:rPr lang="en-US" sz="1600" dirty="0">
                <a:solidFill>
                  <a:schemeClr val="tx1"/>
                </a:solidFill>
              </a:rPr>
              <a:t> I</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विसंपीडन बीमारी या फेफड़ों के अति विस्तार को रोकने के लिए तेजी से चढ़ाई </a:t>
            </a:r>
            <a:r>
              <a:rPr lang="en-US" sz="1600" dirty="0" err="1">
                <a:solidFill>
                  <a:schemeClr val="tx1"/>
                </a:solidFill>
              </a:rPr>
              <a:t>से</a:t>
            </a:r>
            <a:r>
              <a:rPr lang="en-US" sz="1600" dirty="0">
                <a:solidFill>
                  <a:schemeClr val="tx1"/>
                </a:solidFill>
              </a:rPr>
              <a:t> </a:t>
            </a:r>
            <a:r>
              <a:rPr lang="en-US" sz="1600" dirty="0" err="1">
                <a:solidFill>
                  <a:schemeClr val="tx1"/>
                </a:solidFill>
              </a:rPr>
              <a:t>बचें</a:t>
            </a:r>
            <a:r>
              <a:rPr lang="en-US" sz="1600" dirty="0">
                <a:solidFill>
                  <a:schemeClr val="tx1"/>
                </a:solidFill>
              </a:rPr>
              <a:t> I</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यदि आप बेहोश हैं तो उत्प्लावन चढ़ाई का प्रयोग करें, लेकिन सुनिश्चित करें कि वायुमार्ग </a:t>
            </a:r>
            <a:r>
              <a:rPr lang="en-US" sz="1600" dirty="0" err="1">
                <a:solidFill>
                  <a:schemeClr val="tx1"/>
                </a:solidFill>
              </a:rPr>
              <a:t>खुला</a:t>
            </a:r>
            <a:r>
              <a:rPr lang="en-US" sz="1600" dirty="0">
                <a:solidFill>
                  <a:schemeClr val="tx1"/>
                </a:solidFill>
              </a:rPr>
              <a:t> </a:t>
            </a:r>
            <a:r>
              <a:rPr lang="en-US" sz="1600" dirty="0" err="1">
                <a:solidFill>
                  <a:schemeClr val="tx1"/>
                </a:solidFill>
              </a:rPr>
              <a:t>हो</a:t>
            </a:r>
            <a:r>
              <a:rPr lang="en-US" sz="1600" dirty="0">
                <a:solidFill>
                  <a:schemeClr val="tx1"/>
                </a:solidFill>
              </a:rPr>
              <a:t> I</a:t>
            </a: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729102FF-E691-013F-BF71-06917D6BC887}"/>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C86F4AAF-ABC3-E6ED-6D6F-D8CEA27D41BC}"/>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1E9E5863-CF2D-79D0-021E-B836C1F488D0}"/>
              </a:ext>
            </a:extLst>
          </p:cNvPr>
          <p:cNvSpPr txBox="1"/>
          <p:nvPr/>
        </p:nvSpPr>
        <p:spPr>
          <a:xfrm>
            <a:off x="8086631" y="4805002"/>
            <a:ext cx="514538" cy="23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46B52092-7FE8-107D-751E-4FB57B93B12F}"/>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F20AFEFC-A00B-DED7-7C72-35CF6F1427D9}"/>
              </a:ext>
            </a:extLst>
          </p:cNvPr>
          <p:cNvSpPr txBox="1">
            <a:spLocks noGrp="1"/>
          </p:cNvSpPr>
          <p:nvPr>
            <p:ph type="sldNum" sz="quarter" idx="2"/>
          </p:nvPr>
        </p:nvSpPr>
        <p:spPr>
          <a:xfrm>
            <a:off x="8595426" y="4749296"/>
            <a:ext cx="145029" cy="2539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17</a:t>
            </a:fld>
            <a:endParaRPr dirty="0"/>
          </a:p>
        </p:txBody>
      </p:sp>
      <p:sp>
        <p:nvSpPr>
          <p:cNvPr id="9" name="Course Purpose">
            <a:extLst>
              <a:ext uri="{FF2B5EF4-FFF2-40B4-BE49-F238E27FC236}">
                <a16:creationId xmlns:a16="http://schemas.microsoft.com/office/drawing/2014/main" id="{9E5241C4-75E0-70A5-4977-1713A5975966}"/>
              </a:ext>
            </a:extLst>
          </p:cNvPr>
          <p:cNvSpPr txBox="1"/>
          <p:nvPr/>
        </p:nvSpPr>
        <p:spPr>
          <a:xfrm>
            <a:off x="148931" y="1044128"/>
            <a:ext cx="2784325" cy="1181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गोताखोरी आपातकाल का प्रबंधन</a:t>
            </a:r>
          </a:p>
        </p:txBody>
      </p:sp>
      <p:pic>
        <p:nvPicPr>
          <p:cNvPr id="3" name="Picture 2">
            <a:extLst>
              <a:ext uri="{FF2B5EF4-FFF2-40B4-BE49-F238E27FC236}">
                <a16:creationId xmlns:a16="http://schemas.microsoft.com/office/drawing/2014/main" id="{436EED83-A495-1A6F-D417-EF6E8BC9A479}"/>
              </a:ext>
            </a:extLst>
          </p:cNvPr>
          <p:cNvPicPr>
            <a:picLocks noChangeAspect="1"/>
          </p:cNvPicPr>
          <p:nvPr/>
        </p:nvPicPr>
        <p:blipFill>
          <a:blip r:embed="rId3"/>
          <a:stretch>
            <a:fillRect/>
          </a:stretch>
        </p:blipFill>
        <p:spPr>
          <a:xfrm>
            <a:off x="290945" y="2289463"/>
            <a:ext cx="2452255" cy="2351810"/>
          </a:xfrm>
          <a:prstGeom prst="rect">
            <a:avLst/>
          </a:prstGeom>
        </p:spPr>
      </p:pic>
      <p:pic>
        <p:nvPicPr>
          <p:cNvPr id="2" name="Picture 1">
            <a:extLst>
              <a:ext uri="{FF2B5EF4-FFF2-40B4-BE49-F238E27FC236}">
                <a16:creationId xmlns:a16="http://schemas.microsoft.com/office/drawing/2014/main" id="{493C0005-6DB7-E834-EF73-5953D79D26EF}"/>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0CDEF45B-6ACC-F6FA-6449-92740BF94D28}"/>
              </a:ext>
            </a:extLst>
          </p:cNvPr>
          <p:cNvPicPr preferRelativeResize="0"/>
          <p:nvPr/>
        </p:nvPicPr>
        <p:blipFill rotWithShape="1">
          <a:blip r:embed="rId5">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271157430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8AC5B-E05A-9FBE-0AD4-23975B119442}"/>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C5DEEE4-6C1A-D257-3706-34E4EE9FAF64}"/>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CD67F980-1C3A-D54D-B2F8-73275CB25921}"/>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1FF6674-9287-19EE-9ADA-91D888A196A9}"/>
              </a:ext>
            </a:extLst>
          </p:cNvPr>
          <p:cNvSpPr txBox="1"/>
          <p:nvPr/>
        </p:nvSpPr>
        <p:spPr>
          <a:xfrm>
            <a:off x="3276651" y="1595757"/>
            <a:ext cx="5653596" cy="2970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तत्काल प्राथमिक उपचार </a:t>
            </a:r>
            <a:r>
              <a:rPr lang="en-US" sz="1600" dirty="0" err="1">
                <a:solidFill>
                  <a:schemeClr val="tx1"/>
                </a:solidFill>
              </a:rPr>
              <a:t>प्रदान</a:t>
            </a:r>
            <a:r>
              <a:rPr lang="en-US" sz="1600" dirty="0">
                <a:solidFill>
                  <a:schemeClr val="tx1"/>
                </a:solidFill>
              </a:rPr>
              <a:t> </a:t>
            </a:r>
            <a:r>
              <a:rPr lang="en-US" sz="1600" dirty="0" err="1">
                <a:solidFill>
                  <a:schemeClr val="tx1"/>
                </a:solidFill>
              </a:rPr>
              <a:t>करें</a:t>
            </a:r>
            <a:r>
              <a:rPr lang="en-US" sz="1600" dirty="0">
                <a:solidFill>
                  <a:schemeClr val="tx1"/>
                </a:solidFill>
              </a:rPr>
              <a:t> I </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सीएबी (परिसंचरण, वायुमार्ग, श्वास) की </a:t>
            </a:r>
            <a:r>
              <a:rPr lang="en-US" sz="1600" dirty="0" err="1">
                <a:solidFill>
                  <a:schemeClr val="tx1"/>
                </a:solidFill>
              </a:rPr>
              <a:t>जाँच</a:t>
            </a:r>
            <a:r>
              <a:rPr lang="en-US" sz="1600" dirty="0">
                <a:solidFill>
                  <a:schemeClr val="tx1"/>
                </a:solidFill>
              </a:rPr>
              <a:t> </a:t>
            </a:r>
            <a:r>
              <a:rPr lang="en-US" sz="1600" dirty="0" err="1">
                <a:solidFill>
                  <a:schemeClr val="tx1"/>
                </a:solidFill>
              </a:rPr>
              <a:t>करें</a:t>
            </a:r>
            <a:r>
              <a:rPr lang="en-US" sz="1600" dirty="0">
                <a:solidFill>
                  <a:schemeClr val="tx1"/>
                </a:solidFill>
              </a:rPr>
              <a:t> I</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यदि सांस नहीं चल रही हो तो: पानी में बचाव सांस लेना </a:t>
            </a:r>
            <a:r>
              <a:rPr lang="en-US" sz="1600" dirty="0" err="1">
                <a:solidFill>
                  <a:schemeClr val="tx1"/>
                </a:solidFill>
              </a:rPr>
              <a:t>शुरू</a:t>
            </a:r>
            <a:r>
              <a:rPr lang="en-US" sz="1600" dirty="0">
                <a:solidFill>
                  <a:schemeClr val="tx1"/>
                </a:solidFill>
              </a:rPr>
              <a:t> </a:t>
            </a:r>
            <a:r>
              <a:rPr lang="en-US" sz="1600" dirty="0" err="1">
                <a:solidFill>
                  <a:schemeClr val="tx1"/>
                </a:solidFill>
              </a:rPr>
              <a:t>करें</a:t>
            </a:r>
            <a:r>
              <a:rPr lang="en-US" sz="1600" dirty="0">
                <a:solidFill>
                  <a:schemeClr val="tx1"/>
                </a:solidFill>
              </a:rPr>
              <a:t> I</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यदि बेहोश हो और सांस ले रहा हो: जमीन पर होने पर उसे करवट लेकर लिटाएं (रिकवरी </a:t>
            </a:r>
            <a:r>
              <a:rPr lang="en-US" sz="1600" dirty="0" err="1">
                <a:solidFill>
                  <a:schemeClr val="tx1"/>
                </a:solidFill>
              </a:rPr>
              <a:t>पोजीशन</a:t>
            </a:r>
            <a:r>
              <a:rPr lang="en-US" sz="1600" dirty="0">
                <a:solidFill>
                  <a:schemeClr val="tx1"/>
                </a:solidFill>
              </a:rPr>
              <a:t>) I</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यदि नाड़ी न चले: तुरंत सी.पी.आर. शुरू करें और सहायता आने तक </a:t>
            </a:r>
            <a:r>
              <a:rPr lang="en-US" sz="1600" dirty="0" err="1">
                <a:solidFill>
                  <a:schemeClr val="tx1"/>
                </a:solidFill>
              </a:rPr>
              <a:t>जारी</a:t>
            </a:r>
            <a:r>
              <a:rPr lang="en-US" sz="1600" dirty="0">
                <a:solidFill>
                  <a:schemeClr val="tx1"/>
                </a:solidFill>
              </a:rPr>
              <a:t> </a:t>
            </a:r>
            <a:r>
              <a:rPr lang="en-US" sz="1600" dirty="0" err="1">
                <a:solidFill>
                  <a:schemeClr val="tx1"/>
                </a:solidFill>
              </a:rPr>
              <a:t>रखें</a:t>
            </a:r>
            <a:r>
              <a:rPr lang="en-US" sz="1600" dirty="0">
                <a:solidFill>
                  <a:schemeClr val="tx1"/>
                </a:solidFill>
              </a:rPr>
              <a:t> I</a:t>
            </a: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246AC87E-AC59-F11C-3B19-6303C7C1B504}"/>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E38BE37F-3F2E-20FE-8E6A-E189B974A651}"/>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13669DE2-A196-56EC-03CD-6B0E1874A2E1}"/>
              </a:ext>
            </a:extLst>
          </p:cNvPr>
          <p:cNvSpPr txBox="1"/>
          <p:nvPr/>
        </p:nvSpPr>
        <p:spPr>
          <a:xfrm>
            <a:off x="8086631" y="4805002"/>
            <a:ext cx="514538" cy="23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4F475C50-BB9A-D39C-42FD-CA75F0D2FEA1}"/>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F70F6D2B-067B-678D-F9CA-7AF21741D38F}"/>
              </a:ext>
            </a:extLst>
          </p:cNvPr>
          <p:cNvSpPr txBox="1">
            <a:spLocks noGrp="1"/>
          </p:cNvSpPr>
          <p:nvPr>
            <p:ph type="sldNum" sz="quarter" idx="2"/>
          </p:nvPr>
        </p:nvSpPr>
        <p:spPr>
          <a:xfrm>
            <a:off x="8595426" y="4749296"/>
            <a:ext cx="384957" cy="253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18</a:t>
            </a:fld>
            <a:endParaRPr dirty="0"/>
          </a:p>
        </p:txBody>
      </p:sp>
      <p:sp>
        <p:nvSpPr>
          <p:cNvPr id="9" name="Course Purpose">
            <a:extLst>
              <a:ext uri="{FF2B5EF4-FFF2-40B4-BE49-F238E27FC236}">
                <a16:creationId xmlns:a16="http://schemas.microsoft.com/office/drawing/2014/main" id="{C7C223BF-C137-703E-4480-4686551899AD}"/>
              </a:ext>
            </a:extLst>
          </p:cNvPr>
          <p:cNvSpPr txBox="1"/>
          <p:nvPr/>
        </p:nvSpPr>
        <p:spPr>
          <a:xfrm>
            <a:off x="148931" y="1044128"/>
            <a:ext cx="2784325" cy="1063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rtl="0">
              <a:lnSpc>
                <a:spcPct val="90000"/>
              </a:lnSpc>
              <a:defRPr sz="7200" b="1" cap="all">
                <a:solidFill>
                  <a:srgbClr val="C00000"/>
                </a:solidFill>
                <a:latin typeface="Open Sans"/>
                <a:ea typeface="Open Sans"/>
                <a:cs typeface="Open Sans"/>
                <a:sym typeface="Open Sans"/>
              </a:defRPr>
            </a:pPr>
            <a:r>
              <a:rPr lang="en-IN" sz="2400" dirty="0"/>
              <a:t>गोताखोरी आपातकाल का प्रबंधन</a:t>
            </a:r>
          </a:p>
          <a:p>
            <a:pPr rtl="0">
              <a:lnSpc>
                <a:spcPct val="90000"/>
              </a:lnSpc>
              <a:defRPr sz="7200" b="1" cap="all">
                <a:solidFill>
                  <a:srgbClr val="C00000"/>
                </a:solidFill>
                <a:latin typeface="Open Sans"/>
                <a:ea typeface="Open Sans"/>
                <a:cs typeface="Open Sans"/>
                <a:sym typeface="Open Sans"/>
              </a:defRPr>
            </a:pPr>
            <a:r>
              <a:rPr lang="en-IN" sz="2400" dirty="0" err="1"/>
              <a:t>जारी</a:t>
            </a:r>
            <a:r>
              <a:rPr lang="en-IN" sz="2400" dirty="0"/>
              <a:t>…..</a:t>
            </a:r>
          </a:p>
        </p:txBody>
      </p:sp>
      <p:pic>
        <p:nvPicPr>
          <p:cNvPr id="2" name="Picture 1">
            <a:extLst>
              <a:ext uri="{FF2B5EF4-FFF2-40B4-BE49-F238E27FC236}">
                <a16:creationId xmlns:a16="http://schemas.microsoft.com/office/drawing/2014/main" id="{F9F4487B-2640-17E9-A963-0B1A046D8AE8}"/>
              </a:ext>
            </a:extLst>
          </p:cNvPr>
          <p:cNvPicPr>
            <a:picLocks noChangeAspect="1"/>
          </p:cNvPicPr>
          <p:nvPr/>
        </p:nvPicPr>
        <p:blipFill>
          <a:blip r:embed="rId3"/>
          <a:stretch>
            <a:fillRect/>
          </a:stretch>
        </p:blipFill>
        <p:spPr>
          <a:xfrm>
            <a:off x="302457" y="2708564"/>
            <a:ext cx="2282840" cy="1938981"/>
          </a:xfrm>
          <a:prstGeom prst="rect">
            <a:avLst/>
          </a:prstGeom>
        </p:spPr>
      </p:pic>
      <p:pic>
        <p:nvPicPr>
          <p:cNvPr id="3" name="Picture 2">
            <a:extLst>
              <a:ext uri="{FF2B5EF4-FFF2-40B4-BE49-F238E27FC236}">
                <a16:creationId xmlns:a16="http://schemas.microsoft.com/office/drawing/2014/main" id="{255CF873-6778-44A1-957B-BB9326C00F55}"/>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5EC7CE79-5F70-BF77-3A87-505C62387220}"/>
              </a:ext>
            </a:extLst>
          </p:cNvPr>
          <p:cNvPicPr preferRelativeResize="0"/>
          <p:nvPr/>
        </p:nvPicPr>
        <p:blipFill rotWithShape="1">
          <a:blip r:embed="rId5">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30190120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E7B8A-3259-1546-4FBC-39D758FAA74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95C80B4-0DBB-5702-E654-BBD5833AB46D}"/>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A7ADF492-67D4-880B-D89A-EEB8E8527BB1}"/>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357E040-28B7-90B9-69F6-BB76A9E3533E}"/>
              </a:ext>
            </a:extLst>
          </p:cNvPr>
          <p:cNvSpPr txBox="1"/>
          <p:nvPr/>
        </p:nvSpPr>
        <p:spPr>
          <a:xfrm>
            <a:off x="3276651" y="1595757"/>
            <a:ext cx="5653596" cy="2916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100% ऑक्सीजन का </a:t>
            </a:r>
            <a:r>
              <a:rPr lang="en-US" sz="1600" dirty="0" err="1">
                <a:solidFill>
                  <a:schemeClr val="tx1"/>
                </a:solidFill>
              </a:rPr>
              <a:t>प्रबंध</a:t>
            </a:r>
            <a:r>
              <a:rPr lang="en-US" sz="1600" dirty="0">
                <a:solidFill>
                  <a:schemeClr val="tx1"/>
                </a:solidFill>
              </a:rPr>
              <a:t> </a:t>
            </a:r>
            <a:r>
              <a:rPr lang="en-US" sz="1600" dirty="0" err="1">
                <a:solidFill>
                  <a:schemeClr val="tx1"/>
                </a:solidFill>
              </a:rPr>
              <a:t>करें</a:t>
            </a:r>
            <a:r>
              <a:rPr lang="en-US" sz="1600" dirty="0">
                <a:solidFill>
                  <a:schemeClr val="tx1"/>
                </a:solidFill>
              </a:rPr>
              <a:t> I</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डिकंप्रेशन बीमारी और गैस एम्बोलिज्म के इलाज के </a:t>
            </a:r>
            <a:r>
              <a:rPr lang="en-US" sz="1600" dirty="0" err="1">
                <a:solidFill>
                  <a:schemeClr val="tx1"/>
                </a:solidFill>
              </a:rPr>
              <a:t>लिए</a:t>
            </a:r>
            <a:r>
              <a:rPr lang="en-US" sz="1600" dirty="0">
                <a:solidFill>
                  <a:schemeClr val="tx1"/>
                </a:solidFill>
              </a:rPr>
              <a:t> </a:t>
            </a:r>
            <a:r>
              <a:rPr lang="en-US" sz="1600" dirty="0" err="1">
                <a:solidFill>
                  <a:schemeClr val="tx1"/>
                </a:solidFill>
              </a:rPr>
              <a:t>आवश्यक</a:t>
            </a:r>
            <a:r>
              <a:rPr lang="en-US" sz="1600" dirty="0">
                <a:solidFill>
                  <a:schemeClr val="tx1"/>
                </a:solidFill>
              </a:rPr>
              <a:t> I</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डिमांड वाल्व मास्क या नॉन-रीब्रीथर मास्क का </a:t>
            </a:r>
            <a:r>
              <a:rPr lang="en-US" sz="1600" dirty="0" err="1">
                <a:solidFill>
                  <a:schemeClr val="tx1"/>
                </a:solidFill>
              </a:rPr>
              <a:t>उपयोग</a:t>
            </a:r>
            <a:r>
              <a:rPr lang="en-US" sz="1600" dirty="0">
                <a:solidFill>
                  <a:schemeClr val="tx1"/>
                </a:solidFill>
              </a:rPr>
              <a:t> </a:t>
            </a:r>
            <a:r>
              <a:rPr lang="en-US" sz="1600" dirty="0" err="1">
                <a:solidFill>
                  <a:schemeClr val="tx1"/>
                </a:solidFill>
              </a:rPr>
              <a:t>करें</a:t>
            </a:r>
            <a:r>
              <a:rPr lang="en-US" sz="1600" dirty="0">
                <a:solidFill>
                  <a:schemeClr val="tx1"/>
                </a:solidFill>
              </a:rPr>
              <a:t> I</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ईएमएस के कार्यभार संभालने तक </a:t>
            </a:r>
            <a:r>
              <a:rPr lang="en-US" sz="1600" dirty="0" err="1">
                <a:solidFill>
                  <a:schemeClr val="tx1"/>
                </a:solidFill>
              </a:rPr>
              <a:t>जारी</a:t>
            </a:r>
            <a:r>
              <a:rPr lang="en-US" sz="1600" dirty="0">
                <a:solidFill>
                  <a:schemeClr val="tx1"/>
                </a:solidFill>
              </a:rPr>
              <a:t> </a:t>
            </a:r>
            <a:r>
              <a:rPr lang="en-US" sz="1600" dirty="0" err="1">
                <a:solidFill>
                  <a:schemeClr val="tx1"/>
                </a:solidFill>
              </a:rPr>
              <a:t>रखें</a:t>
            </a:r>
            <a:r>
              <a:rPr lang="en-US" sz="1600" dirty="0">
                <a:solidFill>
                  <a:schemeClr val="tx1"/>
                </a:solidFill>
              </a:rPr>
              <a:t> I</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पुनः जलयोजन (यदि होश में </a:t>
            </a:r>
            <a:r>
              <a:rPr lang="en-US" sz="1600" dirty="0" err="1">
                <a:solidFill>
                  <a:schemeClr val="tx1"/>
                </a:solidFill>
              </a:rPr>
              <a:t>हो</a:t>
            </a:r>
            <a:r>
              <a:rPr lang="en-US" sz="1600" dirty="0">
                <a:solidFill>
                  <a:schemeClr val="tx1"/>
                </a:solidFill>
              </a:rPr>
              <a:t>) I</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आपातकालीन चिकित्सा देखभाल के </a:t>
            </a:r>
            <a:r>
              <a:rPr lang="en-US" sz="1600" dirty="0" err="1">
                <a:solidFill>
                  <a:schemeClr val="tx1"/>
                </a:solidFill>
              </a:rPr>
              <a:t>लिए</a:t>
            </a:r>
            <a:r>
              <a:rPr lang="en-US" sz="1600" dirty="0">
                <a:solidFill>
                  <a:schemeClr val="tx1"/>
                </a:solidFill>
              </a:rPr>
              <a:t> </a:t>
            </a:r>
            <a:r>
              <a:rPr lang="en-US" sz="1600" dirty="0" err="1">
                <a:solidFill>
                  <a:schemeClr val="tx1"/>
                </a:solidFill>
              </a:rPr>
              <a:t>निकालें</a:t>
            </a:r>
            <a:r>
              <a:rPr lang="en-US" sz="1600" dirty="0">
                <a:solidFill>
                  <a:schemeClr val="tx1"/>
                </a:solidFill>
              </a:rPr>
              <a:t> I</a:t>
            </a: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8483A40E-5D10-5B92-5D12-B2091527ECA5}"/>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DC433D11-FEFE-2414-9F02-282F163F06AB}"/>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2AE8FC0A-F098-2109-DB83-E11AA34348EE}"/>
              </a:ext>
            </a:extLst>
          </p:cNvPr>
          <p:cNvSpPr txBox="1"/>
          <p:nvPr/>
        </p:nvSpPr>
        <p:spPr>
          <a:xfrm>
            <a:off x="8086631" y="4805002"/>
            <a:ext cx="514538" cy="23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B2797A5B-6FEC-274B-11C4-AB15594D7BA4}"/>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A8FD264D-0409-EC49-71F4-D323067C0427}"/>
              </a:ext>
            </a:extLst>
          </p:cNvPr>
          <p:cNvSpPr txBox="1">
            <a:spLocks noGrp="1"/>
          </p:cNvSpPr>
          <p:nvPr>
            <p:ph type="sldNum" sz="quarter" idx="2"/>
          </p:nvPr>
        </p:nvSpPr>
        <p:spPr>
          <a:xfrm>
            <a:off x="8595426" y="4749296"/>
            <a:ext cx="145029" cy="2539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19</a:t>
            </a:fld>
            <a:endParaRPr dirty="0"/>
          </a:p>
        </p:txBody>
      </p:sp>
      <p:sp>
        <p:nvSpPr>
          <p:cNvPr id="9" name="Course Purpose">
            <a:extLst>
              <a:ext uri="{FF2B5EF4-FFF2-40B4-BE49-F238E27FC236}">
                <a16:creationId xmlns:a16="http://schemas.microsoft.com/office/drawing/2014/main" id="{28A3EBC3-FCF9-386C-61F6-7FCB66129F2E}"/>
              </a:ext>
            </a:extLst>
          </p:cNvPr>
          <p:cNvSpPr txBox="1"/>
          <p:nvPr/>
        </p:nvSpPr>
        <p:spPr>
          <a:xfrm>
            <a:off x="148931" y="1044128"/>
            <a:ext cx="2784325" cy="1555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गोताखोरी आपातकाल का प्रबंधन</a:t>
            </a:r>
          </a:p>
          <a:p>
            <a:pPr algn="l" rtl="0">
              <a:lnSpc>
                <a:spcPct val="90000"/>
              </a:lnSpc>
              <a:defRPr sz="7200" b="1" cap="all">
                <a:solidFill>
                  <a:srgbClr val="C00000"/>
                </a:solidFill>
                <a:latin typeface="Open Sans"/>
                <a:ea typeface="Open Sans"/>
                <a:cs typeface="Open Sans"/>
                <a:sym typeface="Open Sans"/>
              </a:defRPr>
            </a:pPr>
            <a:r>
              <a:rPr lang="en-IN" sz="2700" dirty="0" err="1"/>
              <a:t>जारी</a:t>
            </a:r>
            <a:r>
              <a:rPr lang="en-IN" sz="2700" dirty="0"/>
              <a:t>…..</a:t>
            </a:r>
          </a:p>
        </p:txBody>
      </p:sp>
      <p:pic>
        <p:nvPicPr>
          <p:cNvPr id="3" name="Picture 2">
            <a:extLst>
              <a:ext uri="{FF2B5EF4-FFF2-40B4-BE49-F238E27FC236}">
                <a16:creationId xmlns:a16="http://schemas.microsoft.com/office/drawing/2014/main" id="{90B8A373-B37F-9305-9C42-423E3ABA6D28}"/>
              </a:ext>
            </a:extLst>
          </p:cNvPr>
          <p:cNvPicPr>
            <a:picLocks noChangeAspect="1"/>
          </p:cNvPicPr>
          <p:nvPr/>
        </p:nvPicPr>
        <p:blipFill>
          <a:blip r:embed="rId3"/>
          <a:stretch>
            <a:fillRect/>
          </a:stretch>
        </p:blipFill>
        <p:spPr>
          <a:xfrm>
            <a:off x="381000" y="2715491"/>
            <a:ext cx="2327564" cy="1690254"/>
          </a:xfrm>
          <a:prstGeom prst="rect">
            <a:avLst/>
          </a:prstGeom>
        </p:spPr>
      </p:pic>
      <p:pic>
        <p:nvPicPr>
          <p:cNvPr id="2" name="Picture 1">
            <a:extLst>
              <a:ext uri="{FF2B5EF4-FFF2-40B4-BE49-F238E27FC236}">
                <a16:creationId xmlns:a16="http://schemas.microsoft.com/office/drawing/2014/main" id="{B17F181C-240D-2AB9-478F-C0C15FF50E5E}"/>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8140975" y="42028"/>
            <a:ext cx="789272" cy="885045"/>
          </a:xfrm>
          <a:prstGeom prst="rect">
            <a:avLst/>
          </a:prstGeom>
        </p:spPr>
      </p:pic>
      <p:pic>
        <p:nvPicPr>
          <p:cNvPr id="4" name="Google Shape;1000100012;p1">
            <a:extLst>
              <a:ext uri="{FF2B5EF4-FFF2-40B4-BE49-F238E27FC236}">
                <a16:creationId xmlns:a16="http://schemas.microsoft.com/office/drawing/2014/main" id="{AD7B39AA-E78E-DC8A-0A99-EF0C3CFEDF8C}"/>
              </a:ext>
            </a:extLst>
          </p:cNvPr>
          <p:cNvPicPr preferRelativeResize="0"/>
          <p:nvPr/>
        </p:nvPicPr>
        <p:blipFill rotWithShape="1">
          <a:blip r:embed="rId5">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130836636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216709" y="1013842"/>
            <a:ext cx="2860477" cy="2908697"/>
          </a:xfrm>
          <a:prstGeom prst="rect">
            <a:avLst/>
          </a:prstGeom>
          <a:solidFill>
            <a:srgbClr val="E46C0A"/>
          </a:solidFill>
        </p:spPr>
        <p:txBody>
          <a:bodyPr lIns="33463" tIns="33463" rIns="33463" bIns="33463"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l" rtl="0"/>
            <a:r>
              <a:rPr lang="en-US" sz="1800" dirty="0"/>
              <a:t>इस पाठ के पूरा होने पर आप निम्नलिखित कार्य करने में सक्षम होंगे:</a:t>
            </a:r>
          </a:p>
        </p:txBody>
      </p:sp>
      <p:sp>
        <p:nvSpPr>
          <p:cNvPr id="6" name="OBJECTIVES">
            <a:extLst>
              <a:ext uri="{FF2B5EF4-FFF2-40B4-BE49-F238E27FC236}">
                <a16:creationId xmlns:a16="http://schemas.microsoft.com/office/drawing/2014/main" id="{D3DB3725-B6EF-8DE8-0BDC-B71D6415B706}"/>
              </a:ext>
            </a:extLst>
          </p:cNvPr>
          <p:cNvSpPr txBox="1"/>
          <p:nvPr/>
        </p:nvSpPr>
        <p:spPr>
          <a:xfrm>
            <a:off x="3248015" y="295459"/>
            <a:ext cx="2022964" cy="47478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9356" tIns="29356" rIns="29356" bIns="29356">
            <a:spAutoFit/>
          </a:bodyPr>
          <a:lstStyle>
            <a:lvl1pPr defTabSz="1896340">
              <a:defRPr sz="7200" b="1">
                <a:solidFill>
                  <a:srgbClr val="C00000"/>
                </a:solidFill>
                <a:latin typeface="Open Sans"/>
                <a:ea typeface="Open Sans"/>
                <a:cs typeface="Open Sans"/>
                <a:sym typeface="Open Sans"/>
              </a:defRPr>
            </a:lvl1pPr>
          </a:lstStyle>
          <a:p>
            <a:pPr algn="l" rtl="0"/>
            <a:r>
              <a:rPr sz="2700" dirty="0"/>
              <a:t>उद्देश्य</a:t>
            </a:r>
          </a:p>
        </p:txBody>
      </p:sp>
      <p:sp>
        <p:nvSpPr>
          <p:cNvPr id="7" name="Describe the emergency medical services (EMS) system in the area you reside.…">
            <a:extLst>
              <a:ext uri="{FF2B5EF4-FFF2-40B4-BE49-F238E27FC236}">
                <a16:creationId xmlns:a16="http://schemas.microsoft.com/office/drawing/2014/main" id="{DEDBCB8D-8E98-1C90-F0A8-E06822BA06CD}"/>
              </a:ext>
            </a:extLst>
          </p:cNvPr>
          <p:cNvSpPr txBox="1"/>
          <p:nvPr/>
        </p:nvSpPr>
        <p:spPr>
          <a:xfrm>
            <a:off x="4328079" y="1084102"/>
            <a:ext cx="4473805" cy="33044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9356" tIns="29356" rIns="29356" bIns="29356">
            <a:spAutoFit/>
          </a:bodyPr>
          <a:lstStyle/>
          <a:p>
            <a:pPr lvl="1" algn="l" defTabSz="711128" rtl="0">
              <a:lnSpc>
                <a:spcPct val="200000"/>
              </a:lnSpc>
              <a:tabLst>
                <a:tab pos="857250" algn="l"/>
                <a:tab pos="1366838" algn="l"/>
                <a:tab pos="1885950" algn="l"/>
                <a:tab pos="2395538" algn="l"/>
              </a:tabLst>
              <a:defRPr sz="4800">
                <a:latin typeface="Open Sans"/>
                <a:ea typeface="Open Sans"/>
                <a:cs typeface="Open Sans"/>
                <a:sym typeface="Open Sans"/>
              </a:defRPr>
            </a:pPr>
            <a:r>
              <a:rPr lang="en-US" sz="1800" dirty="0" err="1"/>
              <a:t>सामान्य</a:t>
            </a:r>
            <a:r>
              <a:rPr lang="en-US" sz="1800" dirty="0"/>
              <a:t> </a:t>
            </a:r>
            <a:r>
              <a:rPr lang="en-US" sz="1800" dirty="0" err="1"/>
              <a:t>परिचय</a:t>
            </a:r>
            <a:endParaRPr lang="en-US" sz="1800" dirty="0"/>
          </a:p>
          <a:p>
            <a:pPr lvl="1" algn="l" defTabSz="711128" rtl="0">
              <a:lnSpc>
                <a:spcPct val="200000"/>
              </a:lnSpc>
              <a:tabLst>
                <a:tab pos="857250" algn="l"/>
                <a:tab pos="1366838" algn="l"/>
                <a:tab pos="1885950" algn="l"/>
                <a:tab pos="2395538" algn="l"/>
              </a:tabLst>
              <a:defRPr sz="4800">
                <a:latin typeface="Open Sans"/>
                <a:ea typeface="Open Sans"/>
                <a:cs typeface="Open Sans"/>
                <a:sym typeface="Open Sans"/>
              </a:defRPr>
            </a:pPr>
            <a:r>
              <a:rPr lang="en-US" sz="1800" dirty="0" err="1"/>
              <a:t>आपातकाल</a:t>
            </a:r>
            <a:r>
              <a:rPr lang="en-US" sz="1800" dirty="0"/>
              <a:t> </a:t>
            </a:r>
            <a:r>
              <a:rPr lang="en-US" sz="1800" dirty="0" err="1"/>
              <a:t>का</a:t>
            </a:r>
            <a:r>
              <a:rPr lang="en-US" sz="1800" dirty="0"/>
              <a:t> </a:t>
            </a:r>
            <a:r>
              <a:rPr lang="en-US" sz="1800" dirty="0" err="1"/>
              <a:t>प्रकार</a:t>
            </a:r>
            <a:endParaRPr lang="en-US" sz="1800" dirty="0"/>
          </a:p>
          <a:p>
            <a:pPr lvl="1" algn="l" defTabSz="711128" rtl="0">
              <a:lnSpc>
                <a:spcPct val="200000"/>
              </a:lnSpc>
              <a:tabLst>
                <a:tab pos="857250" algn="l"/>
                <a:tab pos="1366838" algn="l"/>
                <a:tab pos="1885950" algn="l"/>
                <a:tab pos="2395538" algn="l"/>
              </a:tabLst>
              <a:defRPr sz="4800">
                <a:latin typeface="Open Sans"/>
                <a:ea typeface="Open Sans"/>
                <a:cs typeface="Open Sans"/>
                <a:sym typeface="Open Sans"/>
              </a:defRPr>
            </a:pPr>
            <a:r>
              <a:rPr lang="en-US" sz="1800" dirty="0" err="1"/>
              <a:t>डाइविंग</a:t>
            </a:r>
            <a:r>
              <a:rPr lang="en-US" sz="1800" dirty="0"/>
              <a:t> आपातकाल </a:t>
            </a:r>
            <a:r>
              <a:rPr lang="en-US" sz="1800" dirty="0" err="1"/>
              <a:t>का</a:t>
            </a:r>
            <a:r>
              <a:rPr lang="en-US" sz="1800" dirty="0"/>
              <a:t> </a:t>
            </a:r>
            <a:r>
              <a:rPr lang="en-US" sz="1800" dirty="0" err="1"/>
              <a:t>प्रबंधन</a:t>
            </a:r>
            <a:endParaRPr lang="en-US" sz="1800" dirty="0"/>
          </a:p>
          <a:p>
            <a:pPr lvl="1" algn="l" defTabSz="711128" rtl="0">
              <a:lnSpc>
                <a:spcPct val="200000"/>
              </a:lnSpc>
              <a:tabLst>
                <a:tab pos="857250" algn="l"/>
                <a:tab pos="1366838" algn="l"/>
                <a:tab pos="1885950" algn="l"/>
                <a:tab pos="2395538" algn="l"/>
              </a:tabLst>
              <a:defRPr sz="4800">
                <a:latin typeface="Open Sans"/>
                <a:ea typeface="Open Sans"/>
                <a:cs typeface="Open Sans"/>
                <a:sym typeface="Open Sans"/>
              </a:defRPr>
            </a:pPr>
            <a:r>
              <a:rPr lang="en-US" sz="1800" dirty="0"/>
              <a:t>आपातकालीन </a:t>
            </a:r>
            <a:r>
              <a:rPr lang="en-US" sz="1800" dirty="0" err="1"/>
              <a:t>डाइविंग</a:t>
            </a:r>
            <a:r>
              <a:rPr lang="en-US" sz="1800" dirty="0"/>
              <a:t> </a:t>
            </a:r>
            <a:r>
              <a:rPr lang="en-US" sz="1800" dirty="0" err="1"/>
              <a:t>उपकरण</a:t>
            </a:r>
            <a:endParaRPr lang="en-US" sz="1800" dirty="0"/>
          </a:p>
          <a:p>
            <a:pPr lvl="1" algn="l" defTabSz="711128" rtl="0">
              <a:lnSpc>
                <a:spcPct val="200000"/>
              </a:lnSpc>
              <a:tabLst>
                <a:tab pos="857250" algn="l"/>
                <a:tab pos="1366838" algn="l"/>
                <a:tab pos="1885950" algn="l"/>
                <a:tab pos="2395538" algn="l"/>
              </a:tabLst>
              <a:defRPr sz="4800">
                <a:latin typeface="Open Sans"/>
                <a:ea typeface="Open Sans"/>
                <a:cs typeface="Open Sans"/>
                <a:sym typeface="Open Sans"/>
              </a:defRPr>
            </a:pPr>
            <a:r>
              <a:rPr lang="en-US" sz="1800" dirty="0" err="1"/>
              <a:t>आपातकालीन</a:t>
            </a:r>
            <a:r>
              <a:rPr lang="en-US" sz="1800" dirty="0"/>
              <a:t> </a:t>
            </a:r>
            <a:r>
              <a:rPr lang="en-US" sz="1800" dirty="0" err="1"/>
              <a:t>प्रक्रिया</a:t>
            </a:r>
            <a:endParaRPr lang="en-US" sz="1800" dirty="0"/>
          </a:p>
          <a:p>
            <a:pPr lvl="1" algn="l" defTabSz="711128" rtl="0">
              <a:lnSpc>
                <a:spcPct val="200000"/>
              </a:lnSpc>
              <a:tabLst>
                <a:tab pos="857250" algn="l"/>
                <a:tab pos="1366838" algn="l"/>
                <a:tab pos="1885950" algn="l"/>
                <a:tab pos="2395538" algn="l"/>
              </a:tabLst>
              <a:defRPr sz="4800">
                <a:latin typeface="Open Sans"/>
                <a:ea typeface="Open Sans"/>
                <a:cs typeface="Open Sans"/>
                <a:sym typeface="Open Sans"/>
              </a:defRPr>
            </a:pPr>
            <a:r>
              <a:rPr lang="en-US" sz="1800" dirty="0"/>
              <a:t>सुरक्षित-डाइविंग परिचालन प्रक्रिया</a:t>
            </a:r>
          </a:p>
        </p:txBody>
      </p:sp>
      <p:grpSp>
        <p:nvGrpSpPr>
          <p:cNvPr id="8" name="Group">
            <a:extLst>
              <a:ext uri="{FF2B5EF4-FFF2-40B4-BE49-F238E27FC236}">
                <a16:creationId xmlns:a16="http://schemas.microsoft.com/office/drawing/2014/main" id="{4D048C66-DD81-CB7C-31BA-5A9F922EBEC8}"/>
              </a:ext>
            </a:extLst>
          </p:cNvPr>
          <p:cNvGrpSpPr/>
          <p:nvPr/>
        </p:nvGrpSpPr>
        <p:grpSpPr>
          <a:xfrm>
            <a:off x="3832519" y="1186776"/>
            <a:ext cx="457200" cy="630734"/>
            <a:chOff x="0" y="115975"/>
            <a:chExt cx="1219200" cy="1681957"/>
          </a:xfrm>
        </p:grpSpPr>
        <p:sp>
          <p:nvSpPr>
            <p:cNvPr id="9" name="Circle">
              <a:extLst>
                <a:ext uri="{FF2B5EF4-FFF2-40B4-BE49-F238E27FC236}">
                  <a16:creationId xmlns:a16="http://schemas.microsoft.com/office/drawing/2014/main" id="{B3D590A7-C109-6A47-83CE-321D6EAF8B0B}"/>
                </a:ext>
              </a:extLst>
            </p:cNvPr>
            <p:cNvSpPr/>
            <p:nvPr/>
          </p:nvSpPr>
          <p:spPr>
            <a:xfrm>
              <a:off x="0" y="265245"/>
              <a:ext cx="1219200" cy="1219201"/>
            </a:xfrm>
            <a:prstGeom prst="ellipse">
              <a:avLst/>
            </a:prstGeom>
            <a:solidFill>
              <a:srgbClr val="DDDDDD"/>
            </a:solidFill>
            <a:ln w="12700" cap="flat">
              <a:noFill/>
              <a:miter lim="400000"/>
            </a:ln>
            <a:effectLst/>
          </p:spPr>
          <p:txBody>
            <a:bodyPr wrap="square" lIns="29356" tIns="29356" rIns="29356" bIns="29356" numCol="1" anchor="t">
              <a:noAutofit/>
            </a:bodyPr>
            <a:lstStyle/>
            <a:p>
              <a:pPr algn="l" rtl="0"/>
              <a:endParaRPr sz="525"/>
            </a:p>
          </p:txBody>
        </p:sp>
        <p:sp>
          <p:nvSpPr>
            <p:cNvPr id="10" name="1">
              <a:extLst>
                <a:ext uri="{FF2B5EF4-FFF2-40B4-BE49-F238E27FC236}">
                  <a16:creationId xmlns:a16="http://schemas.microsoft.com/office/drawing/2014/main" id="{7F062A44-2B77-DE1A-F98A-CAF9C784C0C5}"/>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9356" tIns="29356" rIns="29356" bIns="29356" numCol="1" anchor="t">
              <a:noAutofit/>
            </a:bodyPr>
            <a:lstStyle>
              <a:lvl1pPr>
                <a:defRPr sz="7200" i="1">
                  <a:solidFill>
                    <a:srgbClr val="C00000"/>
                  </a:solidFill>
                  <a:latin typeface="Open Sans"/>
                  <a:ea typeface="Open Sans"/>
                  <a:cs typeface="Open Sans"/>
                  <a:sym typeface="Open Sans"/>
                </a:defRPr>
              </a:lvl1pPr>
            </a:lstStyle>
            <a:p>
              <a:pPr algn="l" rtl="0"/>
              <a:r>
                <a:rPr sz="2700"/>
                <a:t>1</a:t>
              </a:r>
            </a:p>
          </p:txBody>
        </p:sp>
      </p:grpSp>
      <p:grpSp>
        <p:nvGrpSpPr>
          <p:cNvPr id="11" name="Group">
            <a:extLst>
              <a:ext uri="{FF2B5EF4-FFF2-40B4-BE49-F238E27FC236}">
                <a16:creationId xmlns:a16="http://schemas.microsoft.com/office/drawing/2014/main" id="{E3734219-751D-6153-9FC6-74B3C9E788F9}"/>
              </a:ext>
            </a:extLst>
          </p:cNvPr>
          <p:cNvGrpSpPr/>
          <p:nvPr/>
        </p:nvGrpSpPr>
        <p:grpSpPr>
          <a:xfrm>
            <a:off x="3851699" y="1803160"/>
            <a:ext cx="457200" cy="486859"/>
            <a:chOff x="0" y="115975"/>
            <a:chExt cx="1219200" cy="1681957"/>
          </a:xfrm>
        </p:grpSpPr>
        <p:sp>
          <p:nvSpPr>
            <p:cNvPr id="12" name="Circle">
              <a:extLst>
                <a:ext uri="{FF2B5EF4-FFF2-40B4-BE49-F238E27FC236}">
                  <a16:creationId xmlns:a16="http://schemas.microsoft.com/office/drawing/2014/main" id="{B779BC28-C14A-769A-848D-9F435B342625}"/>
                </a:ext>
              </a:extLst>
            </p:cNvPr>
            <p:cNvSpPr/>
            <p:nvPr/>
          </p:nvSpPr>
          <p:spPr>
            <a:xfrm>
              <a:off x="0" y="265245"/>
              <a:ext cx="1219200" cy="1219201"/>
            </a:xfrm>
            <a:prstGeom prst="ellipse">
              <a:avLst/>
            </a:prstGeom>
            <a:solidFill>
              <a:srgbClr val="DDDDDD"/>
            </a:solidFill>
            <a:ln w="12700" cap="flat">
              <a:noFill/>
              <a:miter lim="400000"/>
            </a:ln>
            <a:effectLst/>
          </p:spPr>
          <p:txBody>
            <a:bodyPr wrap="square" lIns="29356" tIns="29356" rIns="29356" bIns="29356" numCol="1" anchor="t">
              <a:noAutofit/>
            </a:bodyPr>
            <a:lstStyle/>
            <a:p>
              <a:pPr algn="l" rtl="0"/>
              <a:endParaRPr sz="525"/>
            </a:p>
          </p:txBody>
        </p:sp>
        <p:sp>
          <p:nvSpPr>
            <p:cNvPr id="13" name="2">
              <a:extLst>
                <a:ext uri="{FF2B5EF4-FFF2-40B4-BE49-F238E27FC236}">
                  <a16:creationId xmlns:a16="http://schemas.microsoft.com/office/drawing/2014/main" id="{D57204E7-EA7D-FA51-87FB-0A44AA812E71}"/>
                </a:ext>
              </a:extLst>
            </p:cNvPr>
            <p:cNvSpPr txBox="1"/>
            <p:nvPr/>
          </p:nvSpPr>
          <p:spPr>
            <a:xfrm>
              <a:off x="261805" y="115975"/>
              <a:ext cx="822592" cy="168195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9356" tIns="29356" rIns="29356" bIns="29356" numCol="1" anchor="t">
              <a:noAutofit/>
            </a:bodyPr>
            <a:lstStyle>
              <a:lvl1pPr>
                <a:defRPr sz="7200" i="1">
                  <a:solidFill>
                    <a:srgbClr val="C00000"/>
                  </a:solidFill>
                  <a:latin typeface="Open Sans"/>
                  <a:ea typeface="Open Sans"/>
                  <a:cs typeface="Open Sans"/>
                  <a:sym typeface="Open Sans"/>
                </a:defRPr>
              </a:lvl1pPr>
            </a:lstStyle>
            <a:p>
              <a:pPr algn="l" rtl="0"/>
              <a:r>
                <a:rPr sz="2700" dirty="0"/>
                <a:t>2</a:t>
              </a:r>
            </a:p>
          </p:txBody>
        </p:sp>
      </p:gr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8595353" y="4805002"/>
            <a:ext cx="145029" cy="2539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l" rtl="0"/>
            <a:fld id="{86CB4B4D-7CA3-9044-876B-883B54F8677D}" type="slidenum">
              <a:rPr/>
              <a:t>2</a:t>
            </a:fld>
            <a:endParaRPr/>
          </a:p>
        </p:txBody>
      </p:sp>
      <p:grpSp>
        <p:nvGrpSpPr>
          <p:cNvPr id="3" name="Group">
            <a:extLst>
              <a:ext uri="{FF2B5EF4-FFF2-40B4-BE49-F238E27FC236}">
                <a16:creationId xmlns:a16="http://schemas.microsoft.com/office/drawing/2014/main" id="{FA1488B0-0AEB-4E14-59EE-B614FBC7A0E0}"/>
              </a:ext>
            </a:extLst>
          </p:cNvPr>
          <p:cNvGrpSpPr/>
          <p:nvPr/>
        </p:nvGrpSpPr>
        <p:grpSpPr>
          <a:xfrm>
            <a:off x="3826424" y="2290019"/>
            <a:ext cx="457200" cy="630734"/>
            <a:chOff x="0" y="115975"/>
            <a:chExt cx="1219200" cy="1681957"/>
          </a:xfrm>
        </p:grpSpPr>
        <p:sp>
          <p:nvSpPr>
            <p:cNvPr id="5" name="Circle">
              <a:extLst>
                <a:ext uri="{FF2B5EF4-FFF2-40B4-BE49-F238E27FC236}">
                  <a16:creationId xmlns:a16="http://schemas.microsoft.com/office/drawing/2014/main" id="{E5E1B7A7-2F9F-B60E-3E4D-E7CA05DFEF9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29356" tIns="29356" rIns="29356" bIns="29356" numCol="1" anchor="t">
              <a:noAutofit/>
            </a:bodyPr>
            <a:lstStyle/>
            <a:p>
              <a:pPr algn="l" rtl="0"/>
              <a:endParaRPr sz="525"/>
            </a:p>
          </p:txBody>
        </p:sp>
        <p:sp>
          <p:nvSpPr>
            <p:cNvPr id="15" name="3">
              <a:extLst>
                <a:ext uri="{FF2B5EF4-FFF2-40B4-BE49-F238E27FC236}">
                  <a16:creationId xmlns:a16="http://schemas.microsoft.com/office/drawing/2014/main" id="{D4FCEFF7-608B-2C29-C85C-2634225DC02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numCol="1" anchor="t">
              <a:noAutofit/>
            </a:bodyPr>
            <a:lstStyle>
              <a:lvl1pPr>
                <a:defRPr sz="7200" i="1">
                  <a:solidFill>
                    <a:srgbClr val="C00000"/>
                  </a:solidFill>
                  <a:latin typeface="Open Sans"/>
                  <a:ea typeface="Open Sans"/>
                  <a:cs typeface="Open Sans"/>
                  <a:sym typeface="Open Sans"/>
                </a:defRPr>
              </a:lvl1pPr>
            </a:lstStyle>
            <a:p>
              <a:pPr algn="l" rtl="0"/>
              <a:r>
                <a:rPr sz="2700" dirty="0"/>
                <a:t>3</a:t>
              </a:r>
            </a:p>
          </p:txBody>
        </p:sp>
      </p:grpSp>
      <p:grpSp>
        <p:nvGrpSpPr>
          <p:cNvPr id="16" name="Group">
            <a:extLst>
              <a:ext uri="{FF2B5EF4-FFF2-40B4-BE49-F238E27FC236}">
                <a16:creationId xmlns:a16="http://schemas.microsoft.com/office/drawing/2014/main" id="{E5A3CF2D-A39F-7777-7FCA-E1DCD0F8BAB0}"/>
              </a:ext>
            </a:extLst>
          </p:cNvPr>
          <p:cNvGrpSpPr/>
          <p:nvPr/>
        </p:nvGrpSpPr>
        <p:grpSpPr>
          <a:xfrm>
            <a:off x="3829366" y="2845321"/>
            <a:ext cx="457200" cy="630734"/>
            <a:chOff x="0" y="115975"/>
            <a:chExt cx="1219200" cy="1681957"/>
          </a:xfrm>
        </p:grpSpPr>
        <p:sp>
          <p:nvSpPr>
            <p:cNvPr id="17" name="Circle">
              <a:extLst>
                <a:ext uri="{FF2B5EF4-FFF2-40B4-BE49-F238E27FC236}">
                  <a16:creationId xmlns:a16="http://schemas.microsoft.com/office/drawing/2014/main" id="{082D3C46-F430-1538-6C0F-F8ECEE6C8B6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29356" tIns="29356" rIns="29356" bIns="29356" numCol="1" anchor="t">
              <a:noAutofit/>
            </a:bodyPr>
            <a:lstStyle/>
            <a:p>
              <a:pPr algn="l" rtl="0"/>
              <a:endParaRPr sz="525"/>
            </a:p>
          </p:txBody>
        </p:sp>
        <p:sp>
          <p:nvSpPr>
            <p:cNvPr id="18" name="4">
              <a:extLst>
                <a:ext uri="{FF2B5EF4-FFF2-40B4-BE49-F238E27FC236}">
                  <a16:creationId xmlns:a16="http://schemas.microsoft.com/office/drawing/2014/main" id="{02B44749-6453-CE73-35EA-D9EA4A77D1CE}"/>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numCol="1" anchor="t">
              <a:noAutofit/>
            </a:bodyPr>
            <a:lstStyle>
              <a:lvl1pPr>
                <a:defRPr sz="7200" i="1">
                  <a:solidFill>
                    <a:srgbClr val="C00000"/>
                  </a:solidFill>
                  <a:latin typeface="Open Sans"/>
                  <a:ea typeface="Open Sans"/>
                  <a:cs typeface="Open Sans"/>
                  <a:sym typeface="Open Sans"/>
                </a:defRPr>
              </a:lvl1pPr>
            </a:lstStyle>
            <a:p>
              <a:pPr algn="l" rtl="0"/>
              <a:r>
                <a:rPr sz="2700"/>
                <a:t>4</a:t>
              </a:r>
            </a:p>
          </p:txBody>
        </p:sp>
      </p:grpSp>
      <p:grpSp>
        <p:nvGrpSpPr>
          <p:cNvPr id="19" name="Group">
            <a:extLst>
              <a:ext uri="{FF2B5EF4-FFF2-40B4-BE49-F238E27FC236}">
                <a16:creationId xmlns:a16="http://schemas.microsoft.com/office/drawing/2014/main" id="{8932A927-CC39-9DE7-A977-DCDDECD5CDB5}"/>
              </a:ext>
            </a:extLst>
          </p:cNvPr>
          <p:cNvGrpSpPr/>
          <p:nvPr/>
        </p:nvGrpSpPr>
        <p:grpSpPr>
          <a:xfrm>
            <a:off x="3832519" y="3414473"/>
            <a:ext cx="457200" cy="630734"/>
            <a:chOff x="0" y="115975"/>
            <a:chExt cx="1219200" cy="1681957"/>
          </a:xfrm>
        </p:grpSpPr>
        <p:sp>
          <p:nvSpPr>
            <p:cNvPr id="20" name="Circle">
              <a:extLst>
                <a:ext uri="{FF2B5EF4-FFF2-40B4-BE49-F238E27FC236}">
                  <a16:creationId xmlns:a16="http://schemas.microsoft.com/office/drawing/2014/main" id="{7B0DDBE1-20C5-C679-FF07-1D9CD885FB33}"/>
                </a:ext>
              </a:extLst>
            </p:cNvPr>
            <p:cNvSpPr/>
            <p:nvPr/>
          </p:nvSpPr>
          <p:spPr>
            <a:xfrm>
              <a:off x="0" y="265245"/>
              <a:ext cx="1219200" cy="1219201"/>
            </a:xfrm>
            <a:prstGeom prst="ellipse">
              <a:avLst/>
            </a:prstGeom>
            <a:solidFill>
              <a:srgbClr val="DDDDDD"/>
            </a:solidFill>
            <a:ln w="12700" cap="flat">
              <a:noFill/>
              <a:miter lim="400000"/>
            </a:ln>
            <a:effectLst/>
          </p:spPr>
          <p:txBody>
            <a:bodyPr wrap="square" lIns="29356" tIns="29356" rIns="29356" bIns="29356" numCol="1" anchor="t">
              <a:noAutofit/>
            </a:bodyPr>
            <a:lstStyle/>
            <a:p>
              <a:pPr algn="l" rtl="0"/>
              <a:endParaRPr sz="525"/>
            </a:p>
          </p:txBody>
        </p:sp>
        <p:sp>
          <p:nvSpPr>
            <p:cNvPr id="21" name="5">
              <a:extLst>
                <a:ext uri="{FF2B5EF4-FFF2-40B4-BE49-F238E27FC236}">
                  <a16:creationId xmlns:a16="http://schemas.microsoft.com/office/drawing/2014/main" id="{1EF906D2-5721-37C9-651A-D9AAC01ABBA6}"/>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numCol="1" anchor="t">
              <a:noAutofit/>
            </a:bodyPr>
            <a:lstStyle>
              <a:lvl1pPr>
                <a:defRPr sz="7200" i="1">
                  <a:solidFill>
                    <a:srgbClr val="C00000"/>
                  </a:solidFill>
                  <a:latin typeface="Open Sans"/>
                  <a:ea typeface="Open Sans"/>
                  <a:cs typeface="Open Sans"/>
                  <a:sym typeface="Open Sans"/>
                </a:defRPr>
              </a:lvl1pPr>
            </a:lstStyle>
            <a:p>
              <a:pPr algn="l" rtl="0"/>
              <a:r>
                <a:rPr sz="2700"/>
                <a:t>5</a:t>
              </a:r>
            </a:p>
          </p:txBody>
        </p:sp>
      </p:grpSp>
      <p:grpSp>
        <p:nvGrpSpPr>
          <p:cNvPr id="22" name="Group">
            <a:extLst>
              <a:ext uri="{FF2B5EF4-FFF2-40B4-BE49-F238E27FC236}">
                <a16:creationId xmlns:a16="http://schemas.microsoft.com/office/drawing/2014/main" id="{B467729B-6249-B338-3B1F-919B0511EAA2}"/>
              </a:ext>
            </a:extLst>
          </p:cNvPr>
          <p:cNvGrpSpPr/>
          <p:nvPr/>
        </p:nvGrpSpPr>
        <p:grpSpPr>
          <a:xfrm>
            <a:off x="3848652" y="3956724"/>
            <a:ext cx="457200" cy="630734"/>
            <a:chOff x="0" y="115975"/>
            <a:chExt cx="1219200" cy="1681957"/>
          </a:xfrm>
        </p:grpSpPr>
        <p:sp>
          <p:nvSpPr>
            <p:cNvPr id="23" name="Circle">
              <a:extLst>
                <a:ext uri="{FF2B5EF4-FFF2-40B4-BE49-F238E27FC236}">
                  <a16:creationId xmlns:a16="http://schemas.microsoft.com/office/drawing/2014/main" id="{F3D72F02-CE2B-AE2B-7D18-B14B00AFA933}"/>
                </a:ext>
              </a:extLst>
            </p:cNvPr>
            <p:cNvSpPr/>
            <p:nvPr/>
          </p:nvSpPr>
          <p:spPr>
            <a:xfrm>
              <a:off x="0" y="265245"/>
              <a:ext cx="1219200" cy="1219201"/>
            </a:xfrm>
            <a:prstGeom prst="ellipse">
              <a:avLst/>
            </a:prstGeom>
            <a:solidFill>
              <a:srgbClr val="DDDDDD"/>
            </a:solidFill>
            <a:ln w="12700" cap="flat">
              <a:noFill/>
              <a:miter lim="400000"/>
            </a:ln>
            <a:effectLst/>
          </p:spPr>
          <p:txBody>
            <a:bodyPr wrap="square" lIns="29356" tIns="29356" rIns="29356" bIns="29356" numCol="1" anchor="t">
              <a:noAutofit/>
            </a:bodyPr>
            <a:lstStyle/>
            <a:p>
              <a:pPr algn="l" rtl="0"/>
              <a:endParaRPr sz="525"/>
            </a:p>
          </p:txBody>
        </p:sp>
        <p:sp>
          <p:nvSpPr>
            <p:cNvPr id="24" name="5">
              <a:extLst>
                <a:ext uri="{FF2B5EF4-FFF2-40B4-BE49-F238E27FC236}">
                  <a16:creationId xmlns:a16="http://schemas.microsoft.com/office/drawing/2014/main" id="{7BD01509-B0A4-4936-A40E-F64F537EDD38}"/>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numCol="1" anchor="t">
              <a:noAutofit/>
            </a:bodyPr>
            <a:lstStyle>
              <a:lvl1pPr>
                <a:defRPr sz="7200" i="1">
                  <a:solidFill>
                    <a:srgbClr val="C00000"/>
                  </a:solidFill>
                  <a:latin typeface="Open Sans"/>
                  <a:ea typeface="Open Sans"/>
                  <a:cs typeface="Open Sans"/>
                  <a:sym typeface="Open Sans"/>
                </a:defRPr>
              </a:lvl1pPr>
            </a:lstStyle>
            <a:p>
              <a:pPr algn="l" rtl="0"/>
              <a:r>
                <a:rPr lang="en-IN" sz="2700" dirty="0"/>
                <a:t>6</a:t>
              </a:r>
              <a:endParaRPr sz="2700" dirty="0"/>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9801C-3C57-B23D-ED0E-B3D0CA4CBED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450DACE-FB4F-D0BF-4298-4FB51C962FE5}"/>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CA3DAF89-9342-19B0-BFD2-7E9140314FEA}"/>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EBBA5D3-2684-FA31-C374-C6F7E1058C9F}"/>
              </a:ext>
            </a:extLst>
          </p:cNvPr>
          <p:cNvSpPr txBox="1"/>
          <p:nvPr/>
        </p:nvSpPr>
        <p:spPr>
          <a:xfrm>
            <a:off x="3276651" y="1595757"/>
            <a:ext cx="5653596" cy="6040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गोताखोरी उपकरण वह उपकरण है जिसका उपयोग पानी के अंदर गोताखोरों द्वारा गोताखोरी गतिविधियों को संभव, आसान, सुरक्षित और/या अधिक आरामदायक बनाने के लिए किया जाता है।</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बुनियादी व्यक्तिगत उपकरण</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नकाब</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स्नोर्कल</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बूटीज़</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पंख</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दस्ताने</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endParaRPr lang="en-US" sz="1600" dirty="0">
              <a:solidFill>
                <a:schemeClr val="tx1"/>
              </a:solidFill>
            </a:endParaRP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endParaRPr lang="en-US" sz="1600" dirty="0">
              <a:solidFill>
                <a:schemeClr val="tx1"/>
              </a:solidFill>
            </a:endParaRP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endParaRPr lang="en-US" sz="1600" dirty="0">
              <a:solidFill>
                <a:schemeClr val="tx1"/>
              </a:solidFill>
            </a:endParaRP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endParaRPr lang="en-US" sz="1600" dirty="0">
              <a:solidFill>
                <a:schemeClr val="tx1"/>
              </a:solidFill>
            </a:endParaRP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endParaRPr lang="en-US" sz="1600" dirty="0">
              <a:solidFill>
                <a:schemeClr val="tx1"/>
              </a:solidFill>
            </a:endParaRP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FD0791B5-2B83-2C06-690E-519A3FF040AE}"/>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F774BFA4-1836-0FE8-1B6E-A3DDD5ED9E20}"/>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23000920-1DBC-D356-F87D-876F6F719F54}"/>
              </a:ext>
            </a:extLst>
          </p:cNvPr>
          <p:cNvSpPr txBox="1"/>
          <p:nvPr/>
        </p:nvSpPr>
        <p:spPr>
          <a:xfrm>
            <a:off x="8086631" y="4805002"/>
            <a:ext cx="514538" cy="23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D14CEDEA-947D-F252-E454-FD14FAE1A03F}"/>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15E8218D-4318-46F8-EF66-8EE23BA1C4F3}"/>
              </a:ext>
            </a:extLst>
          </p:cNvPr>
          <p:cNvSpPr txBox="1">
            <a:spLocks noGrp="1"/>
          </p:cNvSpPr>
          <p:nvPr>
            <p:ph type="sldNum" sz="quarter" idx="2"/>
          </p:nvPr>
        </p:nvSpPr>
        <p:spPr>
          <a:xfrm>
            <a:off x="8595426" y="4749296"/>
            <a:ext cx="334821" cy="253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20</a:t>
            </a:fld>
            <a:endParaRPr dirty="0"/>
          </a:p>
        </p:txBody>
      </p:sp>
      <p:sp>
        <p:nvSpPr>
          <p:cNvPr id="9" name="Course Purpose">
            <a:extLst>
              <a:ext uri="{FF2B5EF4-FFF2-40B4-BE49-F238E27FC236}">
                <a16:creationId xmlns:a16="http://schemas.microsoft.com/office/drawing/2014/main" id="{F0A12144-3499-2895-8DFA-05F932360EE7}"/>
              </a:ext>
            </a:extLst>
          </p:cNvPr>
          <p:cNvSpPr txBox="1"/>
          <p:nvPr/>
        </p:nvSpPr>
        <p:spPr>
          <a:xfrm>
            <a:off x="148931" y="1044128"/>
            <a:ext cx="2784325" cy="1181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आपातकालीन डाइविंग उपकरण</a:t>
            </a:r>
          </a:p>
        </p:txBody>
      </p:sp>
      <p:pic>
        <p:nvPicPr>
          <p:cNvPr id="2" name="Picture 1">
            <a:extLst>
              <a:ext uri="{FF2B5EF4-FFF2-40B4-BE49-F238E27FC236}">
                <a16:creationId xmlns:a16="http://schemas.microsoft.com/office/drawing/2014/main" id="{0641F252-A0EB-2AF0-4ACB-2A159E47EB35}"/>
              </a:ext>
            </a:extLst>
          </p:cNvPr>
          <p:cNvPicPr>
            <a:picLocks noChangeAspect="1"/>
          </p:cNvPicPr>
          <p:nvPr/>
        </p:nvPicPr>
        <p:blipFill>
          <a:blip r:embed="rId3"/>
          <a:stretch>
            <a:fillRect/>
          </a:stretch>
        </p:blipFill>
        <p:spPr>
          <a:xfrm>
            <a:off x="213753" y="2308385"/>
            <a:ext cx="2665855" cy="2076579"/>
          </a:xfrm>
          <a:prstGeom prst="rect">
            <a:avLst/>
          </a:prstGeom>
        </p:spPr>
      </p:pic>
      <p:pic>
        <p:nvPicPr>
          <p:cNvPr id="4" name="Picture 3">
            <a:extLst>
              <a:ext uri="{FF2B5EF4-FFF2-40B4-BE49-F238E27FC236}">
                <a16:creationId xmlns:a16="http://schemas.microsoft.com/office/drawing/2014/main" id="{C962289B-2449-9E1D-19B0-0A4B28BD949F}"/>
              </a:ext>
            </a:extLst>
          </p:cNvPr>
          <p:cNvPicPr>
            <a:picLocks noChangeAspect="1"/>
          </p:cNvPicPr>
          <p:nvPr/>
        </p:nvPicPr>
        <p:blipFill>
          <a:blip r:embed="rId4"/>
          <a:stretch>
            <a:fillRect/>
          </a:stretch>
        </p:blipFill>
        <p:spPr>
          <a:xfrm>
            <a:off x="4911910" y="2440500"/>
            <a:ext cx="4018337" cy="2364502"/>
          </a:xfrm>
          <a:prstGeom prst="rect">
            <a:avLst/>
          </a:prstGeom>
        </p:spPr>
      </p:pic>
      <p:pic>
        <p:nvPicPr>
          <p:cNvPr id="3" name="Picture 2">
            <a:extLst>
              <a:ext uri="{FF2B5EF4-FFF2-40B4-BE49-F238E27FC236}">
                <a16:creationId xmlns:a16="http://schemas.microsoft.com/office/drawing/2014/main" id="{0F4D7B0A-6A92-562C-2C0E-CA9125FA3118}"/>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12" name="Google Shape;1000100012;p1">
            <a:extLst>
              <a:ext uri="{FF2B5EF4-FFF2-40B4-BE49-F238E27FC236}">
                <a16:creationId xmlns:a16="http://schemas.microsoft.com/office/drawing/2014/main" id="{789859E8-A5D2-00F5-A2C8-1755B92B7DE9}"/>
              </a:ext>
            </a:extLst>
          </p:cNvPr>
          <p:cNvPicPr preferRelativeResize="0"/>
          <p:nvPr/>
        </p:nvPicPr>
        <p:blipFill rotWithShape="1">
          <a:blip r:embed="rId6">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41500513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5A715-1E79-3632-E9D3-62877BCC86B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FEEFD5C-8157-0194-1B5A-674FFABBB3CA}"/>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3769A196-1E16-7C65-41D0-57DFD1247CA4}"/>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528A3DC-FAA4-BF61-C43B-B1D738E656FC}"/>
              </a:ext>
            </a:extLst>
          </p:cNvPr>
          <p:cNvSpPr txBox="1"/>
          <p:nvPr/>
        </p:nvSpPr>
        <p:spPr>
          <a:xfrm>
            <a:off x="3239182" y="1297866"/>
            <a:ext cx="5653596" cy="38856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स्कूबा उपकरण का विवरण</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अनिवार्य</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उत्प्लावन नियंत्रण उपकरण (बीसीडी)</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एक रेगुलेटर, ऑक्टोपस रेग की तरह</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या एक एयर जो आपके बीसीडी के साथ आता है</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नकाब</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स्नोर्कल</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वेट सूट</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कोहरा हटाना</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पंख और बूटियाँ</a:t>
            </a:r>
          </a:p>
        </p:txBody>
      </p:sp>
      <p:sp>
        <p:nvSpPr>
          <p:cNvPr id="11" name="Line">
            <a:extLst>
              <a:ext uri="{FF2B5EF4-FFF2-40B4-BE49-F238E27FC236}">
                <a16:creationId xmlns:a16="http://schemas.microsoft.com/office/drawing/2014/main" id="{94D5DC6C-CE89-FA33-8CAC-D542560372CB}"/>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08290048-ED63-0DC2-1C9E-35E38672BEBB}"/>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B9D4CED7-1D63-A8FB-587A-920BDB282C73}"/>
              </a:ext>
            </a:extLst>
          </p:cNvPr>
          <p:cNvSpPr txBox="1"/>
          <p:nvPr/>
        </p:nvSpPr>
        <p:spPr>
          <a:xfrm>
            <a:off x="8086631" y="4805002"/>
            <a:ext cx="514538" cy="23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D36DDFB1-9AD2-81A9-BA52-A8F37BB60D1F}"/>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5528DB50-C985-AFB3-4221-FA84850A8A5B}"/>
              </a:ext>
            </a:extLst>
          </p:cNvPr>
          <p:cNvSpPr txBox="1">
            <a:spLocks noGrp="1"/>
          </p:cNvSpPr>
          <p:nvPr>
            <p:ph type="sldNum" sz="quarter" idx="2"/>
          </p:nvPr>
        </p:nvSpPr>
        <p:spPr>
          <a:xfrm>
            <a:off x="8595426" y="4749296"/>
            <a:ext cx="334821" cy="2539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l" rtl="0"/>
            <a:fld id="{86CB4B4D-7CA3-9044-876B-883B54F8677D}" type="slidenum">
              <a:rPr/>
              <a:pPr algn="l" rtl="0"/>
              <a:t>21</a:t>
            </a:fld>
            <a:endParaRPr dirty="0"/>
          </a:p>
        </p:txBody>
      </p:sp>
      <p:sp>
        <p:nvSpPr>
          <p:cNvPr id="9" name="Course Purpose">
            <a:extLst>
              <a:ext uri="{FF2B5EF4-FFF2-40B4-BE49-F238E27FC236}">
                <a16:creationId xmlns:a16="http://schemas.microsoft.com/office/drawing/2014/main" id="{5C1DE06D-86AD-F3C2-3BCD-0A1D64B1027D}"/>
              </a:ext>
            </a:extLst>
          </p:cNvPr>
          <p:cNvSpPr txBox="1"/>
          <p:nvPr/>
        </p:nvSpPr>
        <p:spPr>
          <a:xfrm>
            <a:off x="148931" y="1044128"/>
            <a:ext cx="2784325" cy="1181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आपातकालीन डाइविंग उपकरण</a:t>
            </a:r>
          </a:p>
        </p:txBody>
      </p:sp>
      <p:pic>
        <p:nvPicPr>
          <p:cNvPr id="3" name="Picture 2">
            <a:extLst>
              <a:ext uri="{FF2B5EF4-FFF2-40B4-BE49-F238E27FC236}">
                <a16:creationId xmlns:a16="http://schemas.microsoft.com/office/drawing/2014/main" id="{150DF51E-4A84-94A5-C590-8C1F96BBCCF3}"/>
              </a:ext>
            </a:extLst>
          </p:cNvPr>
          <p:cNvPicPr>
            <a:picLocks noChangeAspect="1"/>
          </p:cNvPicPr>
          <p:nvPr/>
        </p:nvPicPr>
        <p:blipFill>
          <a:blip r:embed="rId3"/>
          <a:stretch>
            <a:fillRect/>
          </a:stretch>
        </p:blipFill>
        <p:spPr>
          <a:xfrm>
            <a:off x="179992" y="2169090"/>
            <a:ext cx="2669039" cy="2635912"/>
          </a:xfrm>
          <a:prstGeom prst="rect">
            <a:avLst/>
          </a:prstGeom>
        </p:spPr>
      </p:pic>
      <p:pic>
        <p:nvPicPr>
          <p:cNvPr id="2" name="Picture 1">
            <a:extLst>
              <a:ext uri="{FF2B5EF4-FFF2-40B4-BE49-F238E27FC236}">
                <a16:creationId xmlns:a16="http://schemas.microsoft.com/office/drawing/2014/main" id="{8EC470A4-972C-389E-1669-A220180520E0}"/>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69FB4074-BA8F-FF99-D656-FE139788D843}"/>
              </a:ext>
            </a:extLst>
          </p:cNvPr>
          <p:cNvPicPr preferRelativeResize="0"/>
          <p:nvPr/>
        </p:nvPicPr>
        <p:blipFill rotWithShape="1">
          <a:blip r:embed="rId5">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263112820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5A905-1AAC-1924-87D7-7AEC7F5B4B9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C54D0F3-4C17-64D6-5A4A-A1F827E56D84}"/>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9A3D7DE8-A545-A704-A8E1-8944E9E45436}"/>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64899C6-9078-C4B8-7025-CD658E7F5E3E}"/>
              </a:ext>
            </a:extLst>
          </p:cNvPr>
          <p:cNvSpPr txBox="1"/>
          <p:nvPr/>
        </p:nvSpPr>
        <p:spPr>
          <a:xfrm>
            <a:off x="3239182" y="1297866"/>
            <a:ext cx="5904818" cy="5109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सतह मार्कर बॉय</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स्थानीय गोताखोरी के मामले में गोताखोरी </a:t>
            </a:r>
            <a:r>
              <a:rPr lang="en-US" sz="1600" dirty="0" err="1">
                <a:solidFill>
                  <a:schemeClr val="tx1"/>
                </a:solidFill>
              </a:rPr>
              <a:t>का</a:t>
            </a:r>
            <a:r>
              <a:rPr lang="en-US" sz="1600" dirty="0">
                <a:solidFill>
                  <a:schemeClr val="tx1"/>
                </a:solidFill>
              </a:rPr>
              <a:t> </a:t>
            </a:r>
            <a:r>
              <a:rPr lang="en-US" sz="1600" dirty="0" err="1">
                <a:solidFill>
                  <a:schemeClr val="tx1"/>
                </a:solidFill>
              </a:rPr>
              <a:t>वजन</a:t>
            </a:r>
            <a:endParaRPr lang="en-US" sz="1600" dirty="0">
              <a:solidFill>
                <a:schemeClr val="tx1"/>
              </a:solidFill>
            </a:endParaRP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err="1">
                <a:solidFill>
                  <a:schemeClr val="tx1"/>
                </a:solidFill>
              </a:rPr>
              <a:t>गोता</a:t>
            </a:r>
            <a:r>
              <a:rPr lang="en-US" sz="1600" dirty="0">
                <a:solidFill>
                  <a:schemeClr val="tx1"/>
                </a:solidFill>
              </a:rPr>
              <a:t> </a:t>
            </a:r>
            <a:r>
              <a:rPr lang="en-US" sz="1600" dirty="0" err="1">
                <a:solidFill>
                  <a:schemeClr val="tx1"/>
                </a:solidFill>
              </a:rPr>
              <a:t>कंप्यूटर</a:t>
            </a:r>
            <a:r>
              <a:rPr lang="en-US" sz="1600" dirty="0">
                <a:solidFill>
                  <a:schemeClr val="tx1"/>
                </a:solidFill>
              </a:rPr>
              <a:t> </a:t>
            </a:r>
            <a:r>
              <a:rPr lang="en-US" sz="1600" dirty="0" err="1">
                <a:solidFill>
                  <a:schemeClr val="tx1"/>
                </a:solidFill>
              </a:rPr>
              <a:t>विकसित</a:t>
            </a:r>
            <a:r>
              <a:rPr lang="en-US" sz="1600" dirty="0">
                <a:solidFill>
                  <a:schemeClr val="tx1"/>
                </a:solidFill>
              </a:rPr>
              <a:t> </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डाइविंग चाकू</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गोता प्रकाश</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टैंक बैंगर्स</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कम्पास</a:t>
            </a: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21B734FD-F242-568C-0B8A-63599797DF17}"/>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A2163233-F6DB-F4EC-F71B-AEB00330296D}"/>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D920FC49-D104-F9DF-4265-D6EBE65777EA}"/>
              </a:ext>
            </a:extLst>
          </p:cNvPr>
          <p:cNvSpPr txBox="1"/>
          <p:nvPr/>
        </p:nvSpPr>
        <p:spPr>
          <a:xfrm>
            <a:off x="8086631" y="4805002"/>
            <a:ext cx="514538" cy="23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6C3CC109-FCFC-0129-F859-F7E059C84958}"/>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AB0900C0-F438-B1AC-3CFC-DB71B5B452B4}"/>
              </a:ext>
            </a:extLst>
          </p:cNvPr>
          <p:cNvSpPr txBox="1">
            <a:spLocks noGrp="1"/>
          </p:cNvSpPr>
          <p:nvPr>
            <p:ph type="sldNum" sz="quarter" idx="2"/>
          </p:nvPr>
        </p:nvSpPr>
        <p:spPr>
          <a:xfrm>
            <a:off x="8595426" y="4749296"/>
            <a:ext cx="334821" cy="253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22</a:t>
            </a:fld>
            <a:endParaRPr dirty="0"/>
          </a:p>
        </p:txBody>
      </p:sp>
      <p:sp>
        <p:nvSpPr>
          <p:cNvPr id="9" name="Course Purpose">
            <a:extLst>
              <a:ext uri="{FF2B5EF4-FFF2-40B4-BE49-F238E27FC236}">
                <a16:creationId xmlns:a16="http://schemas.microsoft.com/office/drawing/2014/main" id="{7AECD2F5-9F1E-61A9-CA86-A650C956F9BE}"/>
              </a:ext>
            </a:extLst>
          </p:cNvPr>
          <p:cNvSpPr txBox="1"/>
          <p:nvPr/>
        </p:nvSpPr>
        <p:spPr>
          <a:xfrm>
            <a:off x="148931" y="1044128"/>
            <a:ext cx="2784325" cy="1181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आपातकालीन डाइविंग उपकरण</a:t>
            </a:r>
          </a:p>
        </p:txBody>
      </p:sp>
      <p:pic>
        <p:nvPicPr>
          <p:cNvPr id="2" name="Picture 1">
            <a:extLst>
              <a:ext uri="{FF2B5EF4-FFF2-40B4-BE49-F238E27FC236}">
                <a16:creationId xmlns:a16="http://schemas.microsoft.com/office/drawing/2014/main" id="{F5043B2E-FCF4-74D0-C9B7-A5E15E3A713E}"/>
              </a:ext>
            </a:extLst>
          </p:cNvPr>
          <p:cNvPicPr>
            <a:picLocks noChangeAspect="1"/>
          </p:cNvPicPr>
          <p:nvPr/>
        </p:nvPicPr>
        <p:blipFill>
          <a:blip r:embed="rId3"/>
          <a:stretch>
            <a:fillRect/>
          </a:stretch>
        </p:blipFill>
        <p:spPr>
          <a:xfrm>
            <a:off x="7808360" y="1264571"/>
            <a:ext cx="1173668" cy="1336365"/>
          </a:xfrm>
          <a:prstGeom prst="rect">
            <a:avLst/>
          </a:prstGeom>
        </p:spPr>
      </p:pic>
      <p:pic>
        <p:nvPicPr>
          <p:cNvPr id="4" name="Picture 3">
            <a:extLst>
              <a:ext uri="{FF2B5EF4-FFF2-40B4-BE49-F238E27FC236}">
                <a16:creationId xmlns:a16="http://schemas.microsoft.com/office/drawing/2014/main" id="{F3B7129E-10EF-1223-C4FB-631A0E186AE5}"/>
              </a:ext>
            </a:extLst>
          </p:cNvPr>
          <p:cNvPicPr>
            <a:picLocks noChangeAspect="1"/>
          </p:cNvPicPr>
          <p:nvPr/>
        </p:nvPicPr>
        <p:blipFill>
          <a:blip r:embed="rId4"/>
          <a:stretch>
            <a:fillRect/>
          </a:stretch>
        </p:blipFill>
        <p:spPr>
          <a:xfrm>
            <a:off x="5377499" y="2779048"/>
            <a:ext cx="3602884" cy="2110139"/>
          </a:xfrm>
          <a:prstGeom prst="rect">
            <a:avLst/>
          </a:prstGeom>
        </p:spPr>
      </p:pic>
      <p:pic>
        <p:nvPicPr>
          <p:cNvPr id="3" name="Picture 2">
            <a:extLst>
              <a:ext uri="{FF2B5EF4-FFF2-40B4-BE49-F238E27FC236}">
                <a16:creationId xmlns:a16="http://schemas.microsoft.com/office/drawing/2014/main" id="{BCF2A8CA-1FAD-D23C-699C-5669753000F7}"/>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12" name="Google Shape;1000100012;p1">
            <a:extLst>
              <a:ext uri="{FF2B5EF4-FFF2-40B4-BE49-F238E27FC236}">
                <a16:creationId xmlns:a16="http://schemas.microsoft.com/office/drawing/2014/main" id="{15CA154E-E792-B941-AFB5-1EA7280AE68C}"/>
              </a:ext>
            </a:extLst>
          </p:cNvPr>
          <p:cNvPicPr preferRelativeResize="0"/>
          <p:nvPr/>
        </p:nvPicPr>
        <p:blipFill rotWithShape="1">
          <a:blip r:embed="rId6">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139814505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C77B4-E838-822F-307E-F9F79E9DAB6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F6B2724-16B8-7C18-46AA-97BE47388D23}"/>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947100E8-BAE8-5579-982B-9D90B71FF1D2}"/>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D1E4EF5-049A-12C3-BFCE-350D31BBDB4F}"/>
              </a:ext>
            </a:extLst>
          </p:cNvPr>
          <p:cNvSpPr txBox="1"/>
          <p:nvPr/>
        </p:nvSpPr>
        <p:spPr>
          <a:xfrm>
            <a:off x="3211830" y="2201801"/>
            <a:ext cx="5653596" cy="20390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सामान</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लेखन स्लेट</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प्राथमिक चिकित्सा किट</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hi-IN" sz="1600" dirty="0">
                <a:solidFill>
                  <a:schemeClr val="tx1"/>
                </a:solidFill>
              </a:rPr>
              <a:t>अंडर वाटर </a:t>
            </a:r>
            <a:r>
              <a:rPr lang="en-US" sz="1600" dirty="0">
                <a:solidFill>
                  <a:schemeClr val="tx1"/>
                </a:solidFill>
              </a:rPr>
              <a:t> कैमरा</a:t>
            </a: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20C29B6B-1272-C7DA-60BA-6DD41930A17E}"/>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9980C472-C8BB-015F-AA62-C56D0258E8BE}"/>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7E2408BF-A2CA-1A49-4D2C-8A17904D9570}"/>
              </a:ext>
            </a:extLst>
          </p:cNvPr>
          <p:cNvSpPr txBox="1"/>
          <p:nvPr/>
        </p:nvSpPr>
        <p:spPr>
          <a:xfrm>
            <a:off x="8086631" y="4805002"/>
            <a:ext cx="514538" cy="23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1879D687-1B2D-652E-B193-B20930DC95DF}"/>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6BAD8A71-B435-EA49-14E9-3B0441CA5BF5}"/>
              </a:ext>
            </a:extLst>
          </p:cNvPr>
          <p:cNvSpPr txBox="1">
            <a:spLocks noGrp="1"/>
          </p:cNvSpPr>
          <p:nvPr>
            <p:ph type="sldNum" sz="quarter" idx="2"/>
          </p:nvPr>
        </p:nvSpPr>
        <p:spPr>
          <a:xfrm>
            <a:off x="8595426" y="4749296"/>
            <a:ext cx="334821" cy="2539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l" rtl="0"/>
            <a:fld id="{86CB4B4D-7CA3-9044-876B-883B54F8677D}" type="slidenum">
              <a:rPr/>
              <a:pPr algn="l" rtl="0"/>
              <a:t>23</a:t>
            </a:fld>
            <a:endParaRPr dirty="0"/>
          </a:p>
        </p:txBody>
      </p:sp>
      <p:sp>
        <p:nvSpPr>
          <p:cNvPr id="9" name="Course Purpose">
            <a:extLst>
              <a:ext uri="{FF2B5EF4-FFF2-40B4-BE49-F238E27FC236}">
                <a16:creationId xmlns:a16="http://schemas.microsoft.com/office/drawing/2014/main" id="{D7042E1C-FABD-A18F-5A79-909449386CFB}"/>
              </a:ext>
            </a:extLst>
          </p:cNvPr>
          <p:cNvSpPr txBox="1"/>
          <p:nvPr/>
        </p:nvSpPr>
        <p:spPr>
          <a:xfrm>
            <a:off x="148931" y="1044128"/>
            <a:ext cx="2784325" cy="1181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आपातकालीन डाइविंग उपकरण</a:t>
            </a:r>
          </a:p>
        </p:txBody>
      </p:sp>
      <p:pic>
        <p:nvPicPr>
          <p:cNvPr id="3" name="Picture 2">
            <a:extLst>
              <a:ext uri="{FF2B5EF4-FFF2-40B4-BE49-F238E27FC236}">
                <a16:creationId xmlns:a16="http://schemas.microsoft.com/office/drawing/2014/main" id="{C24C9752-87D5-126D-846F-A5DDEC1A9FFA}"/>
              </a:ext>
            </a:extLst>
          </p:cNvPr>
          <p:cNvPicPr>
            <a:picLocks noChangeAspect="1"/>
          </p:cNvPicPr>
          <p:nvPr/>
        </p:nvPicPr>
        <p:blipFill>
          <a:blip r:embed="rId3"/>
          <a:stretch>
            <a:fillRect/>
          </a:stretch>
        </p:blipFill>
        <p:spPr>
          <a:xfrm>
            <a:off x="5572881" y="1601844"/>
            <a:ext cx="3209169" cy="2583271"/>
          </a:xfrm>
          <a:prstGeom prst="rect">
            <a:avLst/>
          </a:prstGeom>
        </p:spPr>
      </p:pic>
      <p:pic>
        <p:nvPicPr>
          <p:cNvPr id="2" name="Picture 1">
            <a:extLst>
              <a:ext uri="{FF2B5EF4-FFF2-40B4-BE49-F238E27FC236}">
                <a16:creationId xmlns:a16="http://schemas.microsoft.com/office/drawing/2014/main" id="{41F74F72-CE91-5966-9AEF-D54D8868F585}"/>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E676CCC2-5BFB-9D79-D2E8-B0BBE540BC86}"/>
              </a:ext>
            </a:extLst>
          </p:cNvPr>
          <p:cNvPicPr preferRelativeResize="0"/>
          <p:nvPr/>
        </p:nvPicPr>
        <p:blipFill rotWithShape="1">
          <a:blip r:embed="rId5">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422739370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A976C-0688-41C5-7189-E5E8F846D4B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B215781A-DEF5-D426-B8B4-257825AD6831}"/>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2447FE36-8029-8207-FAB0-7F5D7FC23C1E}"/>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86CE15B-CEFD-BA7D-243A-72EA87C41108}"/>
              </a:ext>
            </a:extLst>
          </p:cNvPr>
          <p:cNvSpPr txBox="1"/>
          <p:nvPr/>
        </p:nvSpPr>
        <p:spPr>
          <a:xfrm>
            <a:off x="3147124" y="1929361"/>
            <a:ext cx="5653596" cy="2723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गोता लगाने की योजना बनाना</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गोताखोरी योजना की समीक्षा करें: गहराई, समय, मार्ग, प्रवेश/निकास बिंदु।</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अधिकतम गहराई और तल पर समय </a:t>
            </a:r>
            <a:r>
              <a:rPr lang="en-US" sz="1600" dirty="0" err="1">
                <a:solidFill>
                  <a:schemeClr val="tx1"/>
                </a:solidFill>
              </a:rPr>
              <a:t>स्थापित</a:t>
            </a:r>
            <a:r>
              <a:rPr lang="en-US" sz="1600" dirty="0">
                <a:solidFill>
                  <a:schemeClr val="tx1"/>
                </a:solidFill>
              </a:rPr>
              <a:t> </a:t>
            </a:r>
            <a:r>
              <a:rPr lang="en-US" sz="1600" dirty="0" err="1">
                <a:solidFill>
                  <a:schemeClr val="tx1"/>
                </a:solidFill>
              </a:rPr>
              <a:t>करें</a:t>
            </a:r>
            <a:r>
              <a:rPr lang="hi-IN" sz="1600" dirty="0">
                <a:solidFill>
                  <a:schemeClr val="tx1"/>
                </a:solidFill>
              </a:rPr>
              <a:t> I</a:t>
            </a:r>
            <a:endParaRPr lang="en-US" sz="1600" dirty="0">
              <a:solidFill>
                <a:schemeClr val="tx1"/>
              </a:solidFill>
            </a:endParaRP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मौसम, ज्वार, धारा और दृश्यता पर </a:t>
            </a:r>
            <a:r>
              <a:rPr lang="en-US" sz="1600" dirty="0" err="1">
                <a:solidFill>
                  <a:schemeClr val="tx1"/>
                </a:solidFill>
              </a:rPr>
              <a:t>विचार</a:t>
            </a:r>
            <a:r>
              <a:rPr lang="en-US" sz="1600" dirty="0">
                <a:solidFill>
                  <a:schemeClr val="tx1"/>
                </a:solidFill>
              </a:rPr>
              <a:t> </a:t>
            </a:r>
            <a:r>
              <a:rPr lang="en-US" sz="1600" dirty="0" err="1">
                <a:solidFill>
                  <a:schemeClr val="tx1"/>
                </a:solidFill>
              </a:rPr>
              <a:t>करें</a:t>
            </a:r>
            <a:r>
              <a:rPr lang="hi-IN" sz="1600" dirty="0">
                <a:solidFill>
                  <a:schemeClr val="tx1"/>
                </a:solidFill>
              </a:rPr>
              <a:t> I</a:t>
            </a:r>
            <a:endParaRPr lang="en-US" sz="1600" dirty="0">
              <a:solidFill>
                <a:schemeClr val="tx1"/>
              </a:solidFill>
            </a:endParaRP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सुनिश्चित करें कि आपातकालीन योजनाएं </a:t>
            </a:r>
            <a:r>
              <a:rPr lang="en-US" sz="1600" dirty="0" err="1">
                <a:solidFill>
                  <a:schemeClr val="tx1"/>
                </a:solidFill>
              </a:rPr>
              <a:t>लागू</a:t>
            </a:r>
            <a:r>
              <a:rPr lang="en-US" sz="1600" dirty="0">
                <a:solidFill>
                  <a:schemeClr val="tx1"/>
                </a:solidFill>
              </a:rPr>
              <a:t> </a:t>
            </a:r>
            <a:r>
              <a:rPr lang="en-US" sz="1600" dirty="0" err="1">
                <a:solidFill>
                  <a:schemeClr val="tx1"/>
                </a:solidFill>
              </a:rPr>
              <a:t>हों</a:t>
            </a:r>
            <a:r>
              <a:rPr lang="hi-IN" sz="1600" dirty="0">
                <a:solidFill>
                  <a:schemeClr val="tx1"/>
                </a:solidFill>
              </a:rPr>
              <a:t> I</a:t>
            </a:r>
            <a:endParaRPr lang="en-US" sz="1600" dirty="0">
              <a:solidFill>
                <a:schemeClr val="tx1"/>
              </a:solidFill>
            </a:endParaRP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BA58BA09-3156-E8C1-C336-5B40AD9AB675}"/>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CC53A02D-4385-C0CE-CAA7-A8D5EEF206F2}"/>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281849D0-2B27-BBE4-D685-89D6FE74E8C1}"/>
              </a:ext>
            </a:extLst>
          </p:cNvPr>
          <p:cNvSpPr txBox="1"/>
          <p:nvPr/>
        </p:nvSpPr>
        <p:spPr>
          <a:xfrm>
            <a:off x="8086631" y="4805002"/>
            <a:ext cx="514538" cy="23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EEE1017E-7CA0-5F02-9A2B-22EF819B6F34}"/>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B2239A5B-E9F7-FDA3-C034-6FE971ABBF8F}"/>
              </a:ext>
            </a:extLst>
          </p:cNvPr>
          <p:cNvSpPr txBox="1">
            <a:spLocks noGrp="1"/>
          </p:cNvSpPr>
          <p:nvPr>
            <p:ph type="sldNum" sz="quarter" idx="2"/>
          </p:nvPr>
        </p:nvSpPr>
        <p:spPr>
          <a:xfrm>
            <a:off x="8595426" y="4749296"/>
            <a:ext cx="334821" cy="253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24</a:t>
            </a:fld>
            <a:endParaRPr dirty="0"/>
          </a:p>
        </p:txBody>
      </p:sp>
      <p:sp>
        <p:nvSpPr>
          <p:cNvPr id="9" name="Course Purpose">
            <a:extLst>
              <a:ext uri="{FF2B5EF4-FFF2-40B4-BE49-F238E27FC236}">
                <a16:creationId xmlns:a16="http://schemas.microsoft.com/office/drawing/2014/main" id="{6900B188-4C95-FC51-BD6E-D176A94E088E}"/>
              </a:ext>
            </a:extLst>
          </p:cNvPr>
          <p:cNvSpPr txBox="1"/>
          <p:nvPr/>
        </p:nvSpPr>
        <p:spPr>
          <a:xfrm>
            <a:off x="148931" y="1044128"/>
            <a:ext cx="2784325" cy="1181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सुरक्षित डाइविंग संचालन प्रक्रिया</a:t>
            </a:r>
          </a:p>
        </p:txBody>
      </p:sp>
      <p:pic>
        <p:nvPicPr>
          <p:cNvPr id="2" name="Picture 1">
            <a:extLst>
              <a:ext uri="{FF2B5EF4-FFF2-40B4-BE49-F238E27FC236}">
                <a16:creationId xmlns:a16="http://schemas.microsoft.com/office/drawing/2014/main" id="{6F929B27-8115-62DB-3253-098E0442B172}"/>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3" name="Google Shape;1000100012;p1">
            <a:extLst>
              <a:ext uri="{FF2B5EF4-FFF2-40B4-BE49-F238E27FC236}">
                <a16:creationId xmlns:a16="http://schemas.microsoft.com/office/drawing/2014/main" id="{E0B630B5-7668-69C4-E244-9BA3752A04E3}"/>
              </a:ext>
            </a:extLst>
          </p:cNvPr>
          <p:cNvPicPr preferRelativeResize="0"/>
          <p:nvPr/>
        </p:nvPicPr>
        <p:blipFill rotWithShape="1">
          <a:blip r:embed="rId4">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34495599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E7F4E-8DEB-4478-FE9D-96DBD9C50FA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C2E233C-D435-D892-870B-544A11A24EE5}"/>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322FAEEC-71E0-4744-4454-A4D2F5568838}"/>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3A9D4D5-AEDC-F95A-9224-D24BED521B82}"/>
              </a:ext>
            </a:extLst>
          </p:cNvPr>
          <p:cNvSpPr txBox="1"/>
          <p:nvPr/>
        </p:nvSpPr>
        <p:spPr>
          <a:xfrm>
            <a:off x="3211830" y="1224444"/>
            <a:ext cx="5653596" cy="44473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उपकरण जांच</a:t>
            </a:r>
          </a:p>
          <a:p>
            <a:pPr algn="l" rtl="0">
              <a:lnSpc>
                <a:spcPct val="100000"/>
              </a:lnSpc>
              <a:spcBef>
                <a:spcPts val="600"/>
              </a:spcBef>
              <a:buSzPct val="100000"/>
              <a:defRPr sz="5400">
                <a:latin typeface="Open Sans"/>
                <a:ea typeface="Open Sans"/>
                <a:cs typeface="Open Sans"/>
                <a:sym typeface="Open Sans"/>
              </a:defRPr>
            </a:pPr>
            <a:r>
              <a:rPr lang="en-US" sz="1600" dirty="0">
                <a:solidFill>
                  <a:schemeClr val="tx1"/>
                </a:solidFill>
              </a:rPr>
              <a:t>एक पूर्ण उपकरण का </a:t>
            </a:r>
            <a:r>
              <a:rPr lang="en-US" sz="1600" dirty="0" err="1">
                <a:solidFill>
                  <a:schemeClr val="tx1"/>
                </a:solidFill>
              </a:rPr>
              <a:t>संचालन</a:t>
            </a:r>
            <a:r>
              <a:rPr lang="en-US" sz="1600" dirty="0">
                <a:solidFill>
                  <a:schemeClr val="tx1"/>
                </a:solidFill>
              </a:rPr>
              <a:t> </a:t>
            </a:r>
            <a:r>
              <a:rPr lang="en-US" sz="1600" dirty="0" err="1">
                <a:solidFill>
                  <a:schemeClr val="tx1"/>
                </a:solidFill>
              </a:rPr>
              <a:t>करें</a:t>
            </a:r>
            <a:r>
              <a:rPr lang="en-US" sz="1600" dirty="0">
                <a:solidFill>
                  <a:schemeClr val="tx1"/>
                </a:solidFill>
              </a:rPr>
              <a:t> </a:t>
            </a:r>
            <a:r>
              <a:rPr lang="en-US" sz="1600" dirty="0" err="1">
                <a:solidFill>
                  <a:schemeClr val="tx1"/>
                </a:solidFill>
              </a:rPr>
              <a:t>निरीक्षण</a:t>
            </a:r>
            <a:r>
              <a:rPr lang="en-US" sz="1600" dirty="0">
                <a:solidFill>
                  <a:schemeClr val="tx1"/>
                </a:solidFill>
              </a:rPr>
              <a:t>: </a:t>
            </a:r>
            <a:r>
              <a:rPr lang="en-US" sz="1600" dirty="0" err="1">
                <a:solidFill>
                  <a:schemeClr val="tx1"/>
                </a:solidFill>
              </a:rPr>
              <a:t>बीसीडी</a:t>
            </a:r>
            <a:r>
              <a:rPr lang="en-US" sz="1600" dirty="0">
                <a:solidFill>
                  <a:schemeClr val="tx1"/>
                </a:solidFill>
              </a:rPr>
              <a:t>, नियामक, टैंक दबाव, मुखौटा, पंख, वजन, </a:t>
            </a:r>
            <a:r>
              <a:rPr lang="en-US" sz="1600" dirty="0" err="1">
                <a:solidFill>
                  <a:schemeClr val="tx1"/>
                </a:solidFill>
              </a:rPr>
              <a:t>कंप्यूटर</a:t>
            </a:r>
            <a:endParaRPr lang="en-US" sz="1600" dirty="0">
              <a:solidFill>
                <a:schemeClr val="tx1"/>
              </a:solidFill>
            </a:endParaRPr>
          </a:p>
          <a:p>
            <a:pPr algn="l" rtl="0">
              <a:lnSpc>
                <a:spcPct val="100000"/>
              </a:lnSpc>
              <a:spcBef>
                <a:spcPts val="600"/>
              </a:spcBef>
              <a:buSzPct val="100000"/>
              <a:defRPr sz="5400">
                <a:latin typeface="Open Sans"/>
                <a:ea typeface="Open Sans"/>
                <a:cs typeface="Open Sans"/>
                <a:sym typeface="Open Sans"/>
              </a:defRPr>
            </a:pPr>
            <a:endParaRPr lang="en-US" sz="1600" dirty="0">
              <a:solidFill>
                <a:schemeClr val="tx1"/>
              </a:solidFill>
            </a:endParaRPr>
          </a:p>
          <a:p>
            <a:pPr algn="l" rtl="0">
              <a:lnSpc>
                <a:spcPct val="100000"/>
              </a:lnSpc>
              <a:spcBef>
                <a:spcPts val="600"/>
              </a:spcBef>
              <a:buSzPct val="100000"/>
              <a:defRPr sz="5400">
                <a:latin typeface="Open Sans"/>
                <a:ea typeface="Open Sans"/>
                <a:cs typeface="Open Sans"/>
                <a:sym typeface="Open Sans"/>
              </a:defRPr>
            </a:pPr>
            <a:r>
              <a:rPr lang="en-US" sz="1600" dirty="0">
                <a:solidFill>
                  <a:schemeClr val="tx1"/>
                </a:solidFill>
              </a:rPr>
              <a:t>सुनिश्चित करें कि वायु आपूर्ति पर्याप्त है और कार्यशील है।</a:t>
            </a:r>
          </a:p>
          <a:p>
            <a:pPr algn="l" rtl="0">
              <a:lnSpc>
                <a:spcPct val="100000"/>
              </a:lnSpc>
              <a:spcBef>
                <a:spcPts val="600"/>
              </a:spcBef>
              <a:buSzPct val="100000"/>
              <a:defRPr sz="5400">
                <a:latin typeface="Open Sans"/>
                <a:ea typeface="Open Sans"/>
                <a:cs typeface="Open Sans"/>
                <a:sym typeface="Open Sans"/>
              </a:defRPr>
            </a:pPr>
            <a:r>
              <a:rPr lang="en-US" sz="1600" dirty="0">
                <a:solidFill>
                  <a:schemeClr val="tx1"/>
                </a:solidFill>
              </a:rPr>
              <a:t>BWRAF प्रणाली का उपयोग करके मित्र जाँच करें:</a:t>
            </a:r>
          </a:p>
          <a:p>
            <a:pPr algn="l" rtl="0">
              <a:lnSpc>
                <a:spcPct val="100000"/>
              </a:lnSpc>
              <a:spcBef>
                <a:spcPts val="600"/>
              </a:spcBef>
              <a:buSzPct val="100000"/>
              <a:defRPr sz="5400">
                <a:latin typeface="Open Sans"/>
                <a:ea typeface="Open Sans"/>
                <a:cs typeface="Open Sans"/>
                <a:sym typeface="Open Sans"/>
              </a:defRPr>
            </a:pPr>
            <a:r>
              <a:rPr lang="en-US" sz="1600" dirty="0">
                <a:solidFill>
                  <a:schemeClr val="tx1"/>
                </a:solidFill>
              </a:rPr>
              <a:t>1. बी – बीसीडी</a:t>
            </a:r>
          </a:p>
          <a:p>
            <a:pPr algn="l" rtl="0">
              <a:lnSpc>
                <a:spcPct val="100000"/>
              </a:lnSpc>
              <a:spcBef>
                <a:spcPts val="600"/>
              </a:spcBef>
              <a:buSzPct val="100000"/>
              <a:defRPr sz="5400">
                <a:latin typeface="Open Sans"/>
                <a:ea typeface="Open Sans"/>
                <a:cs typeface="Open Sans"/>
                <a:sym typeface="Open Sans"/>
              </a:defRPr>
            </a:pPr>
            <a:r>
              <a:rPr lang="en-US" sz="1600" dirty="0">
                <a:solidFill>
                  <a:schemeClr val="tx1"/>
                </a:solidFill>
              </a:rPr>
              <a:t>2. W – भार</a:t>
            </a:r>
          </a:p>
          <a:p>
            <a:pPr algn="l" rtl="0">
              <a:lnSpc>
                <a:spcPct val="100000"/>
              </a:lnSpc>
              <a:spcBef>
                <a:spcPts val="600"/>
              </a:spcBef>
              <a:buSzPct val="100000"/>
              <a:defRPr sz="5400">
                <a:latin typeface="Open Sans"/>
                <a:ea typeface="Open Sans"/>
                <a:cs typeface="Open Sans"/>
                <a:sym typeface="Open Sans"/>
              </a:defRPr>
            </a:pPr>
            <a:r>
              <a:rPr lang="en-US" sz="1600" dirty="0">
                <a:solidFill>
                  <a:schemeClr val="tx1"/>
                </a:solidFill>
              </a:rPr>
              <a:t>3. आर - रिलीज़</a:t>
            </a:r>
          </a:p>
          <a:p>
            <a:pPr algn="l" rtl="0">
              <a:lnSpc>
                <a:spcPct val="100000"/>
              </a:lnSpc>
              <a:spcBef>
                <a:spcPts val="600"/>
              </a:spcBef>
              <a:buSzPct val="100000"/>
              <a:defRPr sz="5400">
                <a:latin typeface="Open Sans"/>
                <a:ea typeface="Open Sans"/>
                <a:cs typeface="Open Sans"/>
                <a:sym typeface="Open Sans"/>
              </a:defRPr>
            </a:pPr>
            <a:r>
              <a:rPr lang="en-US" sz="1600" dirty="0">
                <a:solidFill>
                  <a:schemeClr val="tx1"/>
                </a:solidFill>
              </a:rPr>
              <a:t>4. ए – वायु</a:t>
            </a:r>
          </a:p>
          <a:p>
            <a:pPr algn="l" rtl="0">
              <a:lnSpc>
                <a:spcPct val="100000"/>
              </a:lnSpc>
              <a:spcBef>
                <a:spcPts val="600"/>
              </a:spcBef>
              <a:buSzPct val="100000"/>
              <a:defRPr sz="5400">
                <a:latin typeface="Open Sans"/>
                <a:ea typeface="Open Sans"/>
                <a:cs typeface="Open Sans"/>
                <a:sym typeface="Open Sans"/>
              </a:defRPr>
            </a:pPr>
            <a:r>
              <a:rPr lang="en-US" sz="1600" dirty="0">
                <a:solidFill>
                  <a:schemeClr val="tx1"/>
                </a:solidFill>
              </a:rPr>
              <a:t>5. एफ – अंतिम जांच</a:t>
            </a:r>
          </a:p>
          <a:p>
            <a:pPr algn="l" rtl="0">
              <a:lnSpc>
                <a:spcPct val="100000"/>
              </a:lnSpc>
              <a:spcBef>
                <a:spcPts val="600"/>
              </a:spcBef>
              <a:buSzPct val="100000"/>
              <a:defRPr sz="5400">
                <a:latin typeface="Open Sans"/>
                <a:ea typeface="Open Sans"/>
                <a:cs typeface="Open Sans"/>
                <a:sym typeface="Open Sans"/>
              </a:defRPr>
            </a:pPr>
            <a:r>
              <a:rPr lang="en-US" sz="1600" dirty="0">
                <a:solidFill>
                  <a:schemeClr val="tx1"/>
                </a:solidFill>
              </a:rPr>
              <a:t>स्वास्थ्य और फिटनेस:-सुनिश्चित करें कि गोताखोर चिकित्सकीय रूप से स्वस्थ हैं।</a:t>
            </a: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D773E8BF-59C9-29A2-8AD7-61A122732B69}"/>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2688F9DC-59B7-5981-6446-AEA157FE4517}"/>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C7BF40EE-55A3-DC52-24AD-0CAEE40220C6}"/>
              </a:ext>
            </a:extLst>
          </p:cNvPr>
          <p:cNvSpPr txBox="1"/>
          <p:nvPr/>
        </p:nvSpPr>
        <p:spPr>
          <a:xfrm>
            <a:off x="8086631" y="4805002"/>
            <a:ext cx="514538" cy="23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0DAB8BBB-EAD0-28C5-F08A-AD0465C82A60}"/>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C9CC597C-0D09-098D-B102-E99FD022DFFF}"/>
              </a:ext>
            </a:extLst>
          </p:cNvPr>
          <p:cNvSpPr txBox="1">
            <a:spLocks noGrp="1"/>
          </p:cNvSpPr>
          <p:nvPr>
            <p:ph type="sldNum" sz="quarter" idx="2"/>
          </p:nvPr>
        </p:nvSpPr>
        <p:spPr>
          <a:xfrm>
            <a:off x="8595426" y="4749296"/>
            <a:ext cx="334821" cy="2539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l" rtl="0"/>
            <a:fld id="{86CB4B4D-7CA3-9044-876B-883B54F8677D}" type="slidenum">
              <a:rPr/>
              <a:pPr algn="l" rtl="0"/>
              <a:t>25</a:t>
            </a:fld>
            <a:endParaRPr dirty="0"/>
          </a:p>
        </p:txBody>
      </p:sp>
      <p:sp>
        <p:nvSpPr>
          <p:cNvPr id="9" name="Course Purpose">
            <a:extLst>
              <a:ext uri="{FF2B5EF4-FFF2-40B4-BE49-F238E27FC236}">
                <a16:creationId xmlns:a16="http://schemas.microsoft.com/office/drawing/2014/main" id="{8B1FA2D9-A427-FA24-B70B-7FC5F342F52D}"/>
              </a:ext>
            </a:extLst>
          </p:cNvPr>
          <p:cNvSpPr txBox="1"/>
          <p:nvPr/>
        </p:nvSpPr>
        <p:spPr>
          <a:xfrm>
            <a:off x="148931" y="1044128"/>
            <a:ext cx="2784325" cy="1181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सुरक्षित डाइविंग संचालन प्रक्रिया</a:t>
            </a:r>
          </a:p>
        </p:txBody>
      </p:sp>
      <p:pic>
        <p:nvPicPr>
          <p:cNvPr id="2" name="Picture 1">
            <a:extLst>
              <a:ext uri="{FF2B5EF4-FFF2-40B4-BE49-F238E27FC236}">
                <a16:creationId xmlns:a16="http://schemas.microsoft.com/office/drawing/2014/main" id="{ADCAFB8C-2541-607C-F7E3-241BB4D0CAD1}"/>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3" name="Google Shape;1000100012;p1">
            <a:extLst>
              <a:ext uri="{FF2B5EF4-FFF2-40B4-BE49-F238E27FC236}">
                <a16:creationId xmlns:a16="http://schemas.microsoft.com/office/drawing/2014/main" id="{C1D4F3F6-0081-0CFE-15FB-23E474F2D0EA}"/>
              </a:ext>
            </a:extLst>
          </p:cNvPr>
          <p:cNvPicPr preferRelativeResize="0"/>
          <p:nvPr/>
        </p:nvPicPr>
        <p:blipFill rotWithShape="1">
          <a:blip r:embed="rId4">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314227586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19F4F-13E4-87D4-B43F-3DC249EDDD4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0F54386-2C89-D6BC-3744-E6FDE55E6FF9}"/>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89733EA8-3EFF-9ED8-B4E6-64264EE5A092}"/>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CDF35F6-DAD7-C94B-CF5C-8A5D468C5B52}"/>
              </a:ext>
            </a:extLst>
          </p:cNvPr>
          <p:cNvSpPr txBox="1"/>
          <p:nvPr/>
        </p:nvSpPr>
        <p:spPr>
          <a:xfrm>
            <a:off x="3147124" y="1099737"/>
            <a:ext cx="5653596" cy="4478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गोता लगाने के दौरान</a:t>
            </a:r>
          </a:p>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A. गोता योजना का </a:t>
            </a:r>
            <a:r>
              <a:rPr lang="en-US" sz="1600" dirty="0" err="1">
                <a:solidFill>
                  <a:schemeClr val="tx1"/>
                </a:solidFill>
              </a:rPr>
              <a:t>पालन</a:t>
            </a:r>
            <a:r>
              <a:rPr lang="en-US" sz="1600" dirty="0">
                <a:solidFill>
                  <a:schemeClr val="tx1"/>
                </a:solidFill>
              </a:rPr>
              <a:t> </a:t>
            </a:r>
            <a:r>
              <a:rPr lang="en-US" sz="1600" dirty="0" err="1">
                <a:solidFill>
                  <a:schemeClr val="tx1"/>
                </a:solidFill>
              </a:rPr>
              <a:t>करें</a:t>
            </a:r>
            <a:r>
              <a:rPr lang="hi-IN" sz="1600" dirty="0">
                <a:solidFill>
                  <a:schemeClr val="tx1"/>
                </a:solidFill>
              </a:rPr>
              <a:t> I</a:t>
            </a: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सहमत समय/गहराई सीमा का </a:t>
            </a:r>
            <a:r>
              <a:rPr lang="en-US" sz="1600" dirty="0" err="1">
                <a:solidFill>
                  <a:schemeClr val="tx1"/>
                </a:solidFill>
              </a:rPr>
              <a:t>पालन</a:t>
            </a:r>
            <a:r>
              <a:rPr lang="en-US" sz="1600" dirty="0">
                <a:solidFill>
                  <a:schemeClr val="tx1"/>
                </a:solidFill>
              </a:rPr>
              <a:t> </a:t>
            </a:r>
            <a:r>
              <a:rPr lang="en-US" sz="1600" dirty="0" err="1">
                <a:solidFill>
                  <a:schemeClr val="tx1"/>
                </a:solidFill>
              </a:rPr>
              <a:t>करें</a:t>
            </a:r>
            <a:r>
              <a:rPr lang="hi-IN" sz="1600" dirty="0">
                <a:solidFill>
                  <a:schemeClr val="tx1"/>
                </a:solidFill>
              </a:rPr>
              <a:t> I</a:t>
            </a: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वायु आपूर्ति और गोताखोरी कंप्यूटर की नियमित </a:t>
            </a:r>
            <a:r>
              <a:rPr lang="en-US" sz="1600" dirty="0" err="1">
                <a:solidFill>
                  <a:schemeClr val="tx1"/>
                </a:solidFill>
              </a:rPr>
              <a:t>निगरानी</a:t>
            </a:r>
            <a:r>
              <a:rPr lang="en-US" sz="1600" dirty="0">
                <a:solidFill>
                  <a:schemeClr val="tx1"/>
                </a:solidFill>
              </a:rPr>
              <a:t> </a:t>
            </a:r>
            <a:r>
              <a:rPr lang="en-US" sz="1600" dirty="0" err="1">
                <a:solidFill>
                  <a:schemeClr val="tx1"/>
                </a:solidFill>
              </a:rPr>
              <a:t>करें</a:t>
            </a:r>
            <a:r>
              <a:rPr lang="hi-IN" sz="1600" dirty="0">
                <a:solidFill>
                  <a:schemeClr val="tx1"/>
                </a:solidFill>
              </a:rPr>
              <a:t> I</a:t>
            </a: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B. बडी सिस्टम </a:t>
            </a:r>
            <a:r>
              <a:rPr lang="en-US" sz="1600" dirty="0" err="1">
                <a:solidFill>
                  <a:schemeClr val="tx1"/>
                </a:solidFill>
              </a:rPr>
              <a:t>बनाए</a:t>
            </a:r>
            <a:r>
              <a:rPr lang="en-US" sz="1600" dirty="0">
                <a:solidFill>
                  <a:schemeClr val="tx1"/>
                </a:solidFill>
              </a:rPr>
              <a:t> </a:t>
            </a:r>
            <a:r>
              <a:rPr lang="en-US" sz="1600" dirty="0" err="1">
                <a:solidFill>
                  <a:schemeClr val="tx1"/>
                </a:solidFill>
              </a:rPr>
              <a:t>रखें</a:t>
            </a:r>
            <a:r>
              <a:rPr lang="hi-IN" sz="1600" dirty="0">
                <a:solidFill>
                  <a:schemeClr val="tx1"/>
                </a:solidFill>
              </a:rPr>
              <a:t> I</a:t>
            </a: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अपने दोस्त की पहुंच के </a:t>
            </a:r>
            <a:r>
              <a:rPr lang="en-US" sz="1600" dirty="0" err="1">
                <a:solidFill>
                  <a:schemeClr val="tx1"/>
                </a:solidFill>
              </a:rPr>
              <a:t>भीतर</a:t>
            </a:r>
            <a:r>
              <a:rPr lang="en-US" sz="1600" dirty="0">
                <a:solidFill>
                  <a:schemeClr val="tx1"/>
                </a:solidFill>
              </a:rPr>
              <a:t> </a:t>
            </a:r>
            <a:r>
              <a:rPr lang="en-US" sz="1600" dirty="0" err="1">
                <a:solidFill>
                  <a:schemeClr val="tx1"/>
                </a:solidFill>
              </a:rPr>
              <a:t>रहें</a:t>
            </a:r>
            <a:r>
              <a:rPr lang="hi-IN" sz="1600" dirty="0">
                <a:solidFill>
                  <a:schemeClr val="tx1"/>
                </a:solidFill>
              </a:rPr>
              <a:t> I</a:t>
            </a: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संचार के लिए उचित हस्त संकेतों का </a:t>
            </a:r>
            <a:r>
              <a:rPr lang="en-US" sz="1600" dirty="0" err="1">
                <a:solidFill>
                  <a:schemeClr val="tx1"/>
                </a:solidFill>
              </a:rPr>
              <a:t>प्रयोग</a:t>
            </a:r>
            <a:r>
              <a:rPr lang="en-US" sz="1600" dirty="0">
                <a:solidFill>
                  <a:schemeClr val="tx1"/>
                </a:solidFill>
              </a:rPr>
              <a:t> </a:t>
            </a:r>
            <a:r>
              <a:rPr lang="en-US" sz="1600" dirty="0" err="1">
                <a:solidFill>
                  <a:schemeClr val="tx1"/>
                </a:solidFill>
              </a:rPr>
              <a:t>करें</a:t>
            </a:r>
            <a:r>
              <a:rPr lang="hi-IN" sz="1600" dirty="0">
                <a:solidFill>
                  <a:schemeClr val="tx1"/>
                </a:solidFill>
              </a:rPr>
              <a:t> I</a:t>
            </a: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C. जल्दी और अक्सर </a:t>
            </a:r>
            <a:r>
              <a:rPr lang="en-US" sz="1600" dirty="0" err="1">
                <a:solidFill>
                  <a:schemeClr val="tx1"/>
                </a:solidFill>
              </a:rPr>
              <a:t>बराबरी</a:t>
            </a:r>
            <a:r>
              <a:rPr lang="en-US" sz="1600" dirty="0">
                <a:solidFill>
                  <a:schemeClr val="tx1"/>
                </a:solidFill>
              </a:rPr>
              <a:t> </a:t>
            </a:r>
            <a:r>
              <a:rPr lang="en-US" sz="1600" dirty="0" err="1">
                <a:solidFill>
                  <a:schemeClr val="tx1"/>
                </a:solidFill>
              </a:rPr>
              <a:t>करें</a:t>
            </a:r>
            <a:r>
              <a:rPr lang="hi-IN" sz="1600" dirty="0">
                <a:solidFill>
                  <a:schemeClr val="tx1"/>
                </a:solidFill>
              </a:rPr>
              <a:t> I</a:t>
            </a: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उतरते समय नियमित रूप से कान और मास्क को बराबर करके बैरोट्रॉमा से </a:t>
            </a:r>
            <a:r>
              <a:rPr lang="en-US" sz="1600" dirty="0" err="1">
                <a:solidFill>
                  <a:schemeClr val="tx1"/>
                </a:solidFill>
              </a:rPr>
              <a:t>बचाव</a:t>
            </a:r>
            <a:r>
              <a:rPr lang="en-US" sz="1600" dirty="0">
                <a:solidFill>
                  <a:schemeClr val="tx1"/>
                </a:solidFill>
              </a:rPr>
              <a:t> </a:t>
            </a:r>
            <a:r>
              <a:rPr lang="en-US" sz="1600" dirty="0" err="1">
                <a:solidFill>
                  <a:schemeClr val="tx1"/>
                </a:solidFill>
              </a:rPr>
              <a:t>करें</a:t>
            </a:r>
            <a:r>
              <a:rPr lang="hi-IN" sz="1600" dirty="0">
                <a:solidFill>
                  <a:schemeClr val="tx1"/>
                </a:solidFill>
              </a:rPr>
              <a:t> I</a:t>
            </a: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148563B9-EDB1-8243-9A20-98A674F009F4}"/>
              </a:ext>
            </a:extLst>
          </p:cNvPr>
          <p:cNvSpPr/>
          <p:nvPr/>
        </p:nvSpPr>
        <p:spPr>
          <a:xfrm>
            <a:off x="2849031" y="926364"/>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6975550D-16FD-50B3-A5C3-9E611AC3BB21}"/>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A0B31EAE-CF68-DA1A-070A-A16238039A40}"/>
              </a:ext>
            </a:extLst>
          </p:cNvPr>
          <p:cNvSpPr txBox="1"/>
          <p:nvPr/>
        </p:nvSpPr>
        <p:spPr>
          <a:xfrm>
            <a:off x="8086631" y="4805002"/>
            <a:ext cx="514538" cy="23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FBED566E-C13E-3777-0A3F-29232D98738A}"/>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C7501BBA-8493-ED22-8581-55C98BE67ABE}"/>
              </a:ext>
            </a:extLst>
          </p:cNvPr>
          <p:cNvSpPr txBox="1">
            <a:spLocks noGrp="1"/>
          </p:cNvSpPr>
          <p:nvPr>
            <p:ph type="sldNum" sz="quarter" idx="2"/>
          </p:nvPr>
        </p:nvSpPr>
        <p:spPr>
          <a:xfrm>
            <a:off x="8595426" y="4749296"/>
            <a:ext cx="334821" cy="253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26</a:t>
            </a:fld>
            <a:endParaRPr dirty="0"/>
          </a:p>
        </p:txBody>
      </p:sp>
      <p:sp>
        <p:nvSpPr>
          <p:cNvPr id="9" name="Course Purpose">
            <a:extLst>
              <a:ext uri="{FF2B5EF4-FFF2-40B4-BE49-F238E27FC236}">
                <a16:creationId xmlns:a16="http://schemas.microsoft.com/office/drawing/2014/main" id="{E043C8D4-939D-73F8-2818-DD5106C114BE}"/>
              </a:ext>
            </a:extLst>
          </p:cNvPr>
          <p:cNvSpPr txBox="1"/>
          <p:nvPr/>
        </p:nvSpPr>
        <p:spPr>
          <a:xfrm>
            <a:off x="148931" y="1044128"/>
            <a:ext cx="2784325" cy="1181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सुरक्षित डाइविंग संचालन प्रक्रिया</a:t>
            </a:r>
          </a:p>
        </p:txBody>
      </p:sp>
      <p:pic>
        <p:nvPicPr>
          <p:cNvPr id="2" name="Picture 1">
            <a:extLst>
              <a:ext uri="{FF2B5EF4-FFF2-40B4-BE49-F238E27FC236}">
                <a16:creationId xmlns:a16="http://schemas.microsoft.com/office/drawing/2014/main" id="{1E6A13C3-BEEE-7721-DDFE-D50AFE24267A}"/>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3" name="Google Shape;1000100012;p1">
            <a:extLst>
              <a:ext uri="{FF2B5EF4-FFF2-40B4-BE49-F238E27FC236}">
                <a16:creationId xmlns:a16="http://schemas.microsoft.com/office/drawing/2014/main" id="{0779AB5D-FC95-8187-5B0E-CF21F9CACAB0}"/>
              </a:ext>
            </a:extLst>
          </p:cNvPr>
          <p:cNvPicPr preferRelativeResize="0"/>
          <p:nvPr/>
        </p:nvPicPr>
        <p:blipFill rotWithShape="1">
          <a:blip r:embed="rId4">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270392399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45A91-8E65-8D14-B2D2-D9204D8F9E8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951ADB9-30A2-89EE-D086-D1EFE1278209}"/>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BF295518-4CE5-826B-1673-BB209309C247}"/>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992F75A-49F1-D313-57F2-B5463D5C6C56}"/>
              </a:ext>
            </a:extLst>
          </p:cNvPr>
          <p:cNvSpPr txBox="1"/>
          <p:nvPr/>
        </p:nvSpPr>
        <p:spPr>
          <a:xfrm>
            <a:off x="3147124" y="1371160"/>
            <a:ext cx="5653596" cy="31624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D. उछाल को नियंत्रित करें</a:t>
            </a:r>
          </a:p>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तटस्थ उछाल बनाए रखने के लिए बीसीडी और श्वास तकनीक का </a:t>
            </a:r>
            <a:r>
              <a:rPr lang="en-US" sz="1600" dirty="0" err="1">
                <a:solidFill>
                  <a:schemeClr val="tx1"/>
                </a:solidFill>
              </a:rPr>
              <a:t>उपयोग</a:t>
            </a:r>
            <a:r>
              <a:rPr lang="en-US" sz="1600" dirty="0">
                <a:solidFill>
                  <a:schemeClr val="tx1"/>
                </a:solidFill>
              </a:rPr>
              <a:t> </a:t>
            </a:r>
            <a:r>
              <a:rPr lang="en-US" sz="1600" dirty="0" err="1">
                <a:solidFill>
                  <a:schemeClr val="tx1"/>
                </a:solidFill>
              </a:rPr>
              <a:t>करें</a:t>
            </a:r>
            <a:r>
              <a:rPr lang="hi-IN" sz="1600" dirty="0">
                <a:solidFill>
                  <a:schemeClr val="tx1"/>
                </a:solidFill>
              </a:rPr>
              <a:t> I</a:t>
            </a: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तेजी से चढ़ने या उतरने </a:t>
            </a:r>
            <a:r>
              <a:rPr lang="en-US" sz="1600" dirty="0" err="1">
                <a:solidFill>
                  <a:schemeClr val="tx1"/>
                </a:solidFill>
              </a:rPr>
              <a:t>से</a:t>
            </a:r>
            <a:r>
              <a:rPr lang="en-US" sz="1600" dirty="0">
                <a:solidFill>
                  <a:schemeClr val="tx1"/>
                </a:solidFill>
              </a:rPr>
              <a:t> </a:t>
            </a:r>
            <a:r>
              <a:rPr lang="en-US" sz="1600" dirty="0" err="1">
                <a:solidFill>
                  <a:schemeClr val="tx1"/>
                </a:solidFill>
              </a:rPr>
              <a:t>बचें</a:t>
            </a:r>
            <a:r>
              <a:rPr lang="hi-IN" sz="1600" dirty="0">
                <a:solidFill>
                  <a:schemeClr val="tx1"/>
                </a:solidFill>
              </a:rPr>
              <a:t> I</a:t>
            </a: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r>
              <a:rPr lang="hi-IN" sz="1600" dirty="0">
                <a:solidFill>
                  <a:schemeClr val="tx1"/>
                </a:solidFill>
              </a:rPr>
              <a:t>E</a:t>
            </a:r>
            <a:r>
              <a:rPr lang="en-US" sz="1600" dirty="0">
                <a:solidFill>
                  <a:schemeClr val="tx1"/>
                </a:solidFill>
              </a:rPr>
              <a:t>. सुरक्षित रूप </a:t>
            </a:r>
            <a:r>
              <a:rPr lang="en-US" sz="1600" dirty="0" err="1">
                <a:solidFill>
                  <a:schemeClr val="tx1"/>
                </a:solidFill>
              </a:rPr>
              <a:t>से</a:t>
            </a:r>
            <a:r>
              <a:rPr lang="en-US" sz="1600" dirty="0">
                <a:solidFill>
                  <a:schemeClr val="tx1"/>
                </a:solidFill>
              </a:rPr>
              <a:t> </a:t>
            </a:r>
            <a:r>
              <a:rPr lang="en-US" sz="1600" dirty="0" err="1">
                <a:solidFill>
                  <a:schemeClr val="tx1"/>
                </a:solidFill>
              </a:rPr>
              <a:t>चढ़ना</a:t>
            </a:r>
            <a:r>
              <a:rPr lang="hi-IN" sz="1600" dirty="0">
                <a:solidFill>
                  <a:schemeClr val="tx1"/>
                </a:solidFill>
              </a:rPr>
              <a:t> I </a:t>
            </a: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धीरे-धीरे चढ़ें (9-10 मीटर/मिनट या 30 फीट/मिनट से अधिक </a:t>
            </a:r>
            <a:r>
              <a:rPr lang="en-US" sz="1600" dirty="0" err="1">
                <a:solidFill>
                  <a:schemeClr val="tx1"/>
                </a:solidFill>
              </a:rPr>
              <a:t>तेज</a:t>
            </a:r>
            <a:r>
              <a:rPr lang="en-US" sz="1600" dirty="0">
                <a:solidFill>
                  <a:schemeClr val="tx1"/>
                </a:solidFill>
              </a:rPr>
              <a:t> </a:t>
            </a:r>
            <a:r>
              <a:rPr lang="en-US" sz="1600" dirty="0" err="1">
                <a:solidFill>
                  <a:schemeClr val="tx1"/>
                </a:solidFill>
              </a:rPr>
              <a:t>नहीं</a:t>
            </a:r>
            <a:r>
              <a:rPr lang="en-US" sz="1600" dirty="0">
                <a:solidFill>
                  <a:schemeClr val="tx1"/>
                </a:solidFill>
              </a:rPr>
              <a:t>)</a:t>
            </a:r>
            <a:r>
              <a:rPr lang="hi-IN" sz="1600" dirty="0">
                <a:solidFill>
                  <a:schemeClr val="tx1"/>
                </a:solidFill>
              </a:rPr>
              <a:t>I</a:t>
            </a: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3-5 मिनट के लिए 5 मीटर (15 फीट) पर सुरक्षा स्टॉप का </a:t>
            </a:r>
            <a:r>
              <a:rPr lang="en-US" sz="1600" dirty="0" err="1">
                <a:solidFill>
                  <a:schemeClr val="tx1"/>
                </a:solidFill>
              </a:rPr>
              <a:t>प्रदर्शन</a:t>
            </a:r>
            <a:r>
              <a:rPr lang="en-US" sz="1600" dirty="0">
                <a:solidFill>
                  <a:schemeClr val="tx1"/>
                </a:solidFill>
              </a:rPr>
              <a:t> </a:t>
            </a:r>
            <a:r>
              <a:rPr lang="en-US" sz="1600" dirty="0" err="1">
                <a:solidFill>
                  <a:schemeClr val="tx1"/>
                </a:solidFill>
              </a:rPr>
              <a:t>करें</a:t>
            </a:r>
            <a:r>
              <a:rPr lang="hi-IN" sz="1600" dirty="0">
                <a:solidFill>
                  <a:schemeClr val="tx1"/>
                </a:solidFill>
              </a:rPr>
              <a:t> I</a:t>
            </a: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C77F65D7-DEA9-87CE-FE76-41C177F6F46C}"/>
              </a:ext>
            </a:extLst>
          </p:cNvPr>
          <p:cNvSpPr/>
          <p:nvPr/>
        </p:nvSpPr>
        <p:spPr>
          <a:xfrm>
            <a:off x="2849031" y="926364"/>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ABF804F8-C988-7B0D-FF90-8B869A92DF9E}"/>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52751DC7-B55D-E53B-67CD-78AA96BB84B7}"/>
              </a:ext>
            </a:extLst>
          </p:cNvPr>
          <p:cNvSpPr txBox="1"/>
          <p:nvPr/>
        </p:nvSpPr>
        <p:spPr>
          <a:xfrm>
            <a:off x="8086631" y="4805002"/>
            <a:ext cx="514538" cy="23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0407362D-D3B8-6334-B793-8707E615A801}"/>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FDDABF28-B27E-8047-4151-0FCF8438FC2B}"/>
              </a:ext>
            </a:extLst>
          </p:cNvPr>
          <p:cNvSpPr txBox="1">
            <a:spLocks noGrp="1"/>
          </p:cNvSpPr>
          <p:nvPr>
            <p:ph type="sldNum" sz="quarter" idx="2"/>
          </p:nvPr>
        </p:nvSpPr>
        <p:spPr>
          <a:xfrm>
            <a:off x="8595426" y="4749296"/>
            <a:ext cx="334821" cy="2539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l" rtl="0"/>
            <a:fld id="{86CB4B4D-7CA3-9044-876B-883B54F8677D}" type="slidenum">
              <a:rPr/>
              <a:pPr algn="l" rtl="0"/>
              <a:t>27</a:t>
            </a:fld>
            <a:endParaRPr dirty="0"/>
          </a:p>
        </p:txBody>
      </p:sp>
      <p:sp>
        <p:nvSpPr>
          <p:cNvPr id="9" name="Course Purpose">
            <a:extLst>
              <a:ext uri="{FF2B5EF4-FFF2-40B4-BE49-F238E27FC236}">
                <a16:creationId xmlns:a16="http://schemas.microsoft.com/office/drawing/2014/main" id="{44CB4D5F-CEB2-78EE-09EA-F4AE4071418C}"/>
              </a:ext>
            </a:extLst>
          </p:cNvPr>
          <p:cNvSpPr txBox="1"/>
          <p:nvPr/>
        </p:nvSpPr>
        <p:spPr>
          <a:xfrm>
            <a:off x="148931" y="1044128"/>
            <a:ext cx="2784325" cy="1181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सुरक्षित डाइविंग संचालन प्रक्रिया</a:t>
            </a:r>
          </a:p>
        </p:txBody>
      </p:sp>
      <p:pic>
        <p:nvPicPr>
          <p:cNvPr id="2" name="Picture 1">
            <a:extLst>
              <a:ext uri="{FF2B5EF4-FFF2-40B4-BE49-F238E27FC236}">
                <a16:creationId xmlns:a16="http://schemas.microsoft.com/office/drawing/2014/main" id="{0FC23D4A-080C-F6EF-6875-A3D101795064}"/>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3" name="Google Shape;1000100012;p1">
            <a:extLst>
              <a:ext uri="{FF2B5EF4-FFF2-40B4-BE49-F238E27FC236}">
                <a16:creationId xmlns:a16="http://schemas.microsoft.com/office/drawing/2014/main" id="{3E46133D-29D9-D739-9546-A314E011F236}"/>
              </a:ext>
            </a:extLst>
          </p:cNvPr>
          <p:cNvPicPr preferRelativeResize="0"/>
          <p:nvPr/>
        </p:nvPicPr>
        <p:blipFill rotWithShape="1">
          <a:blip r:embed="rId4">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362257968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90CB6-1184-F655-55CE-3975A7ACD22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9944882-CEA5-9FB3-5004-2B09B5A0B737}"/>
              </a:ext>
            </a:extLst>
          </p:cNvPr>
          <p:cNvSpPr/>
          <p:nvPr/>
        </p:nvSpPr>
        <p:spPr>
          <a:xfrm>
            <a:off x="3062899" y="-9453"/>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5382A82A-D8C1-10CB-ECFB-3998CF52CA0B}"/>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BC9B8E5E-364B-4FFF-B510-3BB219D07CD0}"/>
              </a:ext>
            </a:extLst>
          </p:cNvPr>
          <p:cNvSpPr txBox="1"/>
          <p:nvPr/>
        </p:nvSpPr>
        <p:spPr>
          <a:xfrm>
            <a:off x="3203569" y="1371160"/>
            <a:ext cx="5653596" cy="3554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nSpc>
                <a:spcPct val="100000"/>
              </a:lnSpc>
              <a:spcBef>
                <a:spcPts val="600"/>
              </a:spcBef>
              <a:buSzPct val="100000"/>
              <a:defRPr sz="5400">
                <a:latin typeface="Open Sans"/>
                <a:ea typeface="Open Sans"/>
                <a:cs typeface="Open Sans"/>
                <a:sym typeface="Open Sans"/>
              </a:defRPr>
            </a:pPr>
            <a:r>
              <a:rPr lang="hi-IN" sz="2000" dirty="0">
                <a:solidFill>
                  <a:schemeClr val="tx1"/>
                </a:solidFill>
                <a:sym typeface="Open Sans"/>
              </a:rPr>
              <a:t>गोता लगाने के बाद की प्रक्रिया</a:t>
            </a:r>
          </a:p>
          <a:p>
            <a:pPr algn="l" rtl="0">
              <a:lnSpc>
                <a:spcPct val="100000"/>
              </a:lnSpc>
              <a:spcBef>
                <a:spcPts val="600"/>
              </a:spcBef>
              <a:buSzPct val="100000"/>
              <a:defRPr sz="5400">
                <a:latin typeface="Open Sans"/>
                <a:ea typeface="Open Sans"/>
                <a:cs typeface="Open Sans"/>
                <a:sym typeface="Open Sans"/>
              </a:defRPr>
            </a:pPr>
            <a:endParaRPr lang="en-US" sz="100" dirty="0">
              <a:solidFill>
                <a:schemeClr val="tx1"/>
              </a:solidFill>
            </a:endParaRPr>
          </a:p>
          <a:p>
            <a:pPr algn="l" rtl="0">
              <a:lnSpc>
                <a:spcPct val="100000"/>
              </a:lnSpc>
              <a:spcBef>
                <a:spcPts val="600"/>
              </a:spcBef>
              <a:buSzPct val="100000"/>
              <a:defRPr sz="5400">
                <a:latin typeface="Open Sans"/>
                <a:ea typeface="Open Sans"/>
                <a:cs typeface="Open Sans"/>
                <a:sym typeface="Open Sans"/>
              </a:defRPr>
            </a:pPr>
            <a:r>
              <a:rPr lang="en-US" sz="1400" dirty="0">
                <a:solidFill>
                  <a:schemeClr val="tx1"/>
                </a:solidFill>
              </a:rPr>
              <a:t>A. सतह प्रोटोकॉल</a:t>
            </a:r>
          </a:p>
          <a:p>
            <a:pPr algn="l" rtl="0">
              <a:lnSpc>
                <a:spcPct val="100000"/>
              </a:lnSpc>
              <a:spcBef>
                <a:spcPts val="600"/>
              </a:spcBef>
              <a:buSzPct val="100000"/>
              <a:defRPr sz="5400">
                <a:latin typeface="Open Sans"/>
                <a:ea typeface="Open Sans"/>
                <a:cs typeface="Open Sans"/>
                <a:sym typeface="Open Sans"/>
              </a:defRPr>
            </a:pPr>
            <a:r>
              <a:rPr lang="en-US" sz="1400" dirty="0">
                <a:solidFill>
                  <a:schemeClr val="tx1"/>
                </a:solidFill>
              </a:rPr>
              <a:t>सतह पर सहायता या नाव चालक दल को "ठीक है" का </a:t>
            </a:r>
            <a:r>
              <a:rPr lang="en-US" sz="1400" dirty="0" err="1">
                <a:solidFill>
                  <a:schemeClr val="tx1"/>
                </a:solidFill>
              </a:rPr>
              <a:t>संकेत</a:t>
            </a:r>
            <a:r>
              <a:rPr lang="en-US" sz="1400" dirty="0">
                <a:solidFill>
                  <a:schemeClr val="tx1"/>
                </a:solidFill>
              </a:rPr>
              <a:t> </a:t>
            </a:r>
            <a:r>
              <a:rPr lang="en-US" sz="1400" dirty="0" err="1">
                <a:solidFill>
                  <a:schemeClr val="tx1"/>
                </a:solidFill>
              </a:rPr>
              <a:t>दें</a:t>
            </a:r>
            <a:r>
              <a:rPr lang="hi-IN" sz="1400" dirty="0">
                <a:solidFill>
                  <a:schemeClr val="tx1"/>
                </a:solidFill>
              </a:rPr>
              <a:t> I</a:t>
            </a:r>
            <a:endParaRPr lang="en-US" sz="1400" dirty="0">
              <a:solidFill>
                <a:schemeClr val="tx1"/>
              </a:solidFill>
            </a:endParaRPr>
          </a:p>
          <a:p>
            <a:pPr algn="l" rtl="0">
              <a:lnSpc>
                <a:spcPct val="100000"/>
              </a:lnSpc>
              <a:spcBef>
                <a:spcPts val="600"/>
              </a:spcBef>
              <a:buSzPct val="100000"/>
              <a:defRPr sz="5400">
                <a:latin typeface="Open Sans"/>
                <a:ea typeface="Open Sans"/>
                <a:cs typeface="Open Sans"/>
                <a:sym typeface="Open Sans"/>
              </a:defRPr>
            </a:pPr>
            <a:r>
              <a:rPr lang="en-US" sz="1400" dirty="0">
                <a:solidFill>
                  <a:schemeClr val="tx1"/>
                </a:solidFill>
              </a:rPr>
              <a:t>गियर को सुरक्षित रूप से हटाएँ और किसी भी संकट के संकेत पर </a:t>
            </a:r>
            <a:r>
              <a:rPr lang="en-US" sz="1400" dirty="0" err="1">
                <a:solidFill>
                  <a:schemeClr val="tx1"/>
                </a:solidFill>
              </a:rPr>
              <a:t>नज़र</a:t>
            </a:r>
            <a:r>
              <a:rPr lang="en-US" sz="1400" dirty="0">
                <a:solidFill>
                  <a:schemeClr val="tx1"/>
                </a:solidFill>
              </a:rPr>
              <a:t> </a:t>
            </a:r>
            <a:r>
              <a:rPr lang="en-US" sz="1400" dirty="0" err="1">
                <a:solidFill>
                  <a:schemeClr val="tx1"/>
                </a:solidFill>
              </a:rPr>
              <a:t>रखें</a:t>
            </a:r>
            <a:r>
              <a:rPr lang="hi-IN" sz="1400" dirty="0">
                <a:solidFill>
                  <a:schemeClr val="tx1"/>
                </a:solidFill>
              </a:rPr>
              <a:t> I</a:t>
            </a:r>
            <a:endParaRPr lang="en-US" sz="1400" dirty="0">
              <a:solidFill>
                <a:schemeClr val="tx1"/>
              </a:solidFill>
            </a:endParaRPr>
          </a:p>
          <a:p>
            <a:pPr algn="l" rtl="0">
              <a:lnSpc>
                <a:spcPct val="100000"/>
              </a:lnSpc>
              <a:spcBef>
                <a:spcPts val="600"/>
              </a:spcBef>
              <a:buSzPct val="100000"/>
              <a:defRPr sz="5400">
                <a:latin typeface="Open Sans"/>
                <a:ea typeface="Open Sans"/>
                <a:cs typeface="Open Sans"/>
                <a:sym typeface="Open Sans"/>
              </a:defRPr>
            </a:pPr>
            <a:r>
              <a:rPr lang="en-US" sz="1400" dirty="0">
                <a:solidFill>
                  <a:schemeClr val="tx1"/>
                </a:solidFill>
              </a:rPr>
              <a:t>B. डीब्रीफ और रिकॉर्ड</a:t>
            </a:r>
          </a:p>
          <a:p>
            <a:pPr algn="l" rtl="0">
              <a:lnSpc>
                <a:spcPct val="100000"/>
              </a:lnSpc>
              <a:spcBef>
                <a:spcPts val="600"/>
              </a:spcBef>
              <a:buSzPct val="100000"/>
              <a:defRPr sz="5400">
                <a:latin typeface="Open Sans"/>
                <a:ea typeface="Open Sans"/>
                <a:cs typeface="Open Sans"/>
                <a:sym typeface="Open Sans"/>
              </a:defRPr>
            </a:pPr>
            <a:r>
              <a:rPr lang="en-US" sz="1400" dirty="0">
                <a:solidFill>
                  <a:schemeClr val="tx1"/>
                </a:solidFill>
              </a:rPr>
              <a:t>गोता विवरण दर्ज करें: गहराई, समय, गैस उपयोग, कोई </a:t>
            </a:r>
            <a:r>
              <a:rPr lang="en-US" sz="1400" dirty="0" err="1">
                <a:solidFill>
                  <a:schemeClr val="tx1"/>
                </a:solidFill>
              </a:rPr>
              <a:t>भी</a:t>
            </a:r>
            <a:r>
              <a:rPr lang="en-US" sz="1400" dirty="0">
                <a:solidFill>
                  <a:schemeClr val="tx1"/>
                </a:solidFill>
              </a:rPr>
              <a:t> </a:t>
            </a:r>
            <a:r>
              <a:rPr lang="en-US" sz="1400" dirty="0" err="1">
                <a:solidFill>
                  <a:schemeClr val="tx1"/>
                </a:solidFill>
              </a:rPr>
              <a:t>समस्या</a:t>
            </a:r>
            <a:r>
              <a:rPr lang="hi-IN" sz="1400" dirty="0">
                <a:solidFill>
                  <a:schemeClr val="tx1"/>
                </a:solidFill>
              </a:rPr>
              <a:t> I</a:t>
            </a:r>
            <a:endParaRPr lang="en-US" sz="1400" dirty="0">
              <a:solidFill>
                <a:schemeClr val="tx1"/>
              </a:solidFill>
            </a:endParaRPr>
          </a:p>
          <a:p>
            <a:pPr algn="l" rtl="0">
              <a:lnSpc>
                <a:spcPct val="100000"/>
              </a:lnSpc>
              <a:spcBef>
                <a:spcPts val="600"/>
              </a:spcBef>
              <a:buSzPct val="100000"/>
              <a:defRPr sz="5400">
                <a:latin typeface="Open Sans"/>
                <a:ea typeface="Open Sans"/>
                <a:cs typeface="Open Sans"/>
                <a:sym typeface="Open Sans"/>
              </a:defRPr>
            </a:pPr>
            <a:r>
              <a:rPr lang="en-US" sz="1400" dirty="0">
                <a:solidFill>
                  <a:schemeClr val="tx1"/>
                </a:solidFill>
              </a:rPr>
              <a:t>चर्चा करें कि क्या अच्छा हुआ और सुधार के क्षेत्रों की </a:t>
            </a:r>
            <a:r>
              <a:rPr lang="en-US" sz="1400" dirty="0" err="1">
                <a:solidFill>
                  <a:schemeClr val="tx1"/>
                </a:solidFill>
              </a:rPr>
              <a:t>पहचान</a:t>
            </a:r>
            <a:r>
              <a:rPr lang="en-US" sz="1400" dirty="0">
                <a:solidFill>
                  <a:schemeClr val="tx1"/>
                </a:solidFill>
              </a:rPr>
              <a:t> </a:t>
            </a:r>
            <a:r>
              <a:rPr lang="en-US" sz="1400" dirty="0" err="1">
                <a:solidFill>
                  <a:schemeClr val="tx1"/>
                </a:solidFill>
              </a:rPr>
              <a:t>करें</a:t>
            </a:r>
            <a:r>
              <a:rPr lang="hi-IN" sz="1400" dirty="0">
                <a:solidFill>
                  <a:schemeClr val="tx1"/>
                </a:solidFill>
              </a:rPr>
              <a:t> I</a:t>
            </a:r>
            <a:endParaRPr lang="en-US" sz="1400" dirty="0">
              <a:solidFill>
                <a:schemeClr val="tx1"/>
              </a:solidFill>
            </a:endParaRPr>
          </a:p>
          <a:p>
            <a:pPr algn="l" rtl="0">
              <a:lnSpc>
                <a:spcPct val="100000"/>
              </a:lnSpc>
              <a:spcBef>
                <a:spcPts val="600"/>
              </a:spcBef>
              <a:buSzPct val="100000"/>
              <a:defRPr sz="5400">
                <a:latin typeface="Open Sans"/>
                <a:ea typeface="Open Sans"/>
                <a:cs typeface="Open Sans"/>
                <a:sym typeface="Open Sans"/>
              </a:defRPr>
            </a:pPr>
            <a:r>
              <a:rPr lang="en-US" sz="1400" dirty="0">
                <a:solidFill>
                  <a:schemeClr val="tx1"/>
                </a:solidFill>
              </a:rPr>
              <a:t>C. लक्षणों की निगरानी करें</a:t>
            </a:r>
          </a:p>
          <a:p>
            <a:pPr algn="l" rtl="0">
              <a:lnSpc>
                <a:spcPct val="100000"/>
              </a:lnSpc>
              <a:spcBef>
                <a:spcPts val="600"/>
              </a:spcBef>
              <a:buSzPct val="100000"/>
              <a:defRPr sz="5400">
                <a:latin typeface="Open Sans"/>
                <a:ea typeface="Open Sans"/>
                <a:cs typeface="Open Sans"/>
                <a:sym typeface="Open Sans"/>
              </a:defRPr>
            </a:pPr>
            <a:r>
              <a:rPr lang="en-US" sz="1400" dirty="0">
                <a:solidFill>
                  <a:schemeClr val="tx1"/>
                </a:solidFill>
              </a:rPr>
              <a:t>डिकंप्रेशन बीमारी, थकान या हाइपोथर्मिया के लक्षणों पर </a:t>
            </a:r>
            <a:r>
              <a:rPr lang="en-US" sz="1400" dirty="0" err="1">
                <a:solidFill>
                  <a:schemeClr val="tx1"/>
                </a:solidFill>
              </a:rPr>
              <a:t>नजर</a:t>
            </a:r>
            <a:r>
              <a:rPr lang="en-US" sz="1400" dirty="0">
                <a:solidFill>
                  <a:schemeClr val="tx1"/>
                </a:solidFill>
              </a:rPr>
              <a:t> </a:t>
            </a:r>
            <a:r>
              <a:rPr lang="en-US" sz="1400" dirty="0" err="1">
                <a:solidFill>
                  <a:schemeClr val="tx1"/>
                </a:solidFill>
              </a:rPr>
              <a:t>रखें</a:t>
            </a:r>
            <a:r>
              <a:rPr lang="hi-IN" sz="1400" dirty="0">
                <a:solidFill>
                  <a:schemeClr val="tx1"/>
                </a:solidFill>
              </a:rPr>
              <a:t> I</a:t>
            </a:r>
            <a:endParaRPr lang="en-US" sz="1400" dirty="0">
              <a:solidFill>
                <a:schemeClr val="tx1"/>
              </a:solidFill>
            </a:endParaRPr>
          </a:p>
          <a:p>
            <a:pPr algn="l" rtl="0">
              <a:lnSpc>
                <a:spcPct val="100000"/>
              </a:lnSpc>
              <a:spcBef>
                <a:spcPts val="600"/>
              </a:spcBef>
              <a:buSzPct val="100000"/>
              <a:defRPr sz="5400">
                <a:latin typeface="Open Sans"/>
                <a:ea typeface="Open Sans"/>
                <a:cs typeface="Open Sans"/>
                <a:sym typeface="Open Sans"/>
              </a:defRPr>
            </a:pPr>
            <a:r>
              <a:rPr lang="en-US" sz="1400" dirty="0">
                <a:solidFill>
                  <a:schemeClr val="tx1"/>
                </a:solidFill>
              </a:rPr>
              <a:t>यदि लक्षण दिखाई दें, तो तुरंत ऑक्सीजन दें और चिकित्सा </a:t>
            </a:r>
            <a:r>
              <a:rPr lang="en-US" sz="1400" dirty="0" err="1">
                <a:solidFill>
                  <a:schemeClr val="tx1"/>
                </a:solidFill>
              </a:rPr>
              <a:t>सहायता</a:t>
            </a:r>
            <a:r>
              <a:rPr lang="en-US" sz="1400" dirty="0">
                <a:solidFill>
                  <a:schemeClr val="tx1"/>
                </a:solidFill>
              </a:rPr>
              <a:t> </a:t>
            </a:r>
            <a:r>
              <a:rPr lang="en-US" sz="1400" dirty="0" err="1">
                <a:solidFill>
                  <a:schemeClr val="tx1"/>
                </a:solidFill>
              </a:rPr>
              <a:t>लें</a:t>
            </a:r>
            <a:r>
              <a:rPr lang="hi-IN" sz="1400" dirty="0">
                <a:solidFill>
                  <a:schemeClr val="tx1"/>
                </a:solidFill>
              </a:rPr>
              <a:t> I</a:t>
            </a:r>
            <a:endParaRPr lang="en-US" sz="1600" dirty="0">
              <a:solidFill>
                <a:schemeClr val="tx1"/>
              </a:solidFill>
            </a:endParaRP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AA51D332-70C8-0508-9CBA-9E006C0BA224}"/>
              </a:ext>
            </a:extLst>
          </p:cNvPr>
          <p:cNvSpPr/>
          <p:nvPr/>
        </p:nvSpPr>
        <p:spPr>
          <a:xfrm>
            <a:off x="2849031" y="926364"/>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87618DA3-A3CC-46A5-7716-C45ED2286963}"/>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6944D2AA-F6BB-6289-2D30-29C01D0CFBD7}"/>
              </a:ext>
            </a:extLst>
          </p:cNvPr>
          <p:cNvSpPr txBox="1"/>
          <p:nvPr/>
        </p:nvSpPr>
        <p:spPr>
          <a:xfrm>
            <a:off x="8086631" y="4805002"/>
            <a:ext cx="514538" cy="23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F131EAC1-D155-A3FC-13C8-65FCF8ADC912}"/>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2929024F-3BC2-7DA7-2DC9-A71019A37A2C}"/>
              </a:ext>
            </a:extLst>
          </p:cNvPr>
          <p:cNvSpPr txBox="1">
            <a:spLocks noGrp="1"/>
          </p:cNvSpPr>
          <p:nvPr>
            <p:ph type="sldNum" sz="quarter" idx="2"/>
          </p:nvPr>
        </p:nvSpPr>
        <p:spPr>
          <a:xfrm>
            <a:off x="8595426" y="4749296"/>
            <a:ext cx="334821" cy="253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28</a:t>
            </a:fld>
            <a:endParaRPr dirty="0"/>
          </a:p>
        </p:txBody>
      </p:sp>
      <p:sp>
        <p:nvSpPr>
          <p:cNvPr id="9" name="Course Purpose">
            <a:extLst>
              <a:ext uri="{FF2B5EF4-FFF2-40B4-BE49-F238E27FC236}">
                <a16:creationId xmlns:a16="http://schemas.microsoft.com/office/drawing/2014/main" id="{44AAADB4-A1D2-860F-418E-E04C82A87B81}"/>
              </a:ext>
            </a:extLst>
          </p:cNvPr>
          <p:cNvSpPr txBox="1"/>
          <p:nvPr/>
        </p:nvSpPr>
        <p:spPr>
          <a:xfrm>
            <a:off x="148931" y="1044128"/>
            <a:ext cx="2784325" cy="1181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सुरक्षित डाइविंग संचालन प्रक्रिया</a:t>
            </a:r>
          </a:p>
        </p:txBody>
      </p:sp>
      <p:pic>
        <p:nvPicPr>
          <p:cNvPr id="2" name="Picture 1">
            <a:extLst>
              <a:ext uri="{FF2B5EF4-FFF2-40B4-BE49-F238E27FC236}">
                <a16:creationId xmlns:a16="http://schemas.microsoft.com/office/drawing/2014/main" id="{1B163290-73D4-9798-F367-4422780A6771}"/>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3" name="Google Shape;1000100012;p1">
            <a:extLst>
              <a:ext uri="{FF2B5EF4-FFF2-40B4-BE49-F238E27FC236}">
                <a16:creationId xmlns:a16="http://schemas.microsoft.com/office/drawing/2014/main" id="{51D15507-289C-72B0-D137-A829C2B135F5}"/>
              </a:ext>
            </a:extLst>
          </p:cNvPr>
          <p:cNvPicPr preferRelativeResize="0"/>
          <p:nvPr/>
        </p:nvPicPr>
        <p:blipFill rotWithShape="1">
          <a:blip r:embed="rId4">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38066932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D10ED-041B-77C8-6E08-0BEBD218FE4A}"/>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08C1E4AF-11F7-D1B2-25F1-4A6E037DF284}"/>
              </a:ext>
            </a:extLst>
          </p:cNvPr>
          <p:cNvSpPr txBox="1">
            <a:spLocks/>
          </p:cNvSpPr>
          <p:nvPr/>
        </p:nvSpPr>
        <p:spPr>
          <a:xfrm>
            <a:off x="216709" y="1013842"/>
            <a:ext cx="2860477" cy="2908697"/>
          </a:xfrm>
          <a:prstGeom prst="rect">
            <a:avLst/>
          </a:prstGeom>
          <a:solidFill>
            <a:srgbClr val="E46C0A"/>
          </a:solidFill>
        </p:spPr>
        <p:txBody>
          <a:bodyPr lIns="33463" tIns="33463" rIns="33463" bIns="33463"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pPr algn="l" rtl="0"/>
            <a:r>
              <a:rPr lang="en-US" sz="1800" dirty="0"/>
              <a:t>अब आप परिभाषित कर सकते हैं:</a:t>
            </a:r>
          </a:p>
        </p:txBody>
      </p:sp>
      <p:sp>
        <p:nvSpPr>
          <p:cNvPr id="6" name="OBJECTIVES">
            <a:extLst>
              <a:ext uri="{FF2B5EF4-FFF2-40B4-BE49-F238E27FC236}">
                <a16:creationId xmlns:a16="http://schemas.microsoft.com/office/drawing/2014/main" id="{72D2BAA1-AC21-AB7A-7CE3-E00F3470DD55}"/>
              </a:ext>
            </a:extLst>
          </p:cNvPr>
          <p:cNvSpPr txBox="1"/>
          <p:nvPr/>
        </p:nvSpPr>
        <p:spPr>
          <a:xfrm>
            <a:off x="3248015" y="295459"/>
            <a:ext cx="1284557" cy="47478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9356" tIns="29356" rIns="29356" bIns="29356">
            <a:spAutoFit/>
          </a:bodyPr>
          <a:lstStyle>
            <a:lvl1pPr defTabSz="1896340">
              <a:defRPr sz="7200" b="1">
                <a:solidFill>
                  <a:srgbClr val="C00000"/>
                </a:solidFill>
                <a:latin typeface="Open Sans"/>
                <a:ea typeface="Open Sans"/>
                <a:cs typeface="Open Sans"/>
                <a:sym typeface="Open Sans"/>
              </a:defRPr>
            </a:lvl1pPr>
          </a:lstStyle>
          <a:p>
            <a:pPr algn="l" rtl="0"/>
            <a:r>
              <a:rPr lang="en-IN" sz="2700" dirty="0"/>
              <a:t>समीक्षा</a:t>
            </a:r>
            <a:endParaRPr sz="2700" dirty="0"/>
          </a:p>
        </p:txBody>
      </p:sp>
      <p:sp>
        <p:nvSpPr>
          <p:cNvPr id="7" name="Describe the emergency medical services (EMS) system in the area you reside.…">
            <a:extLst>
              <a:ext uri="{FF2B5EF4-FFF2-40B4-BE49-F238E27FC236}">
                <a16:creationId xmlns:a16="http://schemas.microsoft.com/office/drawing/2014/main" id="{61C93F7B-123A-2367-1B6D-2EBACD807272}"/>
              </a:ext>
            </a:extLst>
          </p:cNvPr>
          <p:cNvSpPr txBox="1"/>
          <p:nvPr/>
        </p:nvSpPr>
        <p:spPr>
          <a:xfrm>
            <a:off x="4328079" y="1084102"/>
            <a:ext cx="4473805" cy="33044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9356" tIns="29356" rIns="29356" bIns="29356">
            <a:spAutoFit/>
          </a:bodyPr>
          <a:lstStyle/>
          <a:p>
            <a:pPr lvl="1" algn="l" defTabSz="711128" rtl="0">
              <a:lnSpc>
                <a:spcPct val="200000"/>
              </a:lnSpc>
              <a:tabLst>
                <a:tab pos="857250" algn="l"/>
                <a:tab pos="1366838" algn="l"/>
                <a:tab pos="1885950" algn="l"/>
                <a:tab pos="2395538" algn="l"/>
              </a:tabLst>
              <a:defRPr sz="4800">
                <a:latin typeface="Open Sans"/>
                <a:ea typeface="Open Sans"/>
                <a:cs typeface="Open Sans"/>
                <a:sym typeface="Open Sans"/>
              </a:defRPr>
            </a:pPr>
            <a:r>
              <a:rPr lang="en-US" sz="1800" dirty="0" err="1"/>
              <a:t>सामान्य</a:t>
            </a:r>
            <a:r>
              <a:rPr lang="en-US" sz="1800" dirty="0"/>
              <a:t> </a:t>
            </a:r>
            <a:r>
              <a:rPr lang="en-US" sz="1800" dirty="0" err="1"/>
              <a:t>परिचय</a:t>
            </a:r>
            <a:endParaRPr lang="en-US" sz="1800" dirty="0"/>
          </a:p>
          <a:p>
            <a:pPr lvl="1" algn="l" defTabSz="711128" rtl="0">
              <a:lnSpc>
                <a:spcPct val="200000"/>
              </a:lnSpc>
              <a:tabLst>
                <a:tab pos="857250" algn="l"/>
                <a:tab pos="1366838" algn="l"/>
                <a:tab pos="1885950" algn="l"/>
                <a:tab pos="2395538" algn="l"/>
              </a:tabLst>
              <a:defRPr sz="4800">
                <a:latin typeface="Open Sans"/>
                <a:ea typeface="Open Sans"/>
                <a:cs typeface="Open Sans"/>
                <a:sym typeface="Open Sans"/>
              </a:defRPr>
            </a:pPr>
            <a:r>
              <a:rPr lang="en-US" sz="1800" dirty="0"/>
              <a:t>आपातकाल </a:t>
            </a:r>
            <a:r>
              <a:rPr lang="en-US" sz="1800" dirty="0" err="1"/>
              <a:t>का</a:t>
            </a:r>
            <a:r>
              <a:rPr lang="en-US" sz="1800" dirty="0"/>
              <a:t> </a:t>
            </a:r>
            <a:r>
              <a:rPr lang="en-US" sz="1800" dirty="0" err="1"/>
              <a:t>प्रकार</a:t>
            </a:r>
            <a:endParaRPr lang="en-US" sz="1800" dirty="0"/>
          </a:p>
          <a:p>
            <a:pPr lvl="1" algn="l" defTabSz="711128" rtl="0">
              <a:lnSpc>
                <a:spcPct val="200000"/>
              </a:lnSpc>
              <a:tabLst>
                <a:tab pos="857250" algn="l"/>
                <a:tab pos="1366838" algn="l"/>
                <a:tab pos="1885950" algn="l"/>
                <a:tab pos="2395538" algn="l"/>
              </a:tabLst>
              <a:defRPr sz="4800">
                <a:latin typeface="Open Sans"/>
                <a:ea typeface="Open Sans"/>
                <a:cs typeface="Open Sans"/>
                <a:sym typeface="Open Sans"/>
              </a:defRPr>
            </a:pPr>
            <a:r>
              <a:rPr lang="en-US" sz="1800" dirty="0"/>
              <a:t>डाइविंग आपातकाल </a:t>
            </a:r>
            <a:r>
              <a:rPr lang="en-US" sz="1800" dirty="0" err="1"/>
              <a:t>का</a:t>
            </a:r>
            <a:r>
              <a:rPr lang="en-US" sz="1800" dirty="0"/>
              <a:t> </a:t>
            </a:r>
            <a:r>
              <a:rPr lang="en-US" sz="1800" dirty="0" err="1"/>
              <a:t>प्रबंधन</a:t>
            </a:r>
            <a:endParaRPr lang="en-US" sz="1800" dirty="0"/>
          </a:p>
          <a:p>
            <a:pPr lvl="1" algn="l" defTabSz="711128" rtl="0">
              <a:lnSpc>
                <a:spcPct val="200000"/>
              </a:lnSpc>
              <a:tabLst>
                <a:tab pos="857250" algn="l"/>
                <a:tab pos="1366838" algn="l"/>
                <a:tab pos="1885950" algn="l"/>
                <a:tab pos="2395538" algn="l"/>
              </a:tabLst>
              <a:defRPr sz="4800">
                <a:latin typeface="Open Sans"/>
                <a:ea typeface="Open Sans"/>
                <a:cs typeface="Open Sans"/>
                <a:sym typeface="Open Sans"/>
              </a:defRPr>
            </a:pPr>
            <a:r>
              <a:rPr lang="en-US" sz="1800" dirty="0"/>
              <a:t>आपातकालीन </a:t>
            </a:r>
            <a:r>
              <a:rPr lang="en-US" sz="1800" dirty="0" err="1"/>
              <a:t>डाइविंग</a:t>
            </a:r>
            <a:r>
              <a:rPr lang="en-US" sz="1800" dirty="0"/>
              <a:t> </a:t>
            </a:r>
            <a:r>
              <a:rPr lang="en-US" sz="1800" dirty="0" err="1"/>
              <a:t>उपकरण</a:t>
            </a:r>
            <a:endParaRPr lang="en-US" sz="1800" dirty="0"/>
          </a:p>
          <a:p>
            <a:pPr lvl="1" algn="l" defTabSz="711128" rtl="0">
              <a:lnSpc>
                <a:spcPct val="200000"/>
              </a:lnSpc>
              <a:tabLst>
                <a:tab pos="857250" algn="l"/>
                <a:tab pos="1366838" algn="l"/>
                <a:tab pos="1885950" algn="l"/>
                <a:tab pos="2395538" algn="l"/>
              </a:tabLst>
              <a:defRPr sz="4800">
                <a:latin typeface="Open Sans"/>
                <a:ea typeface="Open Sans"/>
                <a:cs typeface="Open Sans"/>
                <a:sym typeface="Open Sans"/>
              </a:defRPr>
            </a:pPr>
            <a:r>
              <a:rPr lang="en-US" sz="1800" dirty="0" err="1"/>
              <a:t>आपातकालीन</a:t>
            </a:r>
            <a:r>
              <a:rPr lang="en-US" sz="1800" dirty="0"/>
              <a:t> </a:t>
            </a:r>
            <a:r>
              <a:rPr lang="en-US" sz="1800" dirty="0" err="1"/>
              <a:t>प्रक्रिया</a:t>
            </a:r>
            <a:endParaRPr lang="en-US" sz="1800" dirty="0"/>
          </a:p>
          <a:p>
            <a:pPr lvl="1" algn="l" defTabSz="711128" rtl="0">
              <a:lnSpc>
                <a:spcPct val="200000"/>
              </a:lnSpc>
              <a:tabLst>
                <a:tab pos="857250" algn="l"/>
                <a:tab pos="1366838" algn="l"/>
                <a:tab pos="1885950" algn="l"/>
                <a:tab pos="2395538" algn="l"/>
              </a:tabLst>
              <a:defRPr sz="4800">
                <a:latin typeface="Open Sans"/>
                <a:ea typeface="Open Sans"/>
                <a:cs typeface="Open Sans"/>
                <a:sym typeface="Open Sans"/>
              </a:defRPr>
            </a:pPr>
            <a:r>
              <a:rPr lang="en-US" sz="1800" dirty="0"/>
              <a:t>सुरक्षित-डाइविंग परिचालन प्रक्रिया</a:t>
            </a:r>
          </a:p>
        </p:txBody>
      </p:sp>
      <p:grpSp>
        <p:nvGrpSpPr>
          <p:cNvPr id="8" name="Group">
            <a:extLst>
              <a:ext uri="{FF2B5EF4-FFF2-40B4-BE49-F238E27FC236}">
                <a16:creationId xmlns:a16="http://schemas.microsoft.com/office/drawing/2014/main" id="{C559B7C8-F270-CF4F-97DA-C0F4037A0943}"/>
              </a:ext>
            </a:extLst>
          </p:cNvPr>
          <p:cNvGrpSpPr/>
          <p:nvPr/>
        </p:nvGrpSpPr>
        <p:grpSpPr>
          <a:xfrm>
            <a:off x="3832519" y="1186776"/>
            <a:ext cx="457200" cy="630734"/>
            <a:chOff x="0" y="115975"/>
            <a:chExt cx="1219200" cy="1681957"/>
          </a:xfrm>
        </p:grpSpPr>
        <p:sp>
          <p:nvSpPr>
            <p:cNvPr id="9" name="Circle">
              <a:extLst>
                <a:ext uri="{FF2B5EF4-FFF2-40B4-BE49-F238E27FC236}">
                  <a16:creationId xmlns:a16="http://schemas.microsoft.com/office/drawing/2014/main" id="{64B2EFB4-42D1-99B1-FB0B-6654F22C0D43}"/>
                </a:ext>
              </a:extLst>
            </p:cNvPr>
            <p:cNvSpPr/>
            <p:nvPr/>
          </p:nvSpPr>
          <p:spPr>
            <a:xfrm>
              <a:off x="0" y="265245"/>
              <a:ext cx="1219200" cy="1219201"/>
            </a:xfrm>
            <a:prstGeom prst="ellipse">
              <a:avLst/>
            </a:prstGeom>
            <a:solidFill>
              <a:srgbClr val="DDDDDD"/>
            </a:solidFill>
            <a:ln w="12700" cap="flat">
              <a:noFill/>
              <a:miter lim="400000"/>
            </a:ln>
            <a:effectLst/>
          </p:spPr>
          <p:txBody>
            <a:bodyPr wrap="square" lIns="29356" tIns="29356" rIns="29356" bIns="29356" numCol="1" anchor="t">
              <a:noAutofit/>
            </a:bodyPr>
            <a:lstStyle/>
            <a:p>
              <a:pPr algn="l" rtl="0"/>
              <a:endParaRPr sz="525"/>
            </a:p>
          </p:txBody>
        </p:sp>
        <p:sp>
          <p:nvSpPr>
            <p:cNvPr id="10" name="1">
              <a:extLst>
                <a:ext uri="{FF2B5EF4-FFF2-40B4-BE49-F238E27FC236}">
                  <a16:creationId xmlns:a16="http://schemas.microsoft.com/office/drawing/2014/main" id="{2BE00692-009D-96EC-FE8A-72784044CF02}"/>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9356" tIns="29356" rIns="29356" bIns="29356" numCol="1" anchor="t">
              <a:noAutofit/>
            </a:bodyPr>
            <a:lstStyle>
              <a:lvl1pPr>
                <a:defRPr sz="7200" i="1">
                  <a:solidFill>
                    <a:srgbClr val="C00000"/>
                  </a:solidFill>
                  <a:latin typeface="Open Sans"/>
                  <a:ea typeface="Open Sans"/>
                  <a:cs typeface="Open Sans"/>
                  <a:sym typeface="Open Sans"/>
                </a:defRPr>
              </a:lvl1pPr>
            </a:lstStyle>
            <a:p>
              <a:pPr algn="l" rtl="0"/>
              <a:r>
                <a:rPr sz="2700"/>
                <a:t>1</a:t>
              </a:r>
            </a:p>
          </p:txBody>
        </p:sp>
      </p:grpSp>
      <p:grpSp>
        <p:nvGrpSpPr>
          <p:cNvPr id="11" name="Group">
            <a:extLst>
              <a:ext uri="{FF2B5EF4-FFF2-40B4-BE49-F238E27FC236}">
                <a16:creationId xmlns:a16="http://schemas.microsoft.com/office/drawing/2014/main" id="{09D577A7-870C-2813-C449-F49CE5BD4276}"/>
              </a:ext>
            </a:extLst>
          </p:cNvPr>
          <p:cNvGrpSpPr/>
          <p:nvPr/>
        </p:nvGrpSpPr>
        <p:grpSpPr>
          <a:xfrm>
            <a:off x="3851699" y="1803160"/>
            <a:ext cx="457200" cy="486859"/>
            <a:chOff x="0" y="115975"/>
            <a:chExt cx="1219200" cy="1681957"/>
          </a:xfrm>
        </p:grpSpPr>
        <p:sp>
          <p:nvSpPr>
            <p:cNvPr id="12" name="Circle">
              <a:extLst>
                <a:ext uri="{FF2B5EF4-FFF2-40B4-BE49-F238E27FC236}">
                  <a16:creationId xmlns:a16="http://schemas.microsoft.com/office/drawing/2014/main" id="{8AB3DDA2-BF8F-43EE-0564-BA9CEAEEF038}"/>
                </a:ext>
              </a:extLst>
            </p:cNvPr>
            <p:cNvSpPr/>
            <p:nvPr/>
          </p:nvSpPr>
          <p:spPr>
            <a:xfrm>
              <a:off x="0" y="265245"/>
              <a:ext cx="1219200" cy="1219201"/>
            </a:xfrm>
            <a:prstGeom prst="ellipse">
              <a:avLst/>
            </a:prstGeom>
            <a:solidFill>
              <a:srgbClr val="DDDDDD"/>
            </a:solidFill>
            <a:ln w="12700" cap="flat">
              <a:noFill/>
              <a:miter lim="400000"/>
            </a:ln>
            <a:effectLst/>
          </p:spPr>
          <p:txBody>
            <a:bodyPr wrap="square" lIns="29356" tIns="29356" rIns="29356" bIns="29356" numCol="1" anchor="t">
              <a:noAutofit/>
            </a:bodyPr>
            <a:lstStyle/>
            <a:p>
              <a:pPr algn="l" rtl="0"/>
              <a:endParaRPr sz="525"/>
            </a:p>
          </p:txBody>
        </p:sp>
        <p:sp>
          <p:nvSpPr>
            <p:cNvPr id="13" name="2">
              <a:extLst>
                <a:ext uri="{FF2B5EF4-FFF2-40B4-BE49-F238E27FC236}">
                  <a16:creationId xmlns:a16="http://schemas.microsoft.com/office/drawing/2014/main" id="{24B27F34-6ACD-3C8A-EB8C-7FDF4EDC92D2}"/>
                </a:ext>
              </a:extLst>
            </p:cNvPr>
            <p:cNvSpPr txBox="1"/>
            <p:nvPr/>
          </p:nvSpPr>
          <p:spPr>
            <a:xfrm>
              <a:off x="261805" y="115975"/>
              <a:ext cx="822592" cy="168195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9356" tIns="29356" rIns="29356" bIns="29356" numCol="1" anchor="t">
              <a:noAutofit/>
            </a:bodyPr>
            <a:lstStyle>
              <a:lvl1pPr>
                <a:defRPr sz="7200" i="1">
                  <a:solidFill>
                    <a:srgbClr val="C00000"/>
                  </a:solidFill>
                  <a:latin typeface="Open Sans"/>
                  <a:ea typeface="Open Sans"/>
                  <a:cs typeface="Open Sans"/>
                  <a:sym typeface="Open Sans"/>
                </a:defRPr>
              </a:lvl1pPr>
            </a:lstStyle>
            <a:p>
              <a:pPr algn="l" rtl="0"/>
              <a:r>
                <a:rPr sz="2700" dirty="0"/>
                <a:t>2</a:t>
              </a:r>
            </a:p>
          </p:txBody>
        </p:sp>
      </p:grpSp>
      <p:sp>
        <p:nvSpPr>
          <p:cNvPr id="14" name="Slide Number">
            <a:extLst>
              <a:ext uri="{FF2B5EF4-FFF2-40B4-BE49-F238E27FC236}">
                <a16:creationId xmlns:a16="http://schemas.microsoft.com/office/drawing/2014/main" id="{7128CA6D-3615-3050-3E50-B7E4DA6AB6B0}"/>
              </a:ext>
            </a:extLst>
          </p:cNvPr>
          <p:cNvSpPr txBox="1">
            <a:spLocks noGrp="1"/>
          </p:cNvSpPr>
          <p:nvPr>
            <p:ph type="sldNum" sz="quarter" idx="2"/>
          </p:nvPr>
        </p:nvSpPr>
        <p:spPr>
          <a:xfrm>
            <a:off x="8517169" y="4784220"/>
            <a:ext cx="361611" cy="2539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lgn="l" rtl="0"/>
            <a:fld id="{86CB4B4D-7CA3-9044-876B-883B54F8677D}" type="slidenum">
              <a:rPr/>
              <a:t>29</a:t>
            </a:fld>
            <a:endParaRPr dirty="0"/>
          </a:p>
        </p:txBody>
      </p:sp>
      <p:grpSp>
        <p:nvGrpSpPr>
          <p:cNvPr id="3" name="Group">
            <a:extLst>
              <a:ext uri="{FF2B5EF4-FFF2-40B4-BE49-F238E27FC236}">
                <a16:creationId xmlns:a16="http://schemas.microsoft.com/office/drawing/2014/main" id="{FD831930-C602-6B86-A0C0-4FBA22AA2FC1}"/>
              </a:ext>
            </a:extLst>
          </p:cNvPr>
          <p:cNvGrpSpPr/>
          <p:nvPr/>
        </p:nvGrpSpPr>
        <p:grpSpPr>
          <a:xfrm>
            <a:off x="3826424" y="2290019"/>
            <a:ext cx="457200" cy="630734"/>
            <a:chOff x="0" y="115975"/>
            <a:chExt cx="1219200" cy="1681957"/>
          </a:xfrm>
        </p:grpSpPr>
        <p:sp>
          <p:nvSpPr>
            <p:cNvPr id="5" name="Circle">
              <a:extLst>
                <a:ext uri="{FF2B5EF4-FFF2-40B4-BE49-F238E27FC236}">
                  <a16:creationId xmlns:a16="http://schemas.microsoft.com/office/drawing/2014/main" id="{880E9767-2726-A306-EC35-F4C1BAF4057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29356" tIns="29356" rIns="29356" bIns="29356" numCol="1" anchor="t">
              <a:noAutofit/>
            </a:bodyPr>
            <a:lstStyle/>
            <a:p>
              <a:pPr algn="l" rtl="0"/>
              <a:endParaRPr sz="525"/>
            </a:p>
          </p:txBody>
        </p:sp>
        <p:sp>
          <p:nvSpPr>
            <p:cNvPr id="15" name="3">
              <a:extLst>
                <a:ext uri="{FF2B5EF4-FFF2-40B4-BE49-F238E27FC236}">
                  <a16:creationId xmlns:a16="http://schemas.microsoft.com/office/drawing/2014/main" id="{E069A35F-5EED-5E2F-CC03-726E2A94CDA3}"/>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numCol="1" anchor="t">
              <a:noAutofit/>
            </a:bodyPr>
            <a:lstStyle>
              <a:lvl1pPr>
                <a:defRPr sz="7200" i="1">
                  <a:solidFill>
                    <a:srgbClr val="C00000"/>
                  </a:solidFill>
                  <a:latin typeface="Open Sans"/>
                  <a:ea typeface="Open Sans"/>
                  <a:cs typeface="Open Sans"/>
                  <a:sym typeface="Open Sans"/>
                </a:defRPr>
              </a:lvl1pPr>
            </a:lstStyle>
            <a:p>
              <a:pPr algn="l" rtl="0"/>
              <a:r>
                <a:rPr sz="2700" dirty="0"/>
                <a:t>3</a:t>
              </a:r>
            </a:p>
          </p:txBody>
        </p:sp>
      </p:grpSp>
      <p:grpSp>
        <p:nvGrpSpPr>
          <p:cNvPr id="16" name="Group">
            <a:extLst>
              <a:ext uri="{FF2B5EF4-FFF2-40B4-BE49-F238E27FC236}">
                <a16:creationId xmlns:a16="http://schemas.microsoft.com/office/drawing/2014/main" id="{FA13C143-B977-C681-725D-1B84EFFBEFD9}"/>
              </a:ext>
            </a:extLst>
          </p:cNvPr>
          <p:cNvGrpSpPr/>
          <p:nvPr/>
        </p:nvGrpSpPr>
        <p:grpSpPr>
          <a:xfrm>
            <a:off x="3829366" y="2845321"/>
            <a:ext cx="457200" cy="630734"/>
            <a:chOff x="0" y="115975"/>
            <a:chExt cx="1219200" cy="1681957"/>
          </a:xfrm>
        </p:grpSpPr>
        <p:sp>
          <p:nvSpPr>
            <p:cNvPr id="17" name="Circle">
              <a:extLst>
                <a:ext uri="{FF2B5EF4-FFF2-40B4-BE49-F238E27FC236}">
                  <a16:creationId xmlns:a16="http://schemas.microsoft.com/office/drawing/2014/main" id="{815825E7-C002-FAEA-55F4-B29156EF07F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29356" tIns="29356" rIns="29356" bIns="29356" numCol="1" anchor="t">
              <a:noAutofit/>
            </a:bodyPr>
            <a:lstStyle/>
            <a:p>
              <a:pPr algn="l" rtl="0"/>
              <a:endParaRPr sz="525"/>
            </a:p>
          </p:txBody>
        </p:sp>
        <p:sp>
          <p:nvSpPr>
            <p:cNvPr id="18" name="4">
              <a:extLst>
                <a:ext uri="{FF2B5EF4-FFF2-40B4-BE49-F238E27FC236}">
                  <a16:creationId xmlns:a16="http://schemas.microsoft.com/office/drawing/2014/main" id="{5F314EAE-1046-63B1-E06E-697760590C3C}"/>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numCol="1" anchor="t">
              <a:noAutofit/>
            </a:bodyPr>
            <a:lstStyle>
              <a:lvl1pPr>
                <a:defRPr sz="7200" i="1">
                  <a:solidFill>
                    <a:srgbClr val="C00000"/>
                  </a:solidFill>
                  <a:latin typeface="Open Sans"/>
                  <a:ea typeface="Open Sans"/>
                  <a:cs typeface="Open Sans"/>
                  <a:sym typeface="Open Sans"/>
                </a:defRPr>
              </a:lvl1pPr>
            </a:lstStyle>
            <a:p>
              <a:pPr algn="l" rtl="0"/>
              <a:r>
                <a:rPr sz="2700"/>
                <a:t>4</a:t>
              </a:r>
            </a:p>
          </p:txBody>
        </p:sp>
      </p:grpSp>
      <p:grpSp>
        <p:nvGrpSpPr>
          <p:cNvPr id="19" name="Group">
            <a:extLst>
              <a:ext uri="{FF2B5EF4-FFF2-40B4-BE49-F238E27FC236}">
                <a16:creationId xmlns:a16="http://schemas.microsoft.com/office/drawing/2014/main" id="{33E7D474-8C49-9DAB-E853-EBA8DA0F1FDA}"/>
              </a:ext>
            </a:extLst>
          </p:cNvPr>
          <p:cNvGrpSpPr/>
          <p:nvPr/>
        </p:nvGrpSpPr>
        <p:grpSpPr>
          <a:xfrm>
            <a:off x="3832519" y="3414473"/>
            <a:ext cx="457200" cy="630734"/>
            <a:chOff x="0" y="115975"/>
            <a:chExt cx="1219200" cy="1681957"/>
          </a:xfrm>
        </p:grpSpPr>
        <p:sp>
          <p:nvSpPr>
            <p:cNvPr id="20" name="Circle">
              <a:extLst>
                <a:ext uri="{FF2B5EF4-FFF2-40B4-BE49-F238E27FC236}">
                  <a16:creationId xmlns:a16="http://schemas.microsoft.com/office/drawing/2014/main" id="{1AF1A862-FA26-CE87-8E0C-B07150206B7A}"/>
                </a:ext>
              </a:extLst>
            </p:cNvPr>
            <p:cNvSpPr/>
            <p:nvPr/>
          </p:nvSpPr>
          <p:spPr>
            <a:xfrm>
              <a:off x="0" y="265245"/>
              <a:ext cx="1219200" cy="1219201"/>
            </a:xfrm>
            <a:prstGeom prst="ellipse">
              <a:avLst/>
            </a:prstGeom>
            <a:solidFill>
              <a:srgbClr val="DDDDDD"/>
            </a:solidFill>
            <a:ln w="12700" cap="flat">
              <a:noFill/>
              <a:miter lim="400000"/>
            </a:ln>
            <a:effectLst/>
          </p:spPr>
          <p:txBody>
            <a:bodyPr wrap="square" lIns="29356" tIns="29356" rIns="29356" bIns="29356" numCol="1" anchor="t">
              <a:noAutofit/>
            </a:bodyPr>
            <a:lstStyle/>
            <a:p>
              <a:pPr algn="l" rtl="0"/>
              <a:endParaRPr sz="525"/>
            </a:p>
          </p:txBody>
        </p:sp>
        <p:sp>
          <p:nvSpPr>
            <p:cNvPr id="21" name="5">
              <a:extLst>
                <a:ext uri="{FF2B5EF4-FFF2-40B4-BE49-F238E27FC236}">
                  <a16:creationId xmlns:a16="http://schemas.microsoft.com/office/drawing/2014/main" id="{CED0FF80-FD77-054A-1245-DC5BA28E1E0E}"/>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numCol="1" anchor="t">
              <a:noAutofit/>
            </a:bodyPr>
            <a:lstStyle>
              <a:lvl1pPr>
                <a:defRPr sz="7200" i="1">
                  <a:solidFill>
                    <a:srgbClr val="C00000"/>
                  </a:solidFill>
                  <a:latin typeface="Open Sans"/>
                  <a:ea typeface="Open Sans"/>
                  <a:cs typeface="Open Sans"/>
                  <a:sym typeface="Open Sans"/>
                </a:defRPr>
              </a:lvl1pPr>
            </a:lstStyle>
            <a:p>
              <a:pPr algn="l" rtl="0"/>
              <a:r>
                <a:rPr sz="2700"/>
                <a:t>5</a:t>
              </a:r>
            </a:p>
          </p:txBody>
        </p:sp>
      </p:grpSp>
      <p:grpSp>
        <p:nvGrpSpPr>
          <p:cNvPr id="22" name="Group">
            <a:extLst>
              <a:ext uri="{FF2B5EF4-FFF2-40B4-BE49-F238E27FC236}">
                <a16:creationId xmlns:a16="http://schemas.microsoft.com/office/drawing/2014/main" id="{5D5EB8C2-4FE1-ED5F-C211-F9466CD51CBE}"/>
              </a:ext>
            </a:extLst>
          </p:cNvPr>
          <p:cNvGrpSpPr/>
          <p:nvPr/>
        </p:nvGrpSpPr>
        <p:grpSpPr>
          <a:xfrm>
            <a:off x="3848652" y="3956724"/>
            <a:ext cx="457200" cy="630734"/>
            <a:chOff x="0" y="115975"/>
            <a:chExt cx="1219200" cy="1681957"/>
          </a:xfrm>
        </p:grpSpPr>
        <p:sp>
          <p:nvSpPr>
            <p:cNvPr id="23" name="Circle">
              <a:extLst>
                <a:ext uri="{FF2B5EF4-FFF2-40B4-BE49-F238E27FC236}">
                  <a16:creationId xmlns:a16="http://schemas.microsoft.com/office/drawing/2014/main" id="{B72BBA20-B72C-B45F-38E4-3E4F0E5673A2}"/>
                </a:ext>
              </a:extLst>
            </p:cNvPr>
            <p:cNvSpPr/>
            <p:nvPr/>
          </p:nvSpPr>
          <p:spPr>
            <a:xfrm>
              <a:off x="0" y="265245"/>
              <a:ext cx="1219200" cy="1219201"/>
            </a:xfrm>
            <a:prstGeom prst="ellipse">
              <a:avLst/>
            </a:prstGeom>
            <a:solidFill>
              <a:srgbClr val="DDDDDD"/>
            </a:solidFill>
            <a:ln w="12700" cap="flat">
              <a:noFill/>
              <a:miter lim="400000"/>
            </a:ln>
            <a:effectLst/>
          </p:spPr>
          <p:txBody>
            <a:bodyPr wrap="square" lIns="29356" tIns="29356" rIns="29356" bIns="29356" numCol="1" anchor="t">
              <a:noAutofit/>
            </a:bodyPr>
            <a:lstStyle/>
            <a:p>
              <a:pPr algn="l" rtl="0"/>
              <a:endParaRPr sz="525"/>
            </a:p>
          </p:txBody>
        </p:sp>
        <p:sp>
          <p:nvSpPr>
            <p:cNvPr id="24" name="5">
              <a:extLst>
                <a:ext uri="{FF2B5EF4-FFF2-40B4-BE49-F238E27FC236}">
                  <a16:creationId xmlns:a16="http://schemas.microsoft.com/office/drawing/2014/main" id="{89F9E4AB-99EB-F9FA-C1C0-29F002639830}"/>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numCol="1" anchor="t">
              <a:noAutofit/>
            </a:bodyPr>
            <a:lstStyle>
              <a:lvl1pPr>
                <a:defRPr sz="7200" i="1">
                  <a:solidFill>
                    <a:srgbClr val="C00000"/>
                  </a:solidFill>
                  <a:latin typeface="Open Sans"/>
                  <a:ea typeface="Open Sans"/>
                  <a:cs typeface="Open Sans"/>
                  <a:sym typeface="Open Sans"/>
                </a:defRPr>
              </a:lvl1pPr>
            </a:lstStyle>
            <a:p>
              <a:pPr algn="l" rtl="0"/>
              <a:r>
                <a:rPr lang="en-IN" sz="2700" dirty="0"/>
                <a:t>6</a:t>
              </a:r>
              <a:endParaRPr sz="2700" dirty="0"/>
            </a:p>
          </p:txBody>
        </p:sp>
      </p:grpSp>
    </p:spTree>
    <p:extLst>
      <p:ext uri="{BB962C8B-B14F-4D97-AF65-F5344CB8AC3E}">
        <p14:creationId xmlns:p14="http://schemas.microsoft.com/office/powerpoint/2010/main" val="159122492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6B94FF5D-C055-CC88-7F74-42077F0A2C2F}"/>
              </a:ext>
            </a:extLst>
          </p:cNvPr>
          <p:cNvSpPr/>
          <p:nvPr/>
        </p:nvSpPr>
        <p:spPr>
          <a:xfrm>
            <a:off x="3062899" y="0"/>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61325C0C-41AE-336C-F4A0-EF06C028E7DD}"/>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53A0304-A326-4547-452C-71E9F43559D7}"/>
              </a:ext>
            </a:extLst>
          </p:cNvPr>
          <p:cNvSpPr txBox="1"/>
          <p:nvPr/>
        </p:nvSpPr>
        <p:spPr>
          <a:xfrm>
            <a:off x="3211830" y="1458276"/>
            <a:ext cx="5653596" cy="329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81000" indent="-381000" algn="l" rtl="0">
              <a:spcBef>
                <a:spcPts val="1500"/>
              </a:spcBef>
              <a:buSzPct val="100000"/>
              <a:buAutoNum type="arabicParenR"/>
              <a:defRPr sz="5400">
                <a:latin typeface="Open Sans"/>
                <a:ea typeface="Open Sans"/>
                <a:cs typeface="Open Sans"/>
                <a:sym typeface="Open Sans"/>
              </a:defRPr>
            </a:pPr>
            <a:r>
              <a:rPr lang="en-US" sz="2025" dirty="0">
                <a:solidFill>
                  <a:schemeClr val="tx1"/>
                </a:solidFill>
              </a:rPr>
              <a:t>डाइविंग आपातस्थितियां संभावित रूप से जीवन के लिए खतरा पैदा करने वाली स्थितियों की एक श्रृंखला को संदर्भित करती हैं, जो स्कूबा डाइविंग, फ्री डाइविंग या वाणिज्यिक डाइविंग जैसी पानी के नीचे की गतिविधियों में संलग्न होने के दौरान उत्पन्न हो सकती हैं।</a:t>
            </a:r>
          </a:p>
          <a:p>
            <a:pPr marL="381000" indent="-381000" algn="l" rtl="0">
              <a:spcBef>
                <a:spcPts val="1500"/>
              </a:spcBef>
              <a:buSzPct val="100000"/>
              <a:buAutoNum type="arabicParenR"/>
              <a:defRPr sz="5400">
                <a:latin typeface="Open Sans"/>
                <a:ea typeface="Open Sans"/>
                <a:cs typeface="Open Sans"/>
                <a:sym typeface="Open Sans"/>
              </a:defRPr>
            </a:pPr>
            <a:r>
              <a:rPr lang="en-US" sz="2025" dirty="0">
                <a:solidFill>
                  <a:schemeClr val="tx1"/>
                </a:solidFill>
              </a:rPr>
              <a:t>ये आपात स्थितियाँ दबाव में परिवर्तन, उपकरण की विफलता, पर्यावरणीय खतरों या गोताखोर की गलती के कारण शारीरिक प्रतिक्रियाओं के परिणामस्वरूप हो सकती हैं।</a:t>
            </a:r>
          </a:p>
        </p:txBody>
      </p:sp>
      <p:sp>
        <p:nvSpPr>
          <p:cNvPr id="11" name="Line">
            <a:extLst>
              <a:ext uri="{FF2B5EF4-FFF2-40B4-BE49-F238E27FC236}">
                <a16:creationId xmlns:a16="http://schemas.microsoft.com/office/drawing/2014/main" id="{0E3C1710-48E4-A63D-27DB-8798A27B2C06}"/>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p:cNvSpPr txBox="1"/>
          <p:nvPr/>
        </p:nvSpPr>
        <p:spPr>
          <a:xfrm>
            <a:off x="8086631" y="4805002"/>
            <a:ext cx="514538" cy="23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p:cNvSpPr txBox="1">
            <a:spLocks noGrp="1"/>
          </p:cNvSpPr>
          <p:nvPr>
            <p:ph type="sldNum" sz="quarter" idx="2"/>
          </p:nvPr>
        </p:nvSpPr>
        <p:spPr>
          <a:xfrm>
            <a:off x="8595426" y="4749296"/>
            <a:ext cx="145029" cy="2539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3</a:t>
            </a:fld>
            <a:endParaRPr dirty="0"/>
          </a:p>
        </p:txBody>
      </p:sp>
      <p:sp>
        <p:nvSpPr>
          <p:cNvPr id="9" name="Course Purpose">
            <a:extLst>
              <a:ext uri="{FF2B5EF4-FFF2-40B4-BE49-F238E27FC236}">
                <a16:creationId xmlns:a16="http://schemas.microsoft.com/office/drawing/2014/main" id="{FCB9E74C-D255-2DB2-82AD-DD44C6B084D8}"/>
              </a:ext>
            </a:extLst>
          </p:cNvPr>
          <p:cNvSpPr txBox="1"/>
          <p:nvPr/>
        </p:nvSpPr>
        <p:spPr>
          <a:xfrm>
            <a:off x="148931" y="1044128"/>
            <a:ext cx="2784325" cy="1181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डाइविंग आपातकाल का परिचय</a:t>
            </a:r>
          </a:p>
        </p:txBody>
      </p:sp>
      <p:pic>
        <p:nvPicPr>
          <p:cNvPr id="2" name="Picture 1">
            <a:extLst>
              <a:ext uri="{FF2B5EF4-FFF2-40B4-BE49-F238E27FC236}">
                <a16:creationId xmlns:a16="http://schemas.microsoft.com/office/drawing/2014/main" id="{43830560-BB10-8323-ADAD-C4AEDE4E5461}"/>
              </a:ext>
            </a:extLst>
          </p:cNvPr>
          <p:cNvPicPr>
            <a:picLocks/>
          </p:cNvPicPr>
          <p:nvPr/>
        </p:nvPicPr>
        <p:blipFill>
          <a:blip r:embed="rId2"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3" name="Google Shape;1000100012;p1">
            <a:extLst>
              <a:ext uri="{FF2B5EF4-FFF2-40B4-BE49-F238E27FC236}">
                <a16:creationId xmlns:a16="http://schemas.microsoft.com/office/drawing/2014/main" id="{1F6B0185-ED6A-BD79-B12B-2709E8226B33}"/>
              </a:ext>
            </a:extLst>
          </p:cNvPr>
          <p:cNvPicPr preferRelativeResize="0"/>
          <p:nvPr/>
        </p:nvPicPr>
        <p:blipFill rotWithShape="1">
          <a:blip r:embed="rId3">
            <a:alphaModFix/>
          </a:blip>
          <a:srcRect/>
          <a:stretch/>
        </p:blipFill>
        <p:spPr>
          <a:xfrm>
            <a:off x="0" y="0"/>
            <a:ext cx="1120557" cy="817855"/>
          </a:xfrm>
          <a:prstGeom prst="rect">
            <a:avLst/>
          </a:prstGeom>
          <a:noFill/>
          <a:ln>
            <a:noFill/>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ircle"/>
          <p:cNvSpPr/>
          <p:nvPr/>
        </p:nvSpPr>
        <p:spPr>
          <a:xfrm>
            <a:off x="-2787873" y="-1032239"/>
            <a:ext cx="7330494" cy="5794711"/>
          </a:xfrm>
          <a:prstGeom prst="ellipse">
            <a:avLst/>
          </a:prstGeom>
          <a:gradFill>
            <a:gsLst>
              <a:gs pos="0">
                <a:srgbClr val="DA751A"/>
              </a:gs>
              <a:gs pos="57570">
                <a:srgbClr val="E67C1D"/>
              </a:gs>
              <a:gs pos="100000">
                <a:srgbClr val="F28320"/>
              </a:gs>
            </a:gsLst>
            <a:lin ang="4595515"/>
          </a:gradFill>
          <a:ln w="12700">
            <a:miter lim="400000"/>
          </a:ln>
        </p:spPr>
        <p:txBody>
          <a:bodyPr lIns="29356" tIns="29356" rIns="29356" bIns="29356"/>
          <a:lstStyle/>
          <a:p>
            <a:pPr algn="l" rtl="0"/>
            <a:endParaRPr sz="525"/>
          </a:p>
        </p:txBody>
      </p:sp>
      <p:sp>
        <p:nvSpPr>
          <p:cNvPr id="124" name="Rectangle"/>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26" name="Rectangle"/>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27" name="Slide Number"/>
          <p:cNvSpPr txBox="1">
            <a:spLocks noGrp="1"/>
          </p:cNvSpPr>
          <p:nvPr>
            <p:ph type="sldNum" sz="quarter" idx="2"/>
          </p:nvPr>
        </p:nvSpPr>
        <p:spPr>
          <a:xfrm>
            <a:off x="8589243" y="4762472"/>
            <a:ext cx="385614" cy="253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t>30</a:t>
            </a:fld>
            <a:endParaRPr dirty="0"/>
          </a:p>
        </p:txBody>
      </p:sp>
      <p:sp>
        <p:nvSpPr>
          <p:cNvPr id="2" name="Rectangle 1">
            <a:extLst>
              <a:ext uri="{FF2B5EF4-FFF2-40B4-BE49-F238E27FC236}">
                <a16:creationId xmlns:a16="http://schemas.microsoft.com/office/drawing/2014/main" id="{E9A6B61E-3BFB-8B6A-B54D-9BFC4C887C61}"/>
              </a:ext>
            </a:extLst>
          </p:cNvPr>
          <p:cNvSpPr/>
          <p:nvPr/>
        </p:nvSpPr>
        <p:spPr>
          <a:xfrm>
            <a:off x="5464247" y="718416"/>
            <a:ext cx="1362745" cy="346249"/>
          </a:xfrm>
          <a:prstGeom prst="rect">
            <a:avLst/>
          </a:prstGeom>
          <a:noFill/>
        </p:spPr>
        <p:txBody>
          <a:bodyPr wrap="none" lIns="34290" tIns="17145" rIns="34290" bIns="17145">
            <a:spAutoFit/>
            <a:scene3d>
              <a:camera prst="orthographicFront"/>
              <a:lightRig rig="harsh" dir="t"/>
            </a:scene3d>
            <a:sp3d extrusionH="57150" prstMaterial="matte">
              <a:bevelT w="63500" h="12700" prst="angle"/>
              <a:contourClr>
                <a:schemeClr val="bg1">
                  <a:lumMod val="65000"/>
                </a:schemeClr>
              </a:contourClr>
            </a:sp3d>
          </a:bodyPr>
          <a:lstStyle/>
          <a:p>
            <a:pPr algn="ctr" rtl="0"/>
            <a:r>
              <a:rPr lang="en-US" sz="2025" b="1" dirty="0">
                <a:ln/>
                <a:solidFill>
                  <a:schemeClr val="accent6">
                    <a:lumMod val="75000"/>
                  </a:schemeClr>
                </a:solidFill>
              </a:rPr>
              <a:t>धन्यवाद</a:t>
            </a:r>
          </a:p>
        </p:txBody>
      </p:sp>
      <p:pic>
        <p:nvPicPr>
          <p:cNvPr id="3" name="Picture 2">
            <a:extLst>
              <a:ext uri="{FF2B5EF4-FFF2-40B4-BE49-F238E27FC236}">
                <a16:creationId xmlns:a16="http://schemas.microsoft.com/office/drawing/2014/main" id="{12314F9E-79B3-5D39-B4C9-FF5FFB4E9295}"/>
              </a:ext>
            </a:extLst>
          </p:cNvPr>
          <p:cNvPicPr>
            <a:picLocks noChangeAspect="1"/>
          </p:cNvPicPr>
          <p:nvPr/>
        </p:nvPicPr>
        <p:blipFill>
          <a:blip r:embed="rId2"/>
          <a:stretch>
            <a:fillRect/>
          </a:stretch>
        </p:blipFill>
        <p:spPr>
          <a:xfrm>
            <a:off x="-1605141" y="-194752"/>
            <a:ext cx="4752378" cy="44265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oogle Shape;1000100012;p1">
            <a:extLst>
              <a:ext uri="{FF2B5EF4-FFF2-40B4-BE49-F238E27FC236}">
                <a16:creationId xmlns:a16="http://schemas.microsoft.com/office/drawing/2014/main" id="{3655CFFB-D8B9-8C74-BB8B-7068CD4E3B3D}"/>
              </a:ext>
            </a:extLst>
          </p:cNvPr>
          <p:cNvPicPr preferRelativeResize="0"/>
          <p:nvPr/>
        </p:nvPicPr>
        <p:blipFill rotWithShape="1">
          <a:blip r:embed="rId3">
            <a:alphaModFix/>
          </a:blip>
          <a:srcRect/>
          <a:stretch/>
        </p:blipFill>
        <p:spPr>
          <a:xfrm>
            <a:off x="4601381" y="1507783"/>
            <a:ext cx="4194458" cy="2356061"/>
          </a:xfrm>
          <a:prstGeom prst="rect">
            <a:avLst/>
          </a:prstGeom>
          <a:noFill/>
          <a:ln>
            <a:noFill/>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A3466-3BD5-3B9E-D9FA-0A3C09CBEBE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18E9085-6CD0-FE7D-F892-89F3805CD25A}"/>
              </a:ext>
            </a:extLst>
          </p:cNvPr>
          <p:cNvSpPr/>
          <p:nvPr/>
        </p:nvSpPr>
        <p:spPr>
          <a:xfrm>
            <a:off x="3062899" y="0"/>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0C4D9FC4-DB95-083D-179D-D74D3959C2F1}"/>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C63CB4C-3B67-0293-1F40-B608577E64E2}"/>
              </a:ext>
            </a:extLst>
          </p:cNvPr>
          <p:cNvSpPr txBox="1"/>
          <p:nvPr/>
        </p:nvSpPr>
        <p:spPr>
          <a:xfrm>
            <a:off x="3211830" y="1458276"/>
            <a:ext cx="5653596" cy="41430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spcBef>
                <a:spcPts val="1500"/>
              </a:spcBef>
              <a:buSzPct val="100000"/>
              <a:defRPr sz="5400">
                <a:latin typeface="Open Sans"/>
                <a:ea typeface="Open Sans"/>
                <a:cs typeface="Open Sans"/>
                <a:sym typeface="Open Sans"/>
              </a:defRPr>
            </a:pPr>
            <a:r>
              <a:rPr lang="en-US" sz="1800" dirty="0">
                <a:solidFill>
                  <a:schemeClr val="tx1"/>
                </a:solidFill>
              </a:rPr>
              <a:t>दबाव से संबंधित चोटें</a:t>
            </a:r>
          </a:p>
          <a:p>
            <a:pPr marL="381000" indent="-381000" algn="l" rtl="0">
              <a:spcBef>
                <a:spcPts val="1500"/>
              </a:spcBef>
              <a:buSzPct val="100000"/>
              <a:buAutoNum type="arabicParenR"/>
              <a:defRPr sz="5400">
                <a:latin typeface="Open Sans"/>
                <a:ea typeface="Open Sans"/>
                <a:cs typeface="Open Sans"/>
                <a:sym typeface="Open Sans"/>
              </a:defRPr>
            </a:pPr>
            <a:r>
              <a:rPr lang="en-US" sz="1800" dirty="0">
                <a:solidFill>
                  <a:schemeClr val="tx1"/>
                </a:solidFill>
              </a:rPr>
              <a:t>बैरोट्रॉमा: दबाव में परिवर्तन के कारण होने वाली चोट, जो कान, साइनस, फेफड़े और जठरांत्र संबंधी मार्ग को प्रभावित करती है।</a:t>
            </a:r>
          </a:p>
          <a:p>
            <a:pPr marL="381000" indent="-381000" algn="l" rtl="0">
              <a:spcBef>
                <a:spcPts val="1500"/>
              </a:spcBef>
              <a:buSzPct val="100000"/>
              <a:buAutoNum type="arabicParenR"/>
              <a:defRPr sz="5400">
                <a:latin typeface="Open Sans"/>
                <a:ea typeface="Open Sans"/>
                <a:cs typeface="Open Sans"/>
                <a:sym typeface="Open Sans"/>
              </a:defRPr>
            </a:pPr>
            <a:r>
              <a:rPr lang="en-US" sz="1800" dirty="0">
                <a:solidFill>
                  <a:schemeClr val="tx1"/>
                </a:solidFill>
              </a:rPr>
              <a:t>विसंपीडन बीमारी (डीसीएस) या "बेंड्स": तीव्र गति से चढ़ने के कारण रक्तप्रवाह में नाइट्रोजन बुलबुले बनने लगते हैं।</a:t>
            </a:r>
          </a:p>
          <a:p>
            <a:pPr marL="381000" indent="-381000" algn="l" rtl="0">
              <a:spcBef>
                <a:spcPts val="1500"/>
              </a:spcBef>
              <a:buSzPct val="100000"/>
              <a:buAutoNum type="arabicParenR"/>
              <a:defRPr sz="5400">
                <a:latin typeface="Open Sans"/>
                <a:ea typeface="Open Sans"/>
                <a:cs typeface="Open Sans"/>
                <a:sym typeface="Open Sans"/>
              </a:defRPr>
            </a:pPr>
            <a:r>
              <a:rPr lang="en-US" sz="1800" dirty="0">
                <a:solidFill>
                  <a:schemeClr val="tx1"/>
                </a:solidFill>
              </a:rPr>
              <a:t>धमनी गैस एम्बोलिज्म (एजीई): एक गंभीर स्थिति जिसमें हवा के बुलबुले रक्तप्रवाह में प्रवेश कर जाते हैं, जो अक्सर फेफड़ों के अत्यधिक विस्तार के कारण होता है।</a:t>
            </a:r>
          </a:p>
          <a:p>
            <a:pPr marL="381000" indent="-381000" algn="l" rtl="0">
              <a:spcBef>
                <a:spcPts val="1500"/>
              </a:spcBef>
              <a:buSzPct val="100000"/>
              <a:buAutoNum type="arabicParenR"/>
              <a:defRPr sz="5400">
                <a:latin typeface="Open Sans"/>
                <a:ea typeface="Open Sans"/>
                <a:cs typeface="Open Sans"/>
                <a:sym typeface="Open Sans"/>
              </a:defRPr>
            </a:pPr>
            <a:endParaRPr lang="en-US" sz="1800" dirty="0">
              <a:solidFill>
                <a:schemeClr val="tx1"/>
              </a:solidFill>
            </a:endParaRPr>
          </a:p>
        </p:txBody>
      </p:sp>
      <p:sp>
        <p:nvSpPr>
          <p:cNvPr id="11" name="Line">
            <a:extLst>
              <a:ext uri="{FF2B5EF4-FFF2-40B4-BE49-F238E27FC236}">
                <a16:creationId xmlns:a16="http://schemas.microsoft.com/office/drawing/2014/main" id="{1062C7F1-E74F-373C-2C53-AA817F1E4934}"/>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33A3D117-F32A-8FF3-49B8-C16D1A918DC9}"/>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E750FD7E-8FD0-9D00-A877-BC3D68E80E2A}"/>
              </a:ext>
            </a:extLst>
          </p:cNvPr>
          <p:cNvSpPr txBox="1"/>
          <p:nvPr/>
        </p:nvSpPr>
        <p:spPr>
          <a:xfrm>
            <a:off x="8086631" y="4805002"/>
            <a:ext cx="514538" cy="23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1147D4AC-4A68-A57E-2E5A-543B0CAFAF2F}"/>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00FA9EE2-7162-04C5-EFB3-6D3365D18EFF}"/>
              </a:ext>
            </a:extLst>
          </p:cNvPr>
          <p:cNvSpPr txBox="1">
            <a:spLocks noGrp="1"/>
          </p:cNvSpPr>
          <p:nvPr>
            <p:ph type="sldNum" sz="quarter" idx="2"/>
          </p:nvPr>
        </p:nvSpPr>
        <p:spPr>
          <a:xfrm>
            <a:off x="8595426" y="4749296"/>
            <a:ext cx="145029" cy="253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4</a:t>
            </a:fld>
            <a:endParaRPr dirty="0"/>
          </a:p>
        </p:txBody>
      </p:sp>
      <p:sp>
        <p:nvSpPr>
          <p:cNvPr id="9" name="Course Purpose">
            <a:extLst>
              <a:ext uri="{FF2B5EF4-FFF2-40B4-BE49-F238E27FC236}">
                <a16:creationId xmlns:a16="http://schemas.microsoft.com/office/drawing/2014/main" id="{8760016B-EB15-39C5-5214-DBCBE7DC4887}"/>
              </a:ext>
            </a:extLst>
          </p:cNvPr>
          <p:cNvSpPr txBox="1"/>
          <p:nvPr/>
        </p:nvSpPr>
        <p:spPr>
          <a:xfrm>
            <a:off x="148931" y="1044128"/>
            <a:ext cx="2784325" cy="807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 स्थितियों के प्रकार</a:t>
            </a:r>
          </a:p>
        </p:txBody>
      </p:sp>
      <p:pic>
        <p:nvPicPr>
          <p:cNvPr id="2" name="Picture 1">
            <a:extLst>
              <a:ext uri="{FF2B5EF4-FFF2-40B4-BE49-F238E27FC236}">
                <a16:creationId xmlns:a16="http://schemas.microsoft.com/office/drawing/2014/main" id="{5894D3CC-382D-52AF-B828-BD32CBDA8A32}"/>
              </a:ext>
            </a:extLst>
          </p:cNvPr>
          <p:cNvPicPr>
            <a:picLocks noChangeAspect="1"/>
          </p:cNvPicPr>
          <p:nvPr/>
        </p:nvPicPr>
        <p:blipFill>
          <a:blip r:embed="rId2"/>
          <a:stretch>
            <a:fillRect/>
          </a:stretch>
        </p:blipFill>
        <p:spPr>
          <a:xfrm>
            <a:off x="602673" y="2003788"/>
            <a:ext cx="1682252" cy="2503930"/>
          </a:xfrm>
          <a:prstGeom prst="rect">
            <a:avLst/>
          </a:prstGeom>
        </p:spPr>
      </p:pic>
      <p:pic>
        <p:nvPicPr>
          <p:cNvPr id="3" name="Picture 2">
            <a:extLst>
              <a:ext uri="{FF2B5EF4-FFF2-40B4-BE49-F238E27FC236}">
                <a16:creationId xmlns:a16="http://schemas.microsoft.com/office/drawing/2014/main" id="{A3DE209B-19A5-B61B-3BD0-C137FEF323ED}"/>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5E9D6FC9-7A86-6C09-AA4F-9DF3B42F3B22}"/>
              </a:ext>
            </a:extLst>
          </p:cNvPr>
          <p:cNvPicPr preferRelativeResize="0"/>
          <p:nvPr/>
        </p:nvPicPr>
        <p:blipFill rotWithShape="1">
          <a:blip r:embed="rId4">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177301979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5F0DA-C49A-E7BC-0148-C57DCFD613B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8166870-23CA-7A31-C5FF-2B73740945DF}"/>
              </a:ext>
            </a:extLst>
          </p:cNvPr>
          <p:cNvSpPr/>
          <p:nvPr/>
        </p:nvSpPr>
        <p:spPr>
          <a:xfrm>
            <a:off x="3062899" y="0"/>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2995FD82-8487-9F9C-F3EF-57D16C72841E}"/>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BB9F08F1-F859-CE77-D01F-F4032E701711}"/>
              </a:ext>
            </a:extLst>
          </p:cNvPr>
          <p:cNvSpPr txBox="1"/>
          <p:nvPr/>
        </p:nvSpPr>
        <p:spPr>
          <a:xfrm>
            <a:off x="3211830" y="1609160"/>
            <a:ext cx="5653596" cy="2924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spcBef>
                <a:spcPts val="1500"/>
              </a:spcBef>
              <a:buSzPct val="100000"/>
              <a:defRPr sz="5400">
                <a:latin typeface="Open Sans"/>
                <a:ea typeface="Open Sans"/>
                <a:cs typeface="Open Sans"/>
                <a:sym typeface="Open Sans"/>
              </a:defRPr>
            </a:pPr>
            <a:r>
              <a:rPr lang="en-US" sz="1800" dirty="0">
                <a:solidFill>
                  <a:schemeClr val="tx1"/>
                </a:solidFill>
              </a:rPr>
              <a:t>दबाव से संबंधित चोटें</a:t>
            </a:r>
          </a:p>
          <a:p>
            <a:pPr marL="285750" indent="-285750" algn="l" rtl="0">
              <a:spcBef>
                <a:spcPts val="1500"/>
              </a:spcBef>
              <a:buSzPct val="100000"/>
              <a:buFont typeface="Arial" panose="020B0604020202020204" pitchFamily="34" charset="0"/>
              <a:buChar char="•"/>
              <a:defRPr sz="5400">
                <a:latin typeface="Open Sans"/>
                <a:ea typeface="Open Sans"/>
                <a:cs typeface="Open Sans"/>
                <a:sym typeface="Open Sans"/>
              </a:defRPr>
            </a:pPr>
            <a:r>
              <a:rPr lang="en-US" sz="1800" dirty="0">
                <a:solidFill>
                  <a:schemeClr val="tx1"/>
                </a:solidFill>
              </a:rPr>
              <a:t>बैरोट्रॉमा: दबाव में परिवर्तन के कारण होने वाली चोट, जो कान, साइनस, फेफड़े और जठरांत्र संबंधी मार्ग को प्रभावित करती है।</a:t>
            </a:r>
          </a:p>
          <a:p>
            <a:pPr marL="285750" indent="-285750" algn="l" rtl="0">
              <a:spcBef>
                <a:spcPts val="1500"/>
              </a:spcBef>
              <a:buSzPct val="100000"/>
              <a:buFont typeface="Arial" panose="020B0604020202020204" pitchFamily="34" charset="0"/>
              <a:buChar char="•"/>
              <a:defRPr sz="5400">
                <a:latin typeface="Open Sans"/>
                <a:ea typeface="Open Sans"/>
                <a:cs typeface="Open Sans"/>
                <a:sym typeface="Open Sans"/>
              </a:defRPr>
            </a:pPr>
            <a:r>
              <a:rPr lang="en-US" sz="1800" dirty="0">
                <a:solidFill>
                  <a:schemeClr val="tx1"/>
                </a:solidFill>
              </a:rPr>
              <a:t>धमनी गैस एम्बोलिज्म (AGE)</a:t>
            </a:r>
          </a:p>
          <a:p>
            <a:pPr marL="285750" indent="-285750" algn="l" rtl="0">
              <a:spcBef>
                <a:spcPts val="1500"/>
              </a:spcBef>
              <a:buSzPct val="100000"/>
              <a:buFont typeface="Arial" panose="020B0604020202020204" pitchFamily="34" charset="0"/>
              <a:buChar char="•"/>
              <a:defRPr sz="5400">
                <a:latin typeface="Open Sans"/>
                <a:ea typeface="Open Sans"/>
                <a:cs typeface="Open Sans"/>
                <a:sym typeface="Open Sans"/>
              </a:defRPr>
            </a:pPr>
            <a:r>
              <a:rPr lang="en-US" sz="1800" dirty="0">
                <a:solidFill>
                  <a:schemeClr val="tx1"/>
                </a:solidFill>
              </a:rPr>
              <a:t>विसंपीडन बीमारी (</a:t>
            </a:r>
            <a:r>
              <a:rPr lang="en-US" sz="1800" dirty="0" err="1">
                <a:solidFill>
                  <a:schemeClr val="tx1"/>
                </a:solidFill>
              </a:rPr>
              <a:t>डीसीएस</a:t>
            </a:r>
            <a:r>
              <a:rPr lang="en-US" sz="1800" dirty="0">
                <a:solidFill>
                  <a:schemeClr val="tx1"/>
                </a:solidFill>
              </a:rPr>
              <a:t>)</a:t>
            </a:r>
          </a:p>
          <a:p>
            <a:pPr marL="285750" indent="-285750" algn="l" rtl="0">
              <a:spcBef>
                <a:spcPts val="1500"/>
              </a:spcBef>
              <a:buSzPct val="100000"/>
              <a:buFont typeface="Arial" panose="020B0604020202020204" pitchFamily="34" charset="0"/>
              <a:buChar char="•"/>
              <a:defRPr sz="5400">
                <a:latin typeface="Open Sans"/>
                <a:ea typeface="Open Sans"/>
                <a:cs typeface="Open Sans"/>
                <a:sym typeface="Open Sans"/>
              </a:defRPr>
            </a:pPr>
            <a:endParaRPr lang="en-US" sz="1800" dirty="0">
              <a:solidFill>
                <a:schemeClr val="tx1"/>
              </a:solidFill>
            </a:endParaRPr>
          </a:p>
        </p:txBody>
      </p:sp>
      <p:sp>
        <p:nvSpPr>
          <p:cNvPr id="11" name="Line">
            <a:extLst>
              <a:ext uri="{FF2B5EF4-FFF2-40B4-BE49-F238E27FC236}">
                <a16:creationId xmlns:a16="http://schemas.microsoft.com/office/drawing/2014/main" id="{05C132C2-CA7D-7886-17B7-6EDADD387145}"/>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05F89044-274B-C522-4F47-49E698A0FF51}"/>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AC4C73AE-77FD-FF5B-9EF0-594696CE046C}"/>
              </a:ext>
            </a:extLst>
          </p:cNvPr>
          <p:cNvSpPr txBox="1"/>
          <p:nvPr/>
        </p:nvSpPr>
        <p:spPr>
          <a:xfrm>
            <a:off x="8086631" y="4805002"/>
            <a:ext cx="514538" cy="23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dirty="0"/>
              <a:t>पीपीटी 2 -</a:t>
            </a:r>
          </a:p>
        </p:txBody>
      </p:sp>
      <p:sp>
        <p:nvSpPr>
          <p:cNvPr id="115" name="Rectangle">
            <a:extLst>
              <a:ext uri="{FF2B5EF4-FFF2-40B4-BE49-F238E27FC236}">
                <a16:creationId xmlns:a16="http://schemas.microsoft.com/office/drawing/2014/main" id="{1F0EDDED-F115-6D2F-3AAB-355136279970}"/>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633D3224-E243-3338-F742-5F5D2F4BDE89}"/>
              </a:ext>
            </a:extLst>
          </p:cNvPr>
          <p:cNvSpPr txBox="1">
            <a:spLocks noGrp="1"/>
          </p:cNvSpPr>
          <p:nvPr>
            <p:ph type="sldNum" sz="quarter" idx="2"/>
          </p:nvPr>
        </p:nvSpPr>
        <p:spPr>
          <a:xfrm>
            <a:off x="8595426" y="4749296"/>
            <a:ext cx="145029" cy="2539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5</a:t>
            </a:fld>
            <a:endParaRPr dirty="0"/>
          </a:p>
        </p:txBody>
      </p:sp>
      <p:sp>
        <p:nvSpPr>
          <p:cNvPr id="9" name="Course Purpose">
            <a:extLst>
              <a:ext uri="{FF2B5EF4-FFF2-40B4-BE49-F238E27FC236}">
                <a16:creationId xmlns:a16="http://schemas.microsoft.com/office/drawing/2014/main" id="{13C1743F-83C1-A6AF-E2AD-122F58D543DC}"/>
              </a:ext>
            </a:extLst>
          </p:cNvPr>
          <p:cNvSpPr txBox="1"/>
          <p:nvPr/>
        </p:nvSpPr>
        <p:spPr>
          <a:xfrm>
            <a:off x="148931" y="1044128"/>
            <a:ext cx="2784325" cy="807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 स्थितियों के प्रकार</a:t>
            </a:r>
          </a:p>
        </p:txBody>
      </p:sp>
      <p:pic>
        <p:nvPicPr>
          <p:cNvPr id="2" name="Picture 1">
            <a:extLst>
              <a:ext uri="{FF2B5EF4-FFF2-40B4-BE49-F238E27FC236}">
                <a16:creationId xmlns:a16="http://schemas.microsoft.com/office/drawing/2014/main" id="{4612C6C9-4F9A-47EE-19BB-13510F71FE44}"/>
              </a:ext>
            </a:extLst>
          </p:cNvPr>
          <p:cNvPicPr>
            <a:picLocks noChangeAspect="1"/>
          </p:cNvPicPr>
          <p:nvPr/>
        </p:nvPicPr>
        <p:blipFill>
          <a:blip r:embed="rId2"/>
          <a:stretch>
            <a:fillRect/>
          </a:stretch>
        </p:blipFill>
        <p:spPr>
          <a:xfrm>
            <a:off x="602673" y="2003788"/>
            <a:ext cx="1682252" cy="2503930"/>
          </a:xfrm>
          <a:prstGeom prst="rect">
            <a:avLst/>
          </a:prstGeom>
        </p:spPr>
      </p:pic>
      <p:pic>
        <p:nvPicPr>
          <p:cNvPr id="3" name="Picture 2">
            <a:extLst>
              <a:ext uri="{FF2B5EF4-FFF2-40B4-BE49-F238E27FC236}">
                <a16:creationId xmlns:a16="http://schemas.microsoft.com/office/drawing/2014/main" id="{3F3AA61C-5F71-A41F-22AD-D82E8D6714E7}"/>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3378C4CB-50B2-32D4-1DE8-0EDB60E07DCB}"/>
              </a:ext>
            </a:extLst>
          </p:cNvPr>
          <p:cNvPicPr preferRelativeResize="0"/>
          <p:nvPr/>
        </p:nvPicPr>
        <p:blipFill rotWithShape="1">
          <a:blip r:embed="rId4">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93692733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C0A00-AC1C-20EB-EADE-56664E384DA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451575E-FEA7-88CA-DB38-A0C23058E27B}"/>
              </a:ext>
            </a:extLst>
          </p:cNvPr>
          <p:cNvSpPr/>
          <p:nvPr/>
        </p:nvSpPr>
        <p:spPr>
          <a:xfrm>
            <a:off x="3062899" y="0"/>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A69C5CB9-626C-23FC-1AD3-1567F8B2EEAE}"/>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D9BDCD5-E538-6681-799C-60CF9261E843}"/>
              </a:ext>
            </a:extLst>
          </p:cNvPr>
          <p:cNvSpPr txBox="1"/>
          <p:nvPr/>
        </p:nvSpPr>
        <p:spPr>
          <a:xfrm>
            <a:off x="3128454" y="1386462"/>
            <a:ext cx="5653596" cy="3964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spcBef>
                <a:spcPts val="1500"/>
              </a:spcBef>
              <a:buSzPct val="100000"/>
              <a:defRPr sz="5400">
                <a:latin typeface="Open Sans"/>
                <a:ea typeface="Open Sans"/>
                <a:cs typeface="Open Sans"/>
                <a:sym typeface="Open Sans"/>
              </a:defRPr>
            </a:pPr>
            <a:r>
              <a:rPr lang="en-US" sz="1600" dirty="0">
                <a:solidFill>
                  <a:schemeClr val="tx1"/>
                </a:solidFill>
              </a:rPr>
              <a:t>वायु एम्बोलिज्म</a:t>
            </a:r>
          </a:p>
          <a:p>
            <a:pPr marL="285750" indent="-285750" algn="l" rtl="0">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रक्त वाहिकाओं में बनने वाले गैस के बुलबुले का एक संग्रह</a:t>
            </a:r>
          </a:p>
          <a:p>
            <a:pPr marL="285750" indent="-285750" algn="l" rtl="0">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डूबने पर, वायुमंडल और पानी का संयुक्त दबाव फेफड़ों में गैसों, जैसे हवा, को संपीड़ित करता है</a:t>
            </a:r>
          </a:p>
          <a:p>
            <a:pPr marL="285750" indent="-285750" algn="l" rtl="0">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सतह पर आने पर फेफड़ों में हवा फैलती है और फैलते हुए बुलबुले रक्त में प्रवेश करते हैं</a:t>
            </a:r>
          </a:p>
          <a:p>
            <a:pPr marL="285750" indent="-285750" algn="l" rtl="0">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ये बुलबुले रक्त प्रवाह को अवरुद्ध करते हैं और छिड़काव को प्रभावित करते हैं</a:t>
            </a:r>
          </a:p>
          <a:p>
            <a:pPr algn="l" rtl="0">
              <a:spcBef>
                <a:spcPts val="1500"/>
              </a:spcBef>
              <a:buSzPct val="100000"/>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F213BF80-16DF-D6A9-4F8A-27AEE11508B9}"/>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8F6BEE3C-11B8-7F2C-4A8B-2A43080C2ACF}"/>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E19D73C3-1AEE-D120-2A64-B3FD9E365D35}"/>
              </a:ext>
            </a:extLst>
          </p:cNvPr>
          <p:cNvSpPr txBox="1"/>
          <p:nvPr/>
        </p:nvSpPr>
        <p:spPr>
          <a:xfrm>
            <a:off x="8086631" y="4805002"/>
            <a:ext cx="514538" cy="23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D303E101-295A-2DC4-3107-75CA21EA2D6D}"/>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07653FAA-6D50-5D6B-CAAF-688A10A3D549}"/>
              </a:ext>
            </a:extLst>
          </p:cNvPr>
          <p:cNvSpPr txBox="1">
            <a:spLocks noGrp="1"/>
          </p:cNvSpPr>
          <p:nvPr>
            <p:ph type="sldNum" sz="quarter" idx="2"/>
          </p:nvPr>
        </p:nvSpPr>
        <p:spPr>
          <a:xfrm>
            <a:off x="8595426" y="4749296"/>
            <a:ext cx="145029" cy="253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6</a:t>
            </a:fld>
            <a:endParaRPr dirty="0"/>
          </a:p>
        </p:txBody>
      </p:sp>
      <p:sp>
        <p:nvSpPr>
          <p:cNvPr id="9" name="Course Purpose">
            <a:extLst>
              <a:ext uri="{FF2B5EF4-FFF2-40B4-BE49-F238E27FC236}">
                <a16:creationId xmlns:a16="http://schemas.microsoft.com/office/drawing/2014/main" id="{840D9765-24ED-A9D1-6388-CBE095FF2683}"/>
              </a:ext>
            </a:extLst>
          </p:cNvPr>
          <p:cNvSpPr txBox="1"/>
          <p:nvPr/>
        </p:nvSpPr>
        <p:spPr>
          <a:xfrm>
            <a:off x="148931" y="1044128"/>
            <a:ext cx="2784325" cy="807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 स्थितियों के प्रकार</a:t>
            </a:r>
          </a:p>
        </p:txBody>
      </p:sp>
      <p:pic>
        <p:nvPicPr>
          <p:cNvPr id="3" name="Picture 2">
            <a:extLst>
              <a:ext uri="{FF2B5EF4-FFF2-40B4-BE49-F238E27FC236}">
                <a16:creationId xmlns:a16="http://schemas.microsoft.com/office/drawing/2014/main" id="{7657631D-99CE-A3DF-FA19-3EB48A6066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69" y="1851310"/>
            <a:ext cx="1888596" cy="1345636"/>
          </a:xfrm>
          <a:prstGeom prst="rect">
            <a:avLst/>
          </a:prstGeom>
        </p:spPr>
      </p:pic>
      <p:pic>
        <p:nvPicPr>
          <p:cNvPr id="4" name="Picture 3">
            <a:extLst>
              <a:ext uri="{FF2B5EF4-FFF2-40B4-BE49-F238E27FC236}">
                <a16:creationId xmlns:a16="http://schemas.microsoft.com/office/drawing/2014/main" id="{7D3AE0C2-458C-A1FA-5234-9C64B69A8C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47" y="3336923"/>
            <a:ext cx="1884218" cy="1420754"/>
          </a:xfrm>
          <a:prstGeom prst="rect">
            <a:avLst/>
          </a:prstGeom>
        </p:spPr>
      </p:pic>
      <p:pic>
        <p:nvPicPr>
          <p:cNvPr id="2" name="Picture 1">
            <a:extLst>
              <a:ext uri="{FF2B5EF4-FFF2-40B4-BE49-F238E27FC236}">
                <a16:creationId xmlns:a16="http://schemas.microsoft.com/office/drawing/2014/main" id="{9E7987D9-AFC9-2635-93D6-148D5EBB10EF}"/>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12" name="Google Shape;1000100012;p1">
            <a:extLst>
              <a:ext uri="{FF2B5EF4-FFF2-40B4-BE49-F238E27FC236}">
                <a16:creationId xmlns:a16="http://schemas.microsoft.com/office/drawing/2014/main" id="{996886F7-A7EB-77C3-522F-DE2402EF6456}"/>
              </a:ext>
            </a:extLst>
          </p:cNvPr>
          <p:cNvPicPr preferRelativeResize="0"/>
          <p:nvPr/>
        </p:nvPicPr>
        <p:blipFill rotWithShape="1">
          <a:blip r:embed="rId5">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279622650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C6D88-E05F-4EC4-566A-A5F5E76C18D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80FE04E-E429-5677-9B0C-B9ED70FE79B4}"/>
              </a:ext>
            </a:extLst>
          </p:cNvPr>
          <p:cNvSpPr/>
          <p:nvPr/>
        </p:nvSpPr>
        <p:spPr>
          <a:xfrm>
            <a:off x="3062899" y="0"/>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FBB825ED-F8CC-1019-7781-A3F896AB01B7}"/>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21AFE8B-3793-85E8-2073-5DBFC62B8CAC}"/>
              </a:ext>
            </a:extLst>
          </p:cNvPr>
          <p:cNvSpPr txBox="1"/>
          <p:nvPr/>
        </p:nvSpPr>
        <p:spPr>
          <a:xfrm>
            <a:off x="3128454" y="1386462"/>
            <a:ext cx="5653596" cy="41703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सतह पर आने पर एयर एम्बोलिज्म के संकेत और लक्षण निम्नानुसार हैं</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धुंधली दृष्टि</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छाती में दर्द</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हाथ-पैरों में सुन्नता और झुनझुनी</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कमजोरी या पक्षाघात</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मुंह और नाक में झागदार खून</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आक्षेप</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बेहोशी</a:t>
            </a:r>
          </a:p>
          <a:p>
            <a:pPr marL="285750" indent="-285750" algn="l" rtl="0">
              <a:lnSpc>
                <a:spcPct val="100000"/>
              </a:lnSpc>
              <a:spcBef>
                <a:spcPts val="12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श्वसन और हृदय गति रुकना</a:t>
            </a: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B1CACA34-6173-4E96-CBF1-7D9BB2805D52}"/>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E0EE7DE8-F448-B808-DED6-19C64D23A5B1}"/>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EF5D01C1-3B39-C587-0DB3-B28406E95368}"/>
              </a:ext>
            </a:extLst>
          </p:cNvPr>
          <p:cNvSpPr txBox="1"/>
          <p:nvPr/>
        </p:nvSpPr>
        <p:spPr>
          <a:xfrm>
            <a:off x="8086631" y="4805002"/>
            <a:ext cx="514538" cy="23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58CC046A-2B98-6532-0CEC-9BAE13EE2588}"/>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B2059C6C-4FF6-2768-9D16-A917578B7298}"/>
              </a:ext>
            </a:extLst>
          </p:cNvPr>
          <p:cNvSpPr txBox="1">
            <a:spLocks noGrp="1"/>
          </p:cNvSpPr>
          <p:nvPr>
            <p:ph type="sldNum" sz="quarter" idx="2"/>
          </p:nvPr>
        </p:nvSpPr>
        <p:spPr>
          <a:xfrm>
            <a:off x="8595426" y="4749296"/>
            <a:ext cx="145029" cy="2539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7</a:t>
            </a:fld>
            <a:endParaRPr dirty="0"/>
          </a:p>
        </p:txBody>
      </p:sp>
      <p:sp>
        <p:nvSpPr>
          <p:cNvPr id="9" name="Course Purpose">
            <a:extLst>
              <a:ext uri="{FF2B5EF4-FFF2-40B4-BE49-F238E27FC236}">
                <a16:creationId xmlns:a16="http://schemas.microsoft.com/office/drawing/2014/main" id="{1FE15B91-3D69-CAFB-415D-EB11552FB521}"/>
              </a:ext>
            </a:extLst>
          </p:cNvPr>
          <p:cNvSpPr txBox="1"/>
          <p:nvPr/>
        </p:nvSpPr>
        <p:spPr>
          <a:xfrm>
            <a:off x="148931" y="1044128"/>
            <a:ext cx="2784325" cy="807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 स्थितियों के प्रकार</a:t>
            </a:r>
          </a:p>
        </p:txBody>
      </p:sp>
      <p:pic>
        <p:nvPicPr>
          <p:cNvPr id="2" name="Picture 1">
            <a:extLst>
              <a:ext uri="{FF2B5EF4-FFF2-40B4-BE49-F238E27FC236}">
                <a16:creationId xmlns:a16="http://schemas.microsoft.com/office/drawing/2014/main" id="{76701A38-D751-E08C-1FA3-34951EC460CA}"/>
              </a:ext>
            </a:extLst>
          </p:cNvPr>
          <p:cNvPicPr>
            <a:picLocks noChangeAspect="1"/>
          </p:cNvPicPr>
          <p:nvPr/>
        </p:nvPicPr>
        <p:blipFill>
          <a:blip r:embed="rId2"/>
          <a:stretch>
            <a:fillRect/>
          </a:stretch>
        </p:blipFill>
        <p:spPr>
          <a:xfrm>
            <a:off x="216176" y="1929400"/>
            <a:ext cx="2592326" cy="2819896"/>
          </a:xfrm>
          <a:prstGeom prst="rect">
            <a:avLst/>
          </a:prstGeom>
        </p:spPr>
      </p:pic>
      <p:pic>
        <p:nvPicPr>
          <p:cNvPr id="3" name="Picture 2">
            <a:extLst>
              <a:ext uri="{FF2B5EF4-FFF2-40B4-BE49-F238E27FC236}">
                <a16:creationId xmlns:a16="http://schemas.microsoft.com/office/drawing/2014/main" id="{AC78299E-56F5-360C-05A9-A0870B9A507D}"/>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EECB23D1-3C2F-8644-82CE-D50AB61F2D2A}"/>
              </a:ext>
            </a:extLst>
          </p:cNvPr>
          <p:cNvPicPr preferRelativeResize="0"/>
          <p:nvPr/>
        </p:nvPicPr>
        <p:blipFill rotWithShape="1">
          <a:blip r:embed="rId4">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23451451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9E179-3978-2636-43F2-B7B65F32B19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D051E6C-174F-801E-1957-3547A833A7FB}"/>
              </a:ext>
            </a:extLst>
          </p:cNvPr>
          <p:cNvSpPr/>
          <p:nvPr/>
        </p:nvSpPr>
        <p:spPr>
          <a:xfrm>
            <a:off x="3062899" y="0"/>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0F26B0C1-9911-3EC4-4C77-5BFBFD8890A7}"/>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E6C128F-153B-A3A3-D272-77DEE0D04A3F}"/>
              </a:ext>
            </a:extLst>
          </p:cNvPr>
          <p:cNvSpPr txBox="1"/>
          <p:nvPr/>
        </p:nvSpPr>
        <p:spPr>
          <a:xfrm>
            <a:off x="3147124" y="1567910"/>
            <a:ext cx="5653596" cy="2531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विसंपीडन बीमारी</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गहरे, लंबे गोते से बहुत जल्दी सतह पर आने के कारण</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रक्त में घुली गैसें फैलती हैं, जिससे बुलबुले बनते हैं</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बुलबुले वाहिकाओं में एम्बोली के रूप में कार्य करते हैं, जिससे महत्वपूर्ण अंगों में रक्त का प्रवाह अवरुद्ध हो जाता है</a:t>
            </a: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E97AC736-8685-2855-34A8-60E5782D5271}"/>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62FDE029-3C5B-3C01-4B3A-CC61D77C8455}"/>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D3F1745E-59EA-4800-06DF-EBBE0105964E}"/>
              </a:ext>
            </a:extLst>
          </p:cNvPr>
          <p:cNvSpPr txBox="1"/>
          <p:nvPr/>
        </p:nvSpPr>
        <p:spPr>
          <a:xfrm>
            <a:off x="8086631" y="4805002"/>
            <a:ext cx="514538" cy="23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35D54BF4-A05B-FC3D-3870-FB75CD3E9341}"/>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6D27F371-8854-6C3F-FEE2-FA0C37C3A2FC}"/>
              </a:ext>
            </a:extLst>
          </p:cNvPr>
          <p:cNvSpPr txBox="1">
            <a:spLocks noGrp="1"/>
          </p:cNvSpPr>
          <p:nvPr>
            <p:ph type="sldNum" sz="quarter" idx="2"/>
          </p:nvPr>
        </p:nvSpPr>
        <p:spPr>
          <a:xfrm>
            <a:off x="8595426" y="4749296"/>
            <a:ext cx="145029" cy="2539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lgn="l" rtl="0"/>
              <a:t>8</a:t>
            </a:fld>
            <a:endParaRPr dirty="0"/>
          </a:p>
        </p:txBody>
      </p:sp>
      <p:sp>
        <p:nvSpPr>
          <p:cNvPr id="9" name="Course Purpose">
            <a:extLst>
              <a:ext uri="{FF2B5EF4-FFF2-40B4-BE49-F238E27FC236}">
                <a16:creationId xmlns:a16="http://schemas.microsoft.com/office/drawing/2014/main" id="{3CBDA65C-62E0-140E-8BE8-CBD6C5B658FF}"/>
              </a:ext>
            </a:extLst>
          </p:cNvPr>
          <p:cNvSpPr txBox="1"/>
          <p:nvPr/>
        </p:nvSpPr>
        <p:spPr>
          <a:xfrm>
            <a:off x="148931" y="1044128"/>
            <a:ext cx="2784325" cy="807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 स्थितियों के प्रकार</a:t>
            </a:r>
          </a:p>
        </p:txBody>
      </p:sp>
      <p:pic>
        <p:nvPicPr>
          <p:cNvPr id="3" name="Picture 2">
            <a:extLst>
              <a:ext uri="{FF2B5EF4-FFF2-40B4-BE49-F238E27FC236}">
                <a16:creationId xmlns:a16="http://schemas.microsoft.com/office/drawing/2014/main" id="{D606EFE5-37B9-A523-796C-CE10026AB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066" y="2081639"/>
            <a:ext cx="2470554" cy="2194212"/>
          </a:xfrm>
          <a:prstGeom prst="rect">
            <a:avLst/>
          </a:prstGeom>
        </p:spPr>
      </p:pic>
      <p:pic>
        <p:nvPicPr>
          <p:cNvPr id="2" name="Picture 1">
            <a:extLst>
              <a:ext uri="{FF2B5EF4-FFF2-40B4-BE49-F238E27FC236}">
                <a16:creationId xmlns:a16="http://schemas.microsoft.com/office/drawing/2014/main" id="{3881C329-9AC2-8F2E-1B0F-134061804EE3}"/>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F858EA2B-BF8A-1CCA-45E2-0278C641C585}"/>
              </a:ext>
            </a:extLst>
          </p:cNvPr>
          <p:cNvPicPr preferRelativeResize="0"/>
          <p:nvPr/>
        </p:nvPicPr>
        <p:blipFill rotWithShape="1">
          <a:blip r:embed="rId4">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200441000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CC6A9-9BE2-03D5-213D-7138D14959A2}"/>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2DEA34C-D859-30EC-0E5B-7BE0B55E7883}"/>
              </a:ext>
            </a:extLst>
          </p:cNvPr>
          <p:cNvSpPr/>
          <p:nvPr/>
        </p:nvSpPr>
        <p:spPr>
          <a:xfrm>
            <a:off x="3062899" y="0"/>
            <a:ext cx="6081101" cy="5143500"/>
          </a:xfrm>
          <a:prstGeom prst="rect">
            <a:avLst/>
          </a:prstGeom>
          <a:solidFill>
            <a:schemeClr val="accent6">
              <a:lumMod val="20000"/>
              <a:lumOff val="80000"/>
            </a:schemeClr>
          </a:solidFill>
          <a:ln w="12700">
            <a:miter lim="400000"/>
          </a:ln>
        </p:spPr>
        <p:txBody>
          <a:bodyPr lIns="29356" tIns="29356" rIns="29356" bIns="29356"/>
          <a:lstStyle/>
          <a:p>
            <a:pPr algn="l" rtl="0"/>
            <a:endParaRPr sz="525"/>
          </a:p>
        </p:txBody>
      </p:sp>
      <p:sp>
        <p:nvSpPr>
          <p:cNvPr id="8" name="Rectangle">
            <a:extLst>
              <a:ext uri="{FF2B5EF4-FFF2-40B4-BE49-F238E27FC236}">
                <a16:creationId xmlns:a16="http://schemas.microsoft.com/office/drawing/2014/main" id="{106DB7FD-9620-B1E4-6315-F9F79488FF26}"/>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FADCE0C-AEBF-A3C4-CDA3-6CAFE206E04B}"/>
              </a:ext>
            </a:extLst>
          </p:cNvPr>
          <p:cNvSpPr txBox="1"/>
          <p:nvPr/>
        </p:nvSpPr>
        <p:spPr>
          <a:xfrm>
            <a:off x="3147124" y="1567910"/>
            <a:ext cx="5653596" cy="2916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डीसीएस कर सकते हैं:</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15 मिनट के भीतर अचानक आ </a:t>
            </a:r>
            <a:r>
              <a:rPr lang="en-US" sz="1600" dirty="0" err="1">
                <a:solidFill>
                  <a:schemeClr val="tx1"/>
                </a:solidFill>
              </a:rPr>
              <a:t>जाओ</a:t>
            </a:r>
            <a:r>
              <a:rPr lang="en-US" sz="1600" dirty="0">
                <a:solidFill>
                  <a:schemeClr val="tx1"/>
                </a:solidFill>
              </a:rPr>
              <a:t> I </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24 घंटे तक की देरी हो </a:t>
            </a:r>
            <a:r>
              <a:rPr lang="en-US" sz="1600" dirty="0" err="1">
                <a:solidFill>
                  <a:schemeClr val="tx1"/>
                </a:solidFill>
              </a:rPr>
              <a:t>सकती</a:t>
            </a:r>
            <a:r>
              <a:rPr lang="en-US" sz="1600" dirty="0">
                <a:solidFill>
                  <a:schemeClr val="tx1"/>
                </a:solidFill>
              </a:rPr>
              <a:t> </a:t>
            </a:r>
            <a:r>
              <a:rPr lang="en-US" sz="1600" dirty="0" err="1">
                <a:solidFill>
                  <a:schemeClr val="tx1"/>
                </a:solidFill>
              </a:rPr>
              <a:t>है</a:t>
            </a:r>
            <a:r>
              <a:rPr lang="en-US" sz="1600" dirty="0">
                <a:solidFill>
                  <a:schemeClr val="tx1"/>
                </a:solidFill>
              </a:rPr>
              <a:t> I</a:t>
            </a:r>
          </a:p>
          <a:p>
            <a:pPr algn="l" rtl="0">
              <a:lnSpc>
                <a:spcPct val="100000"/>
              </a:lnSpc>
              <a:spcBef>
                <a:spcPts val="1500"/>
              </a:spcBef>
              <a:buSzPct val="100000"/>
              <a:defRPr sz="5400">
                <a:latin typeface="Open Sans"/>
                <a:ea typeface="Open Sans"/>
                <a:cs typeface="Open Sans"/>
                <a:sym typeface="Open Sans"/>
              </a:defRPr>
            </a:pPr>
            <a:r>
              <a:rPr lang="en-US" sz="1600" dirty="0">
                <a:solidFill>
                  <a:schemeClr val="tx1"/>
                </a:solidFill>
              </a:rPr>
              <a:t>इसके दो प्रकार या वर्गीकरण हैं:  </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प्रकार - I</a:t>
            </a:r>
          </a:p>
          <a:p>
            <a:pPr marL="285750" indent="-285750" algn="l" rtl="0">
              <a:lnSpc>
                <a:spcPct val="100000"/>
              </a:lnSpc>
              <a:spcBef>
                <a:spcPts val="1500"/>
              </a:spcBef>
              <a:buSzPct val="100000"/>
              <a:buFont typeface="Arial" panose="020B0604020202020204" pitchFamily="34" charset="0"/>
              <a:buChar char="•"/>
              <a:defRPr sz="5400">
                <a:latin typeface="Open Sans"/>
                <a:ea typeface="Open Sans"/>
                <a:cs typeface="Open Sans"/>
                <a:sym typeface="Open Sans"/>
              </a:defRPr>
            </a:pPr>
            <a:r>
              <a:rPr lang="en-US" sz="1600" dirty="0">
                <a:solidFill>
                  <a:schemeClr val="tx1"/>
                </a:solidFill>
              </a:rPr>
              <a:t>प्रकार - II</a:t>
            </a:r>
          </a:p>
          <a:p>
            <a:pPr algn="l" rtl="0">
              <a:lnSpc>
                <a:spcPct val="100000"/>
              </a:lnSpc>
              <a:spcBef>
                <a:spcPts val="1500"/>
              </a:spcBef>
              <a:buSzPct val="100000"/>
              <a:defRPr sz="5400">
                <a:latin typeface="Open Sans"/>
                <a:ea typeface="Open Sans"/>
                <a:cs typeface="Open Sans"/>
                <a:sym typeface="Open Sans"/>
              </a:defRPr>
            </a:pPr>
            <a:endParaRPr lang="en-US" sz="1600" dirty="0">
              <a:solidFill>
                <a:schemeClr val="tx1"/>
              </a:solidFill>
            </a:endParaRPr>
          </a:p>
        </p:txBody>
      </p:sp>
      <p:sp>
        <p:nvSpPr>
          <p:cNvPr id="11" name="Line">
            <a:extLst>
              <a:ext uri="{FF2B5EF4-FFF2-40B4-BE49-F238E27FC236}">
                <a16:creationId xmlns:a16="http://schemas.microsoft.com/office/drawing/2014/main" id="{E140DBAD-B8B8-0916-43C1-190FFF201722}"/>
              </a:ext>
            </a:extLst>
          </p:cNvPr>
          <p:cNvSpPr/>
          <p:nvPr/>
        </p:nvSpPr>
        <p:spPr>
          <a:xfrm>
            <a:off x="2849031" y="1044128"/>
            <a:ext cx="6379195" cy="293453"/>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29356" tIns="29356" rIns="29356" bIns="29356"/>
          <a:lstStyle/>
          <a:p>
            <a:pPr algn="l" rtl="0"/>
            <a:endParaRPr sz="525"/>
          </a:p>
        </p:txBody>
      </p:sp>
      <p:sp>
        <p:nvSpPr>
          <p:cNvPr id="113" name="Rectangle">
            <a:extLst>
              <a:ext uri="{FF2B5EF4-FFF2-40B4-BE49-F238E27FC236}">
                <a16:creationId xmlns:a16="http://schemas.microsoft.com/office/drawing/2014/main" id="{83A4ECC7-7435-C01C-7434-34A1E329D7D0}"/>
              </a:ext>
            </a:extLst>
          </p:cNvPr>
          <p:cNvSpPr/>
          <p:nvPr/>
        </p:nvSpPr>
        <p:spPr>
          <a:xfrm>
            <a:off x="381000" y="5067300"/>
            <a:ext cx="1430752" cy="76200"/>
          </a:xfrm>
          <a:prstGeom prst="rect">
            <a:avLst/>
          </a:prstGeom>
          <a:solidFill>
            <a:srgbClr val="585756"/>
          </a:solidFill>
          <a:ln w="12700">
            <a:miter lim="400000"/>
          </a:ln>
        </p:spPr>
        <p:txBody>
          <a:bodyPr lIns="29356" tIns="29356" rIns="29356" bIns="29356"/>
          <a:lstStyle/>
          <a:p>
            <a:pPr algn="l" rtl="0"/>
            <a:endParaRPr sz="525"/>
          </a:p>
        </p:txBody>
      </p:sp>
      <p:sp>
        <p:nvSpPr>
          <p:cNvPr id="114" name="PPT 2 -">
            <a:extLst>
              <a:ext uri="{FF2B5EF4-FFF2-40B4-BE49-F238E27FC236}">
                <a16:creationId xmlns:a16="http://schemas.microsoft.com/office/drawing/2014/main" id="{87AEA560-332C-CF71-457C-58F984E88BD3}"/>
              </a:ext>
            </a:extLst>
          </p:cNvPr>
          <p:cNvSpPr txBox="1"/>
          <p:nvPr/>
        </p:nvSpPr>
        <p:spPr>
          <a:xfrm>
            <a:off x="8086631" y="4805002"/>
            <a:ext cx="514538" cy="232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9356" tIns="29356" rIns="29356" bIns="29356">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sz="1125"/>
              <a:t>पीपीटी 2 -</a:t>
            </a:r>
          </a:p>
        </p:txBody>
      </p:sp>
      <p:sp>
        <p:nvSpPr>
          <p:cNvPr id="115" name="Rectangle">
            <a:extLst>
              <a:ext uri="{FF2B5EF4-FFF2-40B4-BE49-F238E27FC236}">
                <a16:creationId xmlns:a16="http://schemas.microsoft.com/office/drawing/2014/main" id="{36CDAE9C-1BCC-3A93-4D24-C3C9D7D0D134}"/>
              </a:ext>
            </a:extLst>
          </p:cNvPr>
          <p:cNvSpPr/>
          <p:nvPr/>
        </p:nvSpPr>
        <p:spPr>
          <a:xfrm>
            <a:off x="8077200" y="5067300"/>
            <a:ext cx="704850" cy="76200"/>
          </a:xfrm>
          <a:prstGeom prst="rect">
            <a:avLst/>
          </a:prstGeom>
          <a:solidFill>
            <a:srgbClr val="585756"/>
          </a:solidFill>
          <a:ln w="12700">
            <a:miter lim="400000"/>
          </a:ln>
        </p:spPr>
        <p:txBody>
          <a:bodyPr lIns="29356" tIns="29356" rIns="29356" bIns="29356"/>
          <a:lstStyle/>
          <a:p>
            <a:pPr algn="l" rtl="0"/>
            <a:endParaRPr sz="525"/>
          </a:p>
        </p:txBody>
      </p:sp>
      <p:sp>
        <p:nvSpPr>
          <p:cNvPr id="116" name="Slide Number">
            <a:extLst>
              <a:ext uri="{FF2B5EF4-FFF2-40B4-BE49-F238E27FC236}">
                <a16:creationId xmlns:a16="http://schemas.microsoft.com/office/drawing/2014/main" id="{7EED6622-F45E-1437-6DDE-76D2B134163D}"/>
              </a:ext>
            </a:extLst>
          </p:cNvPr>
          <p:cNvSpPr txBox="1">
            <a:spLocks noGrp="1"/>
          </p:cNvSpPr>
          <p:nvPr>
            <p:ph type="sldNum" sz="quarter" idx="2"/>
          </p:nvPr>
        </p:nvSpPr>
        <p:spPr>
          <a:xfrm>
            <a:off x="8595426" y="4749296"/>
            <a:ext cx="145029" cy="2539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lgn="l" rtl="0"/>
              <a:t>9</a:t>
            </a:fld>
            <a:endParaRPr dirty="0"/>
          </a:p>
        </p:txBody>
      </p:sp>
      <p:sp>
        <p:nvSpPr>
          <p:cNvPr id="9" name="Course Purpose">
            <a:extLst>
              <a:ext uri="{FF2B5EF4-FFF2-40B4-BE49-F238E27FC236}">
                <a16:creationId xmlns:a16="http://schemas.microsoft.com/office/drawing/2014/main" id="{44B4CBE3-800D-2EFB-2AE6-F00FB330802E}"/>
              </a:ext>
            </a:extLst>
          </p:cNvPr>
          <p:cNvSpPr txBox="1"/>
          <p:nvPr/>
        </p:nvSpPr>
        <p:spPr>
          <a:xfrm>
            <a:off x="148931" y="1044128"/>
            <a:ext cx="2784325" cy="8071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356" tIns="29356" rIns="29356" bIns="29356">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gn="l" rtl="0">
              <a:lnSpc>
                <a:spcPct val="90000"/>
              </a:lnSpc>
              <a:defRPr sz="7200" b="1" cap="all">
                <a:solidFill>
                  <a:srgbClr val="C00000"/>
                </a:solidFill>
                <a:latin typeface="Open Sans"/>
                <a:ea typeface="Open Sans"/>
                <a:cs typeface="Open Sans"/>
                <a:sym typeface="Open Sans"/>
              </a:defRPr>
            </a:pPr>
            <a:r>
              <a:rPr lang="en-IN" sz="2700" dirty="0"/>
              <a:t>आपात स्थितियों के प्रकार</a:t>
            </a:r>
          </a:p>
        </p:txBody>
      </p:sp>
      <p:pic>
        <p:nvPicPr>
          <p:cNvPr id="2" name="Picture 1">
            <a:extLst>
              <a:ext uri="{FF2B5EF4-FFF2-40B4-BE49-F238E27FC236}">
                <a16:creationId xmlns:a16="http://schemas.microsoft.com/office/drawing/2014/main" id="{76E01490-00B6-4853-43BF-67A2F8AC9975}"/>
              </a:ext>
            </a:extLst>
          </p:cNvPr>
          <p:cNvPicPr>
            <a:picLocks noChangeAspect="1"/>
          </p:cNvPicPr>
          <p:nvPr/>
        </p:nvPicPr>
        <p:blipFill>
          <a:blip r:embed="rId2"/>
          <a:stretch>
            <a:fillRect/>
          </a:stretch>
        </p:blipFill>
        <p:spPr>
          <a:xfrm>
            <a:off x="237225" y="2017667"/>
            <a:ext cx="2566619" cy="2311879"/>
          </a:xfrm>
          <a:prstGeom prst="rect">
            <a:avLst/>
          </a:prstGeom>
        </p:spPr>
      </p:pic>
      <p:pic>
        <p:nvPicPr>
          <p:cNvPr id="3" name="Picture 2">
            <a:extLst>
              <a:ext uri="{FF2B5EF4-FFF2-40B4-BE49-F238E27FC236}">
                <a16:creationId xmlns:a16="http://schemas.microsoft.com/office/drawing/2014/main" id="{1A8F9C32-1FB3-B110-0FE4-0C45D3E7CF06}"/>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8343900" y="26972"/>
            <a:ext cx="789272" cy="885045"/>
          </a:xfrm>
          <a:prstGeom prst="rect">
            <a:avLst/>
          </a:prstGeom>
        </p:spPr>
      </p:pic>
      <p:pic>
        <p:nvPicPr>
          <p:cNvPr id="4" name="Google Shape;1000100012;p1">
            <a:extLst>
              <a:ext uri="{FF2B5EF4-FFF2-40B4-BE49-F238E27FC236}">
                <a16:creationId xmlns:a16="http://schemas.microsoft.com/office/drawing/2014/main" id="{A4000877-395C-AA9A-B885-46BB8F9412D0}"/>
              </a:ext>
            </a:extLst>
          </p:cNvPr>
          <p:cNvPicPr preferRelativeResize="0"/>
          <p:nvPr/>
        </p:nvPicPr>
        <p:blipFill rotWithShape="1">
          <a:blip r:embed="rId4">
            <a:alphaModFix/>
          </a:blip>
          <a:srcRect/>
          <a:stretch/>
        </p:blipFill>
        <p:spPr>
          <a:xfrm>
            <a:off x="0" y="0"/>
            <a:ext cx="1120557" cy="817855"/>
          </a:xfrm>
          <a:prstGeom prst="rect">
            <a:avLst/>
          </a:prstGeom>
          <a:noFill/>
          <a:ln>
            <a:noFill/>
          </a:ln>
        </p:spPr>
      </p:pic>
    </p:spTree>
    <p:extLst>
      <p:ext uri="{BB962C8B-B14F-4D97-AF65-F5344CB8AC3E}">
        <p14:creationId xmlns:p14="http://schemas.microsoft.com/office/powerpoint/2010/main" val="3369434518"/>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867</TotalTime>
  <Words>1689</Words>
  <Application>Microsoft Office PowerPoint</Application>
  <PresentationFormat>On-screen Show (16:9)</PresentationFormat>
  <Paragraphs>294</Paragraphs>
  <Slides>30</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Arial Black</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SOP ON FWR</dc:title>
  <dc:creator>04bn NDRF Arakkonam</dc:creator>
  <cp:lastModifiedBy>SO TRG</cp:lastModifiedBy>
  <cp:revision>190</cp:revision>
  <dcterms:created xsi:type="dcterms:W3CDTF">2025-03-09T04:24:30Z</dcterms:created>
  <dcterms:modified xsi:type="dcterms:W3CDTF">2025-12-17T06:41:06Z</dcterms:modified>
</cp:coreProperties>
</file>