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6"/>
  </p:notesMasterIdLst>
  <p:sldIdLst>
    <p:sldId id="422"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419" r:id="rId34"/>
    <p:sldId id="420" r:id="rId3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853AD6-63C8-4B27-AC54-9EACE7F8C567}" v="6" dt="2025-11-29T08:44:51.507"/>
  </p1510:revLst>
</p1510:revInfo>
</file>

<file path=ppt/tableStyles.xml><?xml version="1.0" encoding="utf-8"?>
<a:tblStyleLst xmlns:a="http://schemas.openxmlformats.org/drawingml/2006/main" def="{E2D88FF3-57AF-46EF-B986-2DC984EC6AD7}">
  <a:tblStyle styleId="{E2D88FF3-57AF-46EF-B986-2DC984EC6AD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JAY YADAV" userId="2517e3d847476262" providerId="LiveId" clId="{07DD569D-5DB5-4489-A8B8-8262889BA340}"/>
    <pc:docChg chg="custSel modSld">
      <pc:chgData name="AJAY YADAV" userId="2517e3d847476262" providerId="LiveId" clId="{07DD569D-5DB5-4489-A8B8-8262889BA340}" dt="2025-11-29T08:44:51.503" v="263" actId="14100"/>
      <pc:docMkLst>
        <pc:docMk/>
      </pc:docMkLst>
      <pc:sldChg chg="modSp mod">
        <pc:chgData name="AJAY YADAV" userId="2517e3d847476262" providerId="LiveId" clId="{07DD569D-5DB5-4489-A8B8-8262889BA340}" dt="2025-11-29T07:50:24.404" v="33" actId="20577"/>
        <pc:sldMkLst>
          <pc:docMk/>
          <pc:sldMk cId="0" sldId="260"/>
        </pc:sldMkLst>
        <pc:spChg chg="mod">
          <ac:chgData name="AJAY YADAV" userId="2517e3d847476262" providerId="LiveId" clId="{07DD569D-5DB5-4489-A8B8-8262889BA340}" dt="2025-11-29T07:50:24.404" v="33" actId="20577"/>
          <ac:spMkLst>
            <pc:docMk/>
            <pc:sldMk cId="0" sldId="260"/>
            <ac:spMk id="141" creationId="{00000000-0000-0000-0000-000000000000}"/>
          </ac:spMkLst>
        </pc:spChg>
      </pc:sldChg>
      <pc:sldChg chg="modSp mod">
        <pc:chgData name="AJAY YADAV" userId="2517e3d847476262" providerId="LiveId" clId="{07DD569D-5DB5-4489-A8B8-8262889BA340}" dt="2025-11-29T07:56:30.787" v="66" actId="20577"/>
        <pc:sldMkLst>
          <pc:docMk/>
          <pc:sldMk cId="0" sldId="262"/>
        </pc:sldMkLst>
        <pc:spChg chg="mod">
          <ac:chgData name="AJAY YADAV" userId="2517e3d847476262" providerId="LiveId" clId="{07DD569D-5DB5-4489-A8B8-8262889BA340}" dt="2025-11-29T07:56:30.787" v="66" actId="20577"/>
          <ac:spMkLst>
            <pc:docMk/>
            <pc:sldMk cId="0" sldId="262"/>
            <ac:spMk id="157" creationId="{00000000-0000-0000-0000-000000000000}"/>
          </ac:spMkLst>
        </pc:spChg>
      </pc:sldChg>
      <pc:sldChg chg="modSp mod">
        <pc:chgData name="AJAY YADAV" userId="2517e3d847476262" providerId="LiveId" clId="{07DD569D-5DB5-4489-A8B8-8262889BA340}" dt="2025-11-29T08:00:32.179" v="113" actId="20577"/>
        <pc:sldMkLst>
          <pc:docMk/>
          <pc:sldMk cId="0" sldId="263"/>
        </pc:sldMkLst>
        <pc:spChg chg="mod">
          <ac:chgData name="AJAY YADAV" userId="2517e3d847476262" providerId="LiveId" clId="{07DD569D-5DB5-4489-A8B8-8262889BA340}" dt="2025-11-29T08:00:32.179" v="113" actId="20577"/>
          <ac:spMkLst>
            <pc:docMk/>
            <pc:sldMk cId="0" sldId="263"/>
            <ac:spMk id="165" creationId="{00000000-0000-0000-0000-000000000000}"/>
          </ac:spMkLst>
        </pc:spChg>
      </pc:sldChg>
      <pc:sldChg chg="modSp mod">
        <pc:chgData name="AJAY YADAV" userId="2517e3d847476262" providerId="LiveId" clId="{07DD569D-5DB5-4489-A8B8-8262889BA340}" dt="2025-11-29T08:02:39.026" v="150" actId="20577"/>
        <pc:sldMkLst>
          <pc:docMk/>
          <pc:sldMk cId="0" sldId="264"/>
        </pc:sldMkLst>
        <pc:spChg chg="mod">
          <ac:chgData name="AJAY YADAV" userId="2517e3d847476262" providerId="LiveId" clId="{07DD569D-5DB5-4489-A8B8-8262889BA340}" dt="2025-11-29T08:02:39.026" v="150" actId="20577"/>
          <ac:spMkLst>
            <pc:docMk/>
            <pc:sldMk cId="0" sldId="264"/>
            <ac:spMk id="173" creationId="{00000000-0000-0000-0000-000000000000}"/>
          </ac:spMkLst>
        </pc:spChg>
      </pc:sldChg>
      <pc:sldChg chg="modSp mod">
        <pc:chgData name="AJAY YADAV" userId="2517e3d847476262" providerId="LiveId" clId="{07DD569D-5DB5-4489-A8B8-8262889BA340}" dt="2025-11-29T08:04:19.931" v="205" actId="5793"/>
        <pc:sldMkLst>
          <pc:docMk/>
          <pc:sldMk cId="0" sldId="265"/>
        </pc:sldMkLst>
        <pc:spChg chg="mod">
          <ac:chgData name="AJAY YADAV" userId="2517e3d847476262" providerId="LiveId" clId="{07DD569D-5DB5-4489-A8B8-8262889BA340}" dt="2025-11-29T08:04:19.931" v="205" actId="5793"/>
          <ac:spMkLst>
            <pc:docMk/>
            <pc:sldMk cId="0" sldId="265"/>
            <ac:spMk id="181" creationId="{00000000-0000-0000-0000-000000000000}"/>
          </ac:spMkLst>
        </pc:spChg>
      </pc:sldChg>
      <pc:sldChg chg="modSp mod">
        <pc:chgData name="AJAY YADAV" userId="2517e3d847476262" providerId="LiveId" clId="{07DD569D-5DB5-4489-A8B8-8262889BA340}" dt="2025-11-29T08:27:31.364" v="212" actId="20577"/>
        <pc:sldMkLst>
          <pc:docMk/>
          <pc:sldMk cId="0" sldId="269"/>
        </pc:sldMkLst>
        <pc:spChg chg="mod">
          <ac:chgData name="AJAY YADAV" userId="2517e3d847476262" providerId="LiveId" clId="{07DD569D-5DB5-4489-A8B8-8262889BA340}" dt="2025-11-29T08:27:31.364" v="212" actId="20577"/>
          <ac:spMkLst>
            <pc:docMk/>
            <pc:sldMk cId="0" sldId="269"/>
            <ac:spMk id="213" creationId="{00000000-0000-0000-0000-000000000000}"/>
          </ac:spMkLst>
        </pc:spChg>
      </pc:sldChg>
      <pc:sldChg chg="modSp mod">
        <pc:chgData name="AJAY YADAV" userId="2517e3d847476262" providerId="LiveId" clId="{07DD569D-5DB5-4489-A8B8-8262889BA340}" dt="2025-11-29T08:29:49.588" v="218" actId="20577"/>
        <pc:sldMkLst>
          <pc:docMk/>
          <pc:sldMk cId="0" sldId="272"/>
        </pc:sldMkLst>
        <pc:spChg chg="mod">
          <ac:chgData name="AJAY YADAV" userId="2517e3d847476262" providerId="LiveId" clId="{07DD569D-5DB5-4489-A8B8-8262889BA340}" dt="2025-11-29T08:29:49.588" v="218" actId="20577"/>
          <ac:spMkLst>
            <pc:docMk/>
            <pc:sldMk cId="0" sldId="272"/>
            <ac:spMk id="236" creationId="{00000000-0000-0000-0000-000000000000}"/>
          </ac:spMkLst>
        </pc:spChg>
      </pc:sldChg>
      <pc:sldChg chg="modSp mod">
        <pc:chgData name="AJAY YADAV" userId="2517e3d847476262" providerId="LiveId" clId="{07DD569D-5DB5-4489-A8B8-8262889BA340}" dt="2025-11-29T08:31:10.229" v="230" actId="20577"/>
        <pc:sldMkLst>
          <pc:docMk/>
          <pc:sldMk cId="0" sldId="273"/>
        </pc:sldMkLst>
        <pc:spChg chg="mod">
          <ac:chgData name="AJAY YADAV" userId="2517e3d847476262" providerId="LiveId" clId="{07DD569D-5DB5-4489-A8B8-8262889BA340}" dt="2025-11-29T08:31:10.229" v="230" actId="20577"/>
          <ac:spMkLst>
            <pc:docMk/>
            <pc:sldMk cId="0" sldId="273"/>
            <ac:spMk id="244" creationId="{00000000-0000-0000-0000-000000000000}"/>
          </ac:spMkLst>
        </pc:spChg>
      </pc:sldChg>
      <pc:sldChg chg="modSp mod">
        <pc:chgData name="AJAY YADAV" userId="2517e3d847476262" providerId="LiveId" clId="{07DD569D-5DB5-4489-A8B8-8262889BA340}" dt="2025-11-29T08:32:22.894" v="239" actId="20577"/>
        <pc:sldMkLst>
          <pc:docMk/>
          <pc:sldMk cId="0" sldId="275"/>
        </pc:sldMkLst>
        <pc:graphicFrameChg chg="modGraphic">
          <ac:chgData name="AJAY YADAV" userId="2517e3d847476262" providerId="LiveId" clId="{07DD569D-5DB5-4489-A8B8-8262889BA340}" dt="2025-11-29T08:32:22.894" v="239" actId="20577"/>
          <ac:graphicFrameMkLst>
            <pc:docMk/>
            <pc:sldMk cId="0" sldId="275"/>
            <ac:graphicFrameMk id="261" creationId="{00000000-0000-0000-0000-000000000000}"/>
          </ac:graphicFrameMkLst>
        </pc:graphicFrameChg>
      </pc:sldChg>
      <pc:sldChg chg="modSp">
        <pc:chgData name="AJAY YADAV" userId="2517e3d847476262" providerId="LiveId" clId="{07DD569D-5DB5-4489-A8B8-8262889BA340}" dt="2025-11-29T08:36:24.175" v="240"/>
        <pc:sldMkLst>
          <pc:docMk/>
          <pc:sldMk cId="0" sldId="277"/>
        </pc:sldMkLst>
        <pc:spChg chg="mod">
          <ac:chgData name="AJAY YADAV" userId="2517e3d847476262" providerId="LiveId" clId="{07DD569D-5DB5-4489-A8B8-8262889BA340}" dt="2025-11-29T08:36:24.175" v="240"/>
          <ac:spMkLst>
            <pc:docMk/>
            <pc:sldMk cId="0" sldId="277"/>
            <ac:spMk id="276" creationId="{00000000-0000-0000-0000-000000000000}"/>
          </ac:spMkLst>
        </pc:spChg>
      </pc:sldChg>
      <pc:sldChg chg="modSp mod">
        <pc:chgData name="AJAY YADAV" userId="2517e3d847476262" providerId="LiveId" clId="{07DD569D-5DB5-4489-A8B8-8262889BA340}" dt="2025-11-29T08:43:14.411" v="257" actId="20577"/>
        <pc:sldMkLst>
          <pc:docMk/>
          <pc:sldMk cId="0" sldId="283"/>
        </pc:sldMkLst>
        <pc:spChg chg="mod">
          <ac:chgData name="AJAY YADAV" userId="2517e3d847476262" providerId="LiveId" clId="{07DD569D-5DB5-4489-A8B8-8262889BA340}" dt="2025-11-29T08:43:14.411" v="257" actId="20577"/>
          <ac:spMkLst>
            <pc:docMk/>
            <pc:sldMk cId="0" sldId="283"/>
            <ac:spMk id="325" creationId="{00000000-0000-0000-0000-000000000000}"/>
          </ac:spMkLst>
        </pc:spChg>
      </pc:sldChg>
      <pc:sldChg chg="modSp mod">
        <pc:chgData name="AJAY YADAV" userId="2517e3d847476262" providerId="LiveId" clId="{07DD569D-5DB5-4489-A8B8-8262889BA340}" dt="2025-11-29T08:44:02.956" v="258" actId="20577"/>
        <pc:sldMkLst>
          <pc:docMk/>
          <pc:sldMk cId="0" sldId="285"/>
        </pc:sldMkLst>
        <pc:spChg chg="mod">
          <ac:chgData name="AJAY YADAV" userId="2517e3d847476262" providerId="LiveId" clId="{07DD569D-5DB5-4489-A8B8-8262889BA340}" dt="2025-11-29T08:44:02.956" v="258" actId="20577"/>
          <ac:spMkLst>
            <pc:docMk/>
            <pc:sldMk cId="0" sldId="285"/>
            <ac:spMk id="341" creationId="{00000000-0000-0000-0000-000000000000}"/>
          </ac:spMkLst>
        </pc:spChg>
      </pc:sldChg>
      <pc:sldChg chg="modSp">
        <pc:chgData name="AJAY YADAV" userId="2517e3d847476262" providerId="LiveId" clId="{07DD569D-5DB5-4489-A8B8-8262889BA340}" dt="2025-11-29T08:44:51.503" v="263" actId="14100"/>
        <pc:sldMkLst>
          <pc:docMk/>
          <pc:sldMk cId="3891728599" sldId="420"/>
        </pc:sldMkLst>
        <pc:spChg chg="mod">
          <ac:chgData name="AJAY YADAV" userId="2517e3d847476262" providerId="LiveId" clId="{07DD569D-5DB5-4489-A8B8-8262889BA340}" dt="2025-11-29T08:44:51.503" v="263" actId="14100"/>
          <ac:spMkLst>
            <pc:docMk/>
            <pc:sldMk cId="3891728599" sldId="420"/>
            <ac:spMk id="131074" creationId="{00000000-0000-0000-0000-000000000000}"/>
          </ac:spMkLst>
        </pc:spChg>
      </pc:sldChg>
      <pc:sldChg chg="modSp mod">
        <pc:chgData name="AJAY YADAV" userId="2517e3d847476262" providerId="LiveId" clId="{07DD569D-5DB5-4489-A8B8-8262889BA340}" dt="2025-11-29T07:47:18.904" v="16" actId="122"/>
        <pc:sldMkLst>
          <pc:docMk/>
          <pc:sldMk cId="2917122416" sldId="422"/>
        </pc:sldMkLst>
        <pc:spChg chg="mod">
          <ac:chgData name="AJAY YADAV" userId="2517e3d847476262" providerId="LiveId" clId="{07DD569D-5DB5-4489-A8B8-8262889BA340}" dt="2025-11-29T07:47:18.904" v="16" actId="122"/>
          <ac:spMkLst>
            <pc:docMk/>
            <pc:sldMk cId="2917122416" sldId="422"/>
            <ac:spMk id="4" creationId="{2E9EC43E-C7B1-EF48-5F3B-E2AF3723BE8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34707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9514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5981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8308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8409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7432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5439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6914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9061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291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5202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6" name="Google Shape;25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8567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2496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1504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6357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3615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49684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77390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45184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5087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8927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2964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1472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84227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13013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9095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815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5320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3266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5939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089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5828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01" type="tx">
  <p:cSld name="TITLE_AND_BODY">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b="0" i="0" u="none" strike="noStrike" cap="none" dirty="0">
                <a:solidFill>
                  <a:srgbClr val="535353"/>
                </a:solidFill>
                <a:latin typeface="Open Sans SemiBold"/>
                <a:ea typeface="Open Sans SemiBold"/>
                <a:cs typeface="Open Sans SemiBold"/>
                <a:sym typeface="Open Sans SemiBold"/>
              </a:rPr>
              <a:t>PEER | CSSR | INDIA</a:t>
            </a:r>
            <a:endParaRPr dirty="0"/>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i="0" u="none" strike="noStrike" cap="non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a:spLocks noGrp="1"/>
          </p:cNvSpPr>
          <p:nvPr>
            <p:ph type="pic" idx="2"/>
          </p:nvPr>
        </p:nvSpPr>
        <p:spPr>
          <a:xfrm>
            <a:off x="5183188" y="987425"/>
            <a:ext cx="6172200" cy="4873625"/>
          </a:xfrm>
          <a:prstGeom prst="rect">
            <a:avLst/>
          </a:prstGeom>
          <a:noFill/>
          <a:ln>
            <a:noFill/>
          </a:ln>
        </p:spPr>
      </p:sp>
      <p:sp>
        <p:nvSpPr>
          <p:cNvPr id="74" name="Google Shape;74;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userDrawn="1">
  <p:cSld name="OBJECT">
    <p:spTree>
      <p:nvGrpSpPr>
        <p:cNvPr id="1" name="Shape 21"/>
        <p:cNvGrpSpPr/>
        <p:nvPr/>
      </p:nvGrpSpPr>
      <p:grpSpPr>
        <a:xfrm>
          <a:off x="0" y="0"/>
          <a:ext cx="0" cy="0"/>
          <a:chOff x="0" y="0"/>
          <a:chExt cx="0" cy="0"/>
        </a:xfrm>
      </p:grpSpPr>
      <p:sp>
        <p:nvSpPr>
          <p:cNvPr id="2" name="PEER | CSSR | INDIA">
            <a:extLst>
              <a:ext uri="{FF2B5EF4-FFF2-40B4-BE49-F238E27FC236}">
                <a16:creationId xmlns:a16="http://schemas.microsoft.com/office/drawing/2014/main" id="{A3414408-C42A-4CAD-3C22-E3109D9BB3C1}"/>
              </a:ext>
            </a:extLst>
          </p:cNvPr>
          <p:cNvSpPr txBox="1"/>
          <p:nvPr userDrawn="1"/>
        </p:nvSpPr>
        <p:spPr>
          <a:xfrm>
            <a:off x="314379" y="6292312"/>
            <a:ext cx="2338576" cy="4517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pPr algn="l" rtl="0"/>
            <a:r>
              <a:rPr lang="en-IN" sz="1200" dirty="0">
                <a:solidFill>
                  <a:srgbClr val="FF0000"/>
                </a:solidFill>
              </a:rPr>
              <a:t>केन्द्रीय सशस्त्र पुलिस बल</a:t>
            </a:r>
            <a:r>
              <a:rPr sz="1200" dirty="0">
                <a:solidFill>
                  <a:srgbClr val="FF0000"/>
                </a:solidFill>
              </a:rPr>
              <a:t>|</a:t>
            </a:r>
            <a:r>
              <a:rPr lang="en-US" sz="1200" dirty="0">
                <a:solidFill>
                  <a:srgbClr val="FF0000"/>
                </a:solidFill>
              </a:rPr>
              <a:t>सीएसएसआर</a:t>
            </a:r>
            <a:r>
              <a:rPr sz="1200" dirty="0">
                <a:solidFill>
                  <a:srgbClr val="FF0000"/>
                </a:solidFill>
              </a:rPr>
              <a:t> | भारत</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 name="PEER | CSSR | INDIA">
            <a:extLst>
              <a:ext uri="{FF2B5EF4-FFF2-40B4-BE49-F238E27FC236}">
                <a16:creationId xmlns:a16="http://schemas.microsoft.com/office/drawing/2014/main" id="{16A2296F-BCD8-1007-7A55-1E1634342E00}"/>
              </a:ext>
            </a:extLst>
          </p:cNvPr>
          <p:cNvSpPr txBox="1"/>
          <p:nvPr userDrawn="1"/>
        </p:nvSpPr>
        <p:spPr>
          <a:xfrm>
            <a:off x="314379" y="6292312"/>
            <a:ext cx="2338576" cy="4517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pPr algn="l" rtl="0"/>
            <a:r>
              <a:rPr lang="en-IN" sz="1200" dirty="0">
                <a:solidFill>
                  <a:srgbClr val="FF0000"/>
                </a:solidFill>
              </a:rPr>
              <a:t>केन्द्रीय सशस्त्र पुलिस बल</a:t>
            </a:r>
            <a:r>
              <a:rPr sz="1200" dirty="0">
                <a:solidFill>
                  <a:srgbClr val="FF0000"/>
                </a:solidFill>
              </a:rPr>
              <a:t>|</a:t>
            </a:r>
            <a:r>
              <a:rPr lang="en-US" sz="1200" dirty="0">
                <a:solidFill>
                  <a:srgbClr val="FF0000"/>
                </a:solidFill>
              </a:rPr>
              <a:t>सीएसएसआर</a:t>
            </a:r>
            <a:r>
              <a:rPr sz="1200" dirty="0">
                <a:solidFill>
                  <a:srgbClr val="FF0000"/>
                </a:solidFill>
              </a:rPr>
              <a:t> | भारत</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
        <p:cNvGrpSpPr/>
        <p:nvPr/>
      </p:nvGrpSpPr>
      <p:grpSpPr>
        <a:xfrm>
          <a:off x="0" y="0"/>
          <a:ext cx="0" cy="0"/>
          <a:chOff x="0" y="0"/>
          <a:chExt cx="0" cy="0"/>
        </a:xfrm>
      </p:grpSpPr>
      <p:sp>
        <p:nvSpPr>
          <p:cNvPr id="32" name="Google Shape;32;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4" name="Picture 3">
            <a:extLst>
              <a:ext uri="{FF2B5EF4-FFF2-40B4-BE49-F238E27FC236}">
                <a16:creationId xmlns:a16="http://schemas.microsoft.com/office/drawing/2014/main" id="{6F4A2B4E-C2E2-781B-F85D-7D547DD83F27}"/>
              </a:ext>
            </a:extLst>
          </p:cNvPr>
          <p:cNvPicPr>
            <a:picLocks noChangeAspect="1"/>
          </p:cNvPicPr>
          <p:nvPr userDrawn="1"/>
        </p:nvPicPr>
        <p:blipFill>
          <a:blip r:embed="rId14"/>
          <a:stretch>
            <a:fillRect/>
          </a:stretch>
        </p:blipFill>
        <p:spPr>
          <a:xfrm>
            <a:off x="0" y="1"/>
            <a:ext cx="1496291" cy="1122218"/>
          </a:xfrm>
          <a:prstGeom prst="rect">
            <a:avLst/>
          </a:prstGeom>
        </p:spPr>
      </p:pic>
      <p:pic>
        <p:nvPicPr>
          <p:cNvPr id="6" name="Picture 5">
            <a:extLst>
              <a:ext uri="{FF2B5EF4-FFF2-40B4-BE49-F238E27FC236}">
                <a16:creationId xmlns:a16="http://schemas.microsoft.com/office/drawing/2014/main" id="{811AADC4-A7B6-3C3E-D050-13DFE7A73FD8}"/>
              </a:ext>
            </a:extLst>
          </p:cNvPr>
          <p:cNvPicPr>
            <a:picLocks noChangeAspect="1"/>
          </p:cNvPicPr>
          <p:nvPr userDrawn="1"/>
        </p:nvPicPr>
        <p:blipFill>
          <a:blip r:embed="rId15"/>
          <a:stretch>
            <a:fillRect/>
          </a:stretch>
        </p:blipFill>
        <p:spPr>
          <a:xfrm>
            <a:off x="10908145" y="0"/>
            <a:ext cx="1283855" cy="1122218"/>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F27801-618A-FC75-6F7A-FEC92A17FDC2}"/>
              </a:ext>
            </a:extLst>
          </p:cNvPr>
          <p:cNvPicPr>
            <a:picLocks noChangeAspect="1"/>
          </p:cNvPicPr>
          <p:nvPr/>
        </p:nvPicPr>
        <p:blipFill>
          <a:blip r:embed="rId2" cstate="print"/>
          <a:stretch>
            <a:fillRect/>
          </a:stretch>
        </p:blipFill>
        <p:spPr>
          <a:xfrm>
            <a:off x="10273151" y="6417766"/>
            <a:ext cx="1843176" cy="338635"/>
          </a:xfrm>
          <a:prstGeom prst="rect">
            <a:avLst/>
          </a:prstGeom>
        </p:spPr>
      </p:pic>
      <p:pic>
        <p:nvPicPr>
          <p:cNvPr id="5" name="Picture 4">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508000" y="6478387"/>
            <a:ext cx="1843176" cy="338635"/>
          </a:xfrm>
          <a:prstGeom prst="rect">
            <a:avLst/>
          </a:prstGeom>
        </p:spPr>
      </p:pic>
      <p:sp>
        <p:nvSpPr>
          <p:cNvPr id="78" name="Rectangle"/>
          <p:cNvSpPr/>
          <p:nvPr/>
        </p:nvSpPr>
        <p:spPr>
          <a:xfrm>
            <a:off x="508000" y="6756400"/>
            <a:ext cx="1907669" cy="101600"/>
          </a:xfrm>
          <a:prstGeom prst="rect">
            <a:avLst/>
          </a:prstGeom>
          <a:solidFill>
            <a:srgbClr val="585756"/>
          </a:solidFill>
          <a:ln w="12700">
            <a:miter lim="400000"/>
          </a:ln>
        </p:spPr>
        <p:txBody>
          <a:bodyPr lIns="39142" tIns="39142" rIns="39142" bIns="39142"/>
          <a:lstStyle/>
          <a:p>
            <a:pPr algn="l" rtl="0"/>
            <a:endParaRPr sz="900"/>
          </a:p>
        </p:txBody>
      </p:sp>
      <p:sp>
        <p:nvSpPr>
          <p:cNvPr id="79" name="PPT 2 -"/>
          <p:cNvSpPr txBox="1"/>
          <p:nvPr/>
        </p:nvSpPr>
        <p:spPr>
          <a:xfrm>
            <a:off x="11004724" y="6406669"/>
            <a:ext cx="240952" cy="3098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142" tIns="39142" rIns="39142" bIns="39142">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dirty="0"/>
              <a:t>  -</a:t>
            </a:r>
          </a:p>
        </p:txBody>
      </p:sp>
      <p:sp>
        <p:nvSpPr>
          <p:cNvPr id="80" name="Rectangle"/>
          <p:cNvSpPr/>
          <p:nvPr/>
        </p:nvSpPr>
        <p:spPr>
          <a:xfrm>
            <a:off x="10769600" y="6756400"/>
            <a:ext cx="939800" cy="101600"/>
          </a:xfrm>
          <a:prstGeom prst="rect">
            <a:avLst/>
          </a:prstGeom>
          <a:solidFill>
            <a:srgbClr val="585756"/>
          </a:solidFill>
          <a:ln w="12700">
            <a:miter lim="400000"/>
          </a:ln>
        </p:spPr>
        <p:txBody>
          <a:bodyPr lIns="39142" tIns="39142" rIns="39142" bIns="39142"/>
          <a:lstStyle/>
          <a:p>
            <a:pPr algn="l" rtl="0"/>
            <a:endParaRPr sz="900"/>
          </a:p>
        </p:txBody>
      </p:sp>
      <p:sp>
        <p:nvSpPr>
          <p:cNvPr id="83" name="Shape"/>
          <p:cNvSpPr/>
          <p:nvPr/>
        </p:nvSpPr>
        <p:spPr>
          <a:xfrm>
            <a:off x="-51678" y="1940095"/>
            <a:ext cx="6886232" cy="1488905"/>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2">
              <a:lumMod val="75000"/>
              <a:alpha val="90000"/>
            </a:schemeClr>
          </a:solidFill>
          <a:ln w="12700">
            <a:miter lim="400000"/>
          </a:ln>
        </p:spPr>
        <p:txBody>
          <a:bodyPr lIns="39142" tIns="39142" rIns="39142" bIns="39142"/>
          <a:lstStyle/>
          <a:p>
            <a:pPr algn="l" rtl="0"/>
            <a:endParaRPr sz="900"/>
          </a:p>
        </p:txBody>
      </p:sp>
      <p:sp>
        <p:nvSpPr>
          <p:cNvPr id="84" name="LESSON 2…"/>
          <p:cNvSpPr txBox="1"/>
          <p:nvPr/>
        </p:nvSpPr>
        <p:spPr>
          <a:xfrm>
            <a:off x="314378" y="2041562"/>
            <a:ext cx="5924498" cy="13101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ctr"/>
            <a:r>
              <a:rPr lang="en-IN" sz="4000" dirty="0" err="1">
                <a:solidFill>
                  <a:schemeClr val="bg1"/>
                </a:solidFill>
              </a:rPr>
              <a:t>पाठ</a:t>
            </a:r>
            <a:r>
              <a:rPr lang="en-IN" sz="4000" dirty="0">
                <a:solidFill>
                  <a:schemeClr val="bg1"/>
                </a:solidFill>
              </a:rPr>
              <a:t> 1</a:t>
            </a:r>
          </a:p>
          <a:p>
            <a:pPr lvl="0" algn="ctr" rtl="0"/>
            <a:r>
              <a:rPr lang="en-US" sz="4000" dirty="0" err="1">
                <a:solidFill>
                  <a:schemeClr val="lt1"/>
                </a:solidFill>
                <a:latin typeface="Arial Black"/>
                <a:ea typeface="Arial Black"/>
                <a:cs typeface="Arial Black"/>
                <a:sym typeface="Arial Black"/>
              </a:rPr>
              <a:t>कोर्स</a:t>
            </a:r>
            <a:r>
              <a:rPr lang="en-US" sz="4000" dirty="0">
                <a:solidFill>
                  <a:schemeClr val="lt1"/>
                </a:solidFill>
                <a:latin typeface="Arial Black"/>
                <a:ea typeface="Arial Black"/>
                <a:cs typeface="Arial Black"/>
                <a:sym typeface="Arial Black"/>
              </a:rPr>
              <a:t> परिचय</a:t>
            </a:r>
            <a:endParaRPr lang="en-US" sz="4000" b="1" dirty="0">
              <a:solidFill>
                <a:schemeClr val="lt1"/>
              </a:solidFill>
              <a:latin typeface="Arial Black"/>
              <a:ea typeface="Arial Black"/>
              <a:cs typeface="Arial Black"/>
              <a:sym typeface="Arial Black"/>
            </a:endParaRPr>
          </a:p>
        </p:txBody>
      </p:sp>
      <p:sp>
        <p:nvSpPr>
          <p:cNvPr id="85" name="Shape"/>
          <p:cNvSpPr/>
          <p:nvPr/>
        </p:nvSpPr>
        <p:spPr>
          <a:xfrm flipH="1">
            <a:off x="0" y="-15345"/>
            <a:ext cx="12192000" cy="13769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2">
              <a:lumMod val="40000"/>
              <a:lumOff val="60000"/>
            </a:schemeClr>
          </a:solidFill>
          <a:ln w="12700" cap="flat">
            <a:noFill/>
            <a:miter lim="400000"/>
          </a:ln>
          <a:effectLst/>
        </p:spPr>
        <p:txBody>
          <a:bodyPr wrap="square" lIns="39142" tIns="39142" rIns="39142" bIns="39142" numCol="1" anchor="t">
            <a:noAutofit/>
          </a:bodyPr>
          <a:lstStyle/>
          <a:p>
            <a:pPr algn="l" rtl="0"/>
            <a:endParaRPr sz="900"/>
          </a:p>
        </p:txBody>
      </p:sp>
      <p:pic>
        <p:nvPicPr>
          <p:cNvPr id="95" name="MFR-logo-02.png" descr="MFR-logo-02.png"/>
          <p:cNvPicPr>
            <a:picLocks noChangeAspect="1"/>
          </p:cNvPicPr>
          <p:nvPr/>
        </p:nvPicPr>
        <p:blipFill>
          <a:blip r:embed="rId3" cstate="print"/>
          <a:srcRect t="12599" b="19178"/>
          <a:stretch>
            <a:fillRect/>
          </a:stretch>
        </p:blipFill>
        <p:spPr>
          <a:xfrm>
            <a:off x="8158063" y="3556216"/>
            <a:ext cx="3551337" cy="1712823"/>
          </a:xfrm>
          <a:prstGeom prst="rect">
            <a:avLst/>
          </a:prstGeom>
          <a:ln w="12700">
            <a:miter lim="400000"/>
          </a:ln>
        </p:spPr>
      </p:pic>
      <p:sp>
        <p:nvSpPr>
          <p:cNvPr id="4" name="Rectangle: Rounded Corners 3">
            <a:extLst>
              <a:ext uri="{FF2B5EF4-FFF2-40B4-BE49-F238E27FC236}">
                <a16:creationId xmlns:a16="http://schemas.microsoft.com/office/drawing/2014/main" id="{2E9EC43E-C7B1-EF48-5F3B-E2AF3723BE8A}"/>
              </a:ext>
            </a:extLst>
          </p:cNvPr>
          <p:cNvSpPr/>
          <p:nvPr/>
        </p:nvSpPr>
        <p:spPr>
          <a:xfrm>
            <a:off x="2415669" y="177031"/>
            <a:ext cx="8117213" cy="496080"/>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142" tIns="39142" rIns="39142" bIns="39142" numCol="1" spcCol="38100" rtlCol="0" anchor="t">
            <a:spAutoFit/>
          </a:bodyPr>
          <a:lstStyle/>
          <a:p>
            <a:pPr algn="ctr" defTabSz="831273" rtl="0" hangingPunct="0"/>
            <a:r>
              <a:rPr lang="en-US" sz="2400" dirty="0">
                <a:solidFill>
                  <a:srgbClr val="000000"/>
                </a:solidFill>
                <a:latin typeface="Arial Black" panose="020B0A04020102020204" pitchFamily="34" charset="0"/>
                <a:sym typeface="Arial"/>
              </a:rPr>
              <a:t>   </a:t>
            </a:r>
            <a:r>
              <a:rPr lang="hi-IN" sz="2400" dirty="0">
                <a:solidFill>
                  <a:srgbClr val="000000"/>
                </a:solidFill>
                <a:latin typeface="Arial Black" panose="020B0A04020102020204" pitchFamily="34" charset="0"/>
                <a:sym typeface="Arial"/>
              </a:rPr>
              <a:t>ध्वस्त ढांचा </a:t>
            </a:r>
            <a:r>
              <a:rPr lang="en-US" sz="2400" dirty="0" err="1">
                <a:solidFill>
                  <a:srgbClr val="000000"/>
                </a:solidFill>
                <a:latin typeface="Arial Black" panose="020B0A04020102020204" pitchFamily="34" charset="0"/>
                <a:sym typeface="Arial"/>
              </a:rPr>
              <a:t>खोज</a:t>
            </a:r>
            <a:r>
              <a:rPr lang="en-US" sz="2400" dirty="0">
                <a:solidFill>
                  <a:srgbClr val="000000"/>
                </a:solidFill>
                <a:latin typeface="Arial Black" panose="020B0A04020102020204" pitchFamily="34" charset="0"/>
                <a:sym typeface="Arial"/>
              </a:rPr>
              <a:t> और बचाव</a:t>
            </a:r>
            <a:endParaRPr lang="en-IN" sz="2400" dirty="0">
              <a:solidFill>
                <a:srgbClr val="000000"/>
              </a:solidFill>
              <a:latin typeface="Arial Black" panose="020B0A04020102020204" pitchFamily="34" charset="0"/>
              <a:sym typeface="Arial"/>
            </a:endParaRPr>
          </a:p>
        </p:txBody>
      </p:sp>
      <p:sp>
        <p:nvSpPr>
          <p:cNvPr id="8" name="PEER | CSSR | INDIA">
            <a:extLst>
              <a:ext uri="{FF2B5EF4-FFF2-40B4-BE49-F238E27FC236}">
                <a16:creationId xmlns:a16="http://schemas.microsoft.com/office/drawing/2014/main" id="{FEF0CCE6-B2AE-9EAB-6B3B-5FA5D2198DCB}"/>
              </a:ext>
            </a:extLst>
          </p:cNvPr>
          <p:cNvSpPr txBox="1"/>
          <p:nvPr/>
        </p:nvSpPr>
        <p:spPr>
          <a:xfrm>
            <a:off x="314379" y="6292312"/>
            <a:ext cx="2338576" cy="4517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pPr algn="l" rtl="0"/>
            <a:r>
              <a:rPr lang="en-IN" sz="1200" dirty="0">
                <a:solidFill>
                  <a:srgbClr val="FF0000"/>
                </a:solidFill>
              </a:rPr>
              <a:t>केन्द्रीय सशस्त्र पुलिस बल</a:t>
            </a:r>
            <a:r>
              <a:rPr sz="1200" dirty="0">
                <a:solidFill>
                  <a:srgbClr val="FF0000"/>
                </a:solidFill>
              </a:rPr>
              <a:t>|</a:t>
            </a:r>
            <a:r>
              <a:rPr lang="en-US" sz="1200" dirty="0">
                <a:solidFill>
                  <a:srgbClr val="FF0000"/>
                </a:solidFill>
              </a:rPr>
              <a:t>सीएसएसआर</a:t>
            </a:r>
            <a:r>
              <a:rPr sz="1200" dirty="0">
                <a:solidFill>
                  <a:srgbClr val="FF0000"/>
                </a:solidFill>
              </a:rPr>
              <a:t> | भारत</a:t>
            </a:r>
          </a:p>
        </p:txBody>
      </p:sp>
      <p:pic>
        <p:nvPicPr>
          <p:cNvPr id="10" name="Picture 9">
            <a:extLst>
              <a:ext uri="{FF2B5EF4-FFF2-40B4-BE49-F238E27FC236}">
                <a16:creationId xmlns:a16="http://schemas.microsoft.com/office/drawing/2014/main" id="{8A4880A2-A3EA-53AF-C0CD-BB4BF3790D7D}"/>
              </a:ext>
            </a:extLst>
          </p:cNvPr>
          <p:cNvPicPr>
            <a:picLocks noChangeAspect="1"/>
          </p:cNvPicPr>
          <p:nvPr/>
        </p:nvPicPr>
        <p:blipFill>
          <a:blip r:embed="rId4"/>
          <a:stretch>
            <a:fillRect/>
          </a:stretch>
        </p:blipFill>
        <p:spPr>
          <a:xfrm>
            <a:off x="7055243" y="1715588"/>
            <a:ext cx="4405228" cy="4405228"/>
          </a:xfrm>
          <a:prstGeom prst="rect">
            <a:avLst/>
          </a:prstGeom>
        </p:spPr>
      </p:pic>
      <p:sp>
        <p:nvSpPr>
          <p:cNvPr id="100010001" name="ODT_ATTR_LBL_SHAPE">
            <a:extLst>
              <a:ext uri="{FF2B5EF4-FFF2-40B4-BE49-F238E27FC236}">
                <a16:creationId xmlns:a16="http://schemas.microsoft.com/office/drawing/2014/main" id="{ADCB8724-23CD-4EE8-B5B5-3CB2DDF8932E}"/>
              </a:ext>
            </a:extLst>
          </p:cNvPr>
          <p:cNvSpPr txBox="1"/>
          <p:nvPr/>
        </p:nvSpPr>
        <p:spPr>
          <a:xfrm>
            <a:off x="0" y="0"/>
            <a:ext cx="383210" cy="246221"/>
          </a:xfrm>
          <a:prstGeom prst="rect">
            <a:avLst/>
          </a:prstGeom>
          <a:solidFill>
            <a:srgbClr val="FAFAFA"/>
          </a:solidFill>
        </p:spPr>
        <p:txBody>
          <a:bodyPr wrap="none" lIns="288000">
            <a:spAutoFit/>
          </a:bodyPr>
          <a:lstStyle/>
          <a:p>
            <a:pPr rtl="0"/>
            <a:endParaRPr lang="en-US" sz="1000" dirty="0"/>
          </a:p>
        </p:txBody>
      </p:sp>
      <p:sp>
        <p:nvSpPr>
          <p:cNvPr id="6" name="TextBox 5">
            <a:extLst>
              <a:ext uri="{FF2B5EF4-FFF2-40B4-BE49-F238E27FC236}">
                <a16:creationId xmlns:a16="http://schemas.microsoft.com/office/drawing/2014/main" id="{778563CB-1394-0AF2-7A8D-ED0B2B2713CE}"/>
              </a:ext>
            </a:extLst>
          </p:cNvPr>
          <p:cNvSpPr txBox="1"/>
          <p:nvPr/>
        </p:nvSpPr>
        <p:spPr>
          <a:xfrm>
            <a:off x="4109776" y="6498483"/>
            <a:ext cx="3737987" cy="307777"/>
          </a:xfrm>
          <a:prstGeom prst="rect">
            <a:avLst/>
          </a:prstGeom>
          <a:noFill/>
        </p:spPr>
        <p:txBody>
          <a:bodyPr wrap="square" rtlCol="0">
            <a:spAutoFit/>
          </a:bodyPr>
          <a:lstStyle/>
          <a:p>
            <a:pPr algn="ctr"/>
            <a:r>
              <a:rPr lang="hi-IN" dirty="0"/>
              <a:t>निरीक्षक अजय कुमार यादव </a:t>
            </a:r>
            <a:endParaRPr lang="en-IN" dirty="0"/>
          </a:p>
        </p:txBody>
      </p:sp>
      <p:sp>
        <p:nvSpPr>
          <p:cNvPr id="9" name="Slide Number Placeholder 8">
            <a:extLst>
              <a:ext uri="{FF2B5EF4-FFF2-40B4-BE49-F238E27FC236}">
                <a16:creationId xmlns:a16="http://schemas.microsoft.com/office/drawing/2014/main" id="{ED1810DF-AE81-E2BC-1D35-F37FE745E5E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a:t>
            </a:fld>
            <a:endParaRPr lang="en-US" i="0" u="none" strike="noStrike" cap="none"/>
          </a:p>
        </p:txBody>
      </p:sp>
      <p:pic>
        <p:nvPicPr>
          <p:cNvPr id="16" name="Picture 15">
            <a:extLst>
              <a:ext uri="{FF2B5EF4-FFF2-40B4-BE49-F238E27FC236}">
                <a16:creationId xmlns:a16="http://schemas.microsoft.com/office/drawing/2014/main" id="{9BF6B379-4C47-6354-7CFD-BE039DD4ABAC}"/>
              </a:ext>
            </a:extLst>
          </p:cNvPr>
          <p:cNvPicPr>
            <a:picLocks noChangeAspect="1"/>
          </p:cNvPicPr>
          <p:nvPr/>
        </p:nvPicPr>
        <p:blipFill>
          <a:blip r:embed="rId5"/>
          <a:stretch>
            <a:fillRect/>
          </a:stretch>
        </p:blipFill>
        <p:spPr>
          <a:xfrm>
            <a:off x="28784" y="41831"/>
            <a:ext cx="1524713" cy="1265859"/>
          </a:xfrm>
          <a:prstGeom prst="rect">
            <a:avLst/>
          </a:prstGeom>
        </p:spPr>
      </p:pic>
      <p:pic>
        <p:nvPicPr>
          <p:cNvPr id="18" name="Picture 17">
            <a:extLst>
              <a:ext uri="{FF2B5EF4-FFF2-40B4-BE49-F238E27FC236}">
                <a16:creationId xmlns:a16="http://schemas.microsoft.com/office/drawing/2014/main" id="{992172DF-9617-0F02-17D4-1276FDF82BF8}"/>
              </a:ext>
            </a:extLst>
          </p:cNvPr>
          <p:cNvPicPr>
            <a:picLocks noChangeAspect="1"/>
          </p:cNvPicPr>
          <p:nvPr/>
        </p:nvPicPr>
        <p:blipFill>
          <a:blip r:embed="rId6"/>
          <a:stretch>
            <a:fillRect/>
          </a:stretch>
        </p:blipFill>
        <p:spPr>
          <a:xfrm>
            <a:off x="10894142" y="53716"/>
            <a:ext cx="1178507" cy="1335522"/>
          </a:xfrm>
          <a:prstGeom prst="rect">
            <a:avLst/>
          </a:prstGeom>
        </p:spPr>
      </p:pic>
    </p:spTree>
    <p:extLst>
      <p:ext uri="{BB962C8B-B14F-4D97-AF65-F5344CB8AC3E}">
        <p14:creationId xmlns:p14="http://schemas.microsoft.com/office/powerpoint/2010/main" val="2917122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0" name="Google Shape;180;p23"/>
          <p:cNvSpPr txBox="1"/>
          <p:nvPr/>
        </p:nvSpPr>
        <p:spPr>
          <a:xfrm>
            <a:off x="722964" y="1465804"/>
            <a:ext cx="4184015" cy="1421887"/>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C00000"/>
              </a:buClr>
              <a:buSzPts val="3600"/>
              <a:buFont typeface="Arial"/>
              <a:buNone/>
            </a:pPr>
            <a:r>
              <a:rPr lang="en-US" sz="3600" b="1" dirty="0">
                <a:solidFill>
                  <a:srgbClr val="FF0000"/>
                </a:solidFill>
                <a:latin typeface="Open Sans"/>
                <a:sym typeface="Arial"/>
              </a:rPr>
              <a:t>अनुदेशात्मक उद्देश्य:</a:t>
            </a:r>
            <a:endParaRPr lang="en-US" dirty="0">
              <a:solidFill>
                <a:srgbClr val="FF0000"/>
              </a:solidFill>
              <a:latin typeface="Open Sans"/>
            </a:endParaRPr>
          </a:p>
        </p:txBody>
      </p:sp>
      <p:sp>
        <p:nvSpPr>
          <p:cNvPr id="181" name="Google Shape;181;p23"/>
          <p:cNvSpPr txBox="1"/>
          <p:nvPr/>
        </p:nvSpPr>
        <p:spPr>
          <a:xfrm>
            <a:off x="5260062" y="1465804"/>
            <a:ext cx="6931937" cy="6167802"/>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sym typeface="Arial"/>
              </a:rPr>
              <a:t>रिक्त स्थानों का पता लगाने की विधियों और संभावित पीड़ितों का पता लगाने के चरणों का </a:t>
            </a:r>
            <a:r>
              <a:rPr lang="en-US" sz="2400" dirty="0" err="1">
                <a:solidFill>
                  <a:schemeClr val="dk1"/>
                </a:solidFill>
                <a:sym typeface="Arial"/>
              </a:rPr>
              <a:t>वर्णन</a:t>
            </a:r>
            <a:r>
              <a:rPr lang="en-US" sz="2400" dirty="0">
                <a:solidFill>
                  <a:schemeClr val="dk1"/>
                </a:solidFill>
                <a:sym typeface="Arial"/>
              </a:rPr>
              <a:t> </a:t>
            </a:r>
            <a:r>
              <a:rPr lang="hi-IN" sz="2400" dirty="0">
                <a:solidFill>
                  <a:schemeClr val="dk1"/>
                </a:solidFill>
              </a:rPr>
              <a:t>करने </a:t>
            </a:r>
            <a:r>
              <a:rPr lang="en-US" sz="2400" dirty="0">
                <a:solidFill>
                  <a:schemeClr val="dk1"/>
                </a:solidFill>
                <a:sym typeface="Arial"/>
              </a:rPr>
              <a:t> I</a:t>
            </a:r>
          </a:p>
          <a:p>
            <a:pPr marL="457200" marR="0" lvl="0" indent="-457200" algn="l" rtl="0">
              <a:spcBef>
                <a:spcPts val="0"/>
              </a:spcBef>
              <a:spcAft>
                <a:spcPts val="0"/>
              </a:spcAft>
              <a:buClr>
                <a:schemeClr val="dk1"/>
              </a:buClr>
              <a:buSzPts val="3200"/>
              <a:buFont typeface="Noto Sans Symbols"/>
              <a:buChar char="▪"/>
            </a:pPr>
            <a:endParaRPr sz="2400" dirty="0"/>
          </a:p>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sym typeface="Arial"/>
              </a:rPr>
              <a:t>सीएसएसआर ऑपरेशन में प्रयुक्त औजारों, उपकरणों और सहायक उपकरणों के उपयोग और रखरखाव का नाम और </a:t>
            </a:r>
            <a:r>
              <a:rPr lang="en-US" sz="2400" dirty="0" err="1">
                <a:solidFill>
                  <a:schemeClr val="dk1"/>
                </a:solidFill>
                <a:sym typeface="Arial"/>
              </a:rPr>
              <a:t>वर्णन</a:t>
            </a:r>
            <a:r>
              <a:rPr lang="en-US" sz="2400" dirty="0">
                <a:solidFill>
                  <a:schemeClr val="dk1"/>
                </a:solidFill>
                <a:sym typeface="Arial"/>
              </a:rPr>
              <a:t> </a:t>
            </a:r>
            <a:r>
              <a:rPr lang="en-US" sz="2400" dirty="0" err="1">
                <a:solidFill>
                  <a:schemeClr val="dk1"/>
                </a:solidFill>
                <a:sym typeface="Arial"/>
              </a:rPr>
              <a:t>कर</a:t>
            </a:r>
            <a:r>
              <a:rPr lang="hi-IN" sz="2400" dirty="0">
                <a:solidFill>
                  <a:schemeClr val="dk1"/>
                </a:solidFill>
                <a:sym typeface="Arial"/>
              </a:rPr>
              <a:t>ने में </a:t>
            </a:r>
            <a:r>
              <a:rPr lang="en-US" sz="2400" dirty="0">
                <a:solidFill>
                  <a:schemeClr val="dk1"/>
                </a:solidFill>
                <a:sym typeface="Arial"/>
              </a:rPr>
              <a:t>  I</a:t>
            </a:r>
          </a:p>
          <a:p>
            <a:pPr marL="457200" marR="0" lvl="0" indent="-457200" algn="l" rtl="0">
              <a:spcBef>
                <a:spcPts val="0"/>
              </a:spcBef>
              <a:spcAft>
                <a:spcPts val="0"/>
              </a:spcAft>
              <a:buClr>
                <a:schemeClr val="dk1"/>
              </a:buClr>
              <a:buSzPts val="3200"/>
              <a:buFont typeface="Noto Sans Symbols"/>
              <a:buChar char="▪"/>
            </a:pPr>
            <a:endParaRPr sz="2400" dirty="0"/>
          </a:p>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sym typeface="Arial"/>
              </a:rPr>
              <a:t>ढह गई संरचना में प्रवेश करने और रोगी तक पहुंचने के लिए बुनियादी तकनीकों की सूची बनाएं और उनका </a:t>
            </a:r>
            <a:r>
              <a:rPr lang="en-US" sz="2400" dirty="0" err="1">
                <a:solidFill>
                  <a:schemeClr val="dk1"/>
                </a:solidFill>
                <a:sym typeface="Arial"/>
              </a:rPr>
              <a:t>वर्णन</a:t>
            </a:r>
            <a:r>
              <a:rPr lang="en-US" sz="2400" dirty="0">
                <a:solidFill>
                  <a:schemeClr val="dk1"/>
                </a:solidFill>
                <a:sym typeface="Arial"/>
              </a:rPr>
              <a:t> </a:t>
            </a:r>
            <a:r>
              <a:rPr lang="en-US" sz="2400" dirty="0" err="1">
                <a:solidFill>
                  <a:schemeClr val="dk1"/>
                </a:solidFill>
                <a:sym typeface="Arial"/>
              </a:rPr>
              <a:t>कर</a:t>
            </a:r>
            <a:r>
              <a:rPr lang="hi-IN" sz="2400" dirty="0">
                <a:solidFill>
                  <a:schemeClr val="dk1"/>
                </a:solidFill>
                <a:sym typeface="Arial"/>
              </a:rPr>
              <a:t>ने में</a:t>
            </a:r>
            <a:r>
              <a:rPr lang="en-US" sz="2400" dirty="0">
                <a:solidFill>
                  <a:schemeClr val="dk1"/>
                </a:solidFill>
                <a:sym typeface="Arial"/>
              </a:rPr>
              <a:t> I</a:t>
            </a:r>
            <a:endParaRPr sz="2400" dirty="0"/>
          </a:p>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sym typeface="Arial"/>
              </a:rPr>
              <a:t>ढही हुई संरचना में फंसे एक या </a:t>
            </a:r>
            <a:r>
              <a:rPr lang="en-US" sz="2400" dirty="0" err="1">
                <a:solidFill>
                  <a:schemeClr val="dk1"/>
                </a:solidFill>
                <a:sym typeface="Arial"/>
              </a:rPr>
              <a:t>अधिक</a:t>
            </a:r>
            <a:r>
              <a:rPr lang="en-US" sz="2400" dirty="0">
                <a:solidFill>
                  <a:schemeClr val="dk1"/>
                </a:solidFill>
                <a:sym typeface="Arial"/>
              </a:rPr>
              <a:t> </a:t>
            </a:r>
            <a:r>
              <a:rPr lang="hi-IN" sz="2400" dirty="0">
                <a:solidFill>
                  <a:schemeClr val="dk1"/>
                </a:solidFill>
                <a:sym typeface="Arial"/>
              </a:rPr>
              <a:t>पीड़ितों</a:t>
            </a:r>
            <a:r>
              <a:rPr lang="en-US" sz="2400" dirty="0">
                <a:solidFill>
                  <a:schemeClr val="dk1"/>
                </a:solidFill>
                <a:sym typeface="Arial"/>
              </a:rPr>
              <a:t> के लिए अस्पताल पूर्व उपचार का </a:t>
            </a:r>
            <a:r>
              <a:rPr lang="en-US" sz="2400" dirty="0" err="1">
                <a:solidFill>
                  <a:schemeClr val="dk1"/>
                </a:solidFill>
                <a:sym typeface="Arial"/>
              </a:rPr>
              <a:t>वर्णन</a:t>
            </a:r>
            <a:r>
              <a:rPr lang="en-US" sz="2400" dirty="0">
                <a:solidFill>
                  <a:schemeClr val="dk1"/>
                </a:solidFill>
                <a:sym typeface="Arial"/>
              </a:rPr>
              <a:t> </a:t>
            </a:r>
            <a:r>
              <a:rPr lang="en-US" sz="2400" dirty="0" err="1">
                <a:solidFill>
                  <a:schemeClr val="dk1"/>
                </a:solidFill>
                <a:sym typeface="Arial"/>
              </a:rPr>
              <a:t>कर</a:t>
            </a:r>
            <a:r>
              <a:rPr lang="hi-IN" sz="2400" dirty="0">
                <a:solidFill>
                  <a:schemeClr val="dk1"/>
                </a:solidFill>
                <a:sym typeface="Arial"/>
              </a:rPr>
              <a:t>ने में </a:t>
            </a:r>
            <a:r>
              <a:rPr lang="en-US" sz="2400" dirty="0">
                <a:solidFill>
                  <a:schemeClr val="dk1"/>
                </a:solidFill>
                <a:sym typeface="Arial"/>
              </a:rPr>
              <a:t>I</a:t>
            </a:r>
            <a:endParaRPr sz="2400" dirty="0"/>
          </a:p>
          <a:p>
            <a:pPr marL="0" marR="0" lvl="0" indent="0" algn="l" rtl="0">
              <a:lnSpc>
                <a:spcPct val="120000"/>
              </a:lnSpc>
              <a:spcBef>
                <a:spcPts val="0"/>
              </a:spcBef>
              <a:spcAft>
                <a:spcPts val="0"/>
              </a:spcAft>
              <a:buClr>
                <a:schemeClr val="dk1"/>
              </a:buClr>
              <a:buSzPts val="3200"/>
              <a:buFont typeface="Calibri"/>
              <a:buNone/>
            </a:pPr>
            <a:endParaRPr sz="2400" dirty="0">
              <a:solidFill>
                <a:schemeClr val="dk1"/>
              </a:solidFill>
              <a:sym typeface="Arial"/>
            </a:endParaRPr>
          </a:p>
          <a:p>
            <a:pPr marL="609600" marR="0" lvl="0" indent="-406400" algn="l" rtl="0">
              <a:spcBef>
                <a:spcPts val="0"/>
              </a:spcBef>
              <a:spcAft>
                <a:spcPts val="0"/>
              </a:spcAft>
              <a:buClr>
                <a:schemeClr val="dk1"/>
              </a:buClr>
              <a:buSzPts val="3200"/>
              <a:buFont typeface="Calibri"/>
              <a:buNone/>
            </a:pPr>
            <a:endParaRPr sz="2400" dirty="0">
              <a:solidFill>
                <a:schemeClr val="dk1"/>
              </a:solidFill>
              <a:sym typeface="Arial"/>
            </a:endParaRPr>
          </a:p>
          <a:p>
            <a:pPr marL="609600" marR="0" lvl="0" indent="-495300" algn="l" rtl="0">
              <a:spcBef>
                <a:spcPts val="0"/>
              </a:spcBef>
              <a:spcAft>
                <a:spcPts val="0"/>
              </a:spcAft>
              <a:buClr>
                <a:schemeClr val="dk1"/>
              </a:buClr>
              <a:buSzPts val="1800"/>
              <a:buFont typeface="Calibri"/>
              <a:buNone/>
            </a:pPr>
            <a:endParaRPr sz="1800" dirty="0">
              <a:solidFill>
                <a:schemeClr val="dk1"/>
              </a:solidFill>
              <a:latin typeface="Arial"/>
              <a:ea typeface="Arial"/>
              <a:cs typeface="Arial"/>
              <a:sym typeface="Arial"/>
            </a:endParaRPr>
          </a:p>
          <a:p>
            <a:pPr marL="609600" marR="0" lvl="0" indent="-495300" algn="l" rtl="0">
              <a:spcBef>
                <a:spcPts val="0"/>
              </a:spcBef>
              <a:spcAft>
                <a:spcPts val="0"/>
              </a:spcAft>
              <a:buClr>
                <a:schemeClr val="dk1"/>
              </a:buClr>
              <a:buSzPts val="1800"/>
              <a:buFont typeface="Calibri"/>
              <a:buNone/>
            </a:pPr>
            <a:endParaRPr sz="1800" dirty="0">
              <a:solidFill>
                <a:schemeClr val="dk1"/>
              </a:solidFill>
              <a:latin typeface="Arial"/>
              <a:ea typeface="Arial"/>
              <a:cs typeface="Arial"/>
              <a:sym typeface="Arial"/>
            </a:endParaRPr>
          </a:p>
          <a:p>
            <a:pPr marL="609600" marR="0" lvl="0" indent="-495300" algn="l" rtl="0">
              <a:spcBef>
                <a:spcPts val="0"/>
              </a:spcBef>
              <a:spcAft>
                <a:spcPts val="0"/>
              </a:spcAft>
              <a:buClr>
                <a:schemeClr val="dk1"/>
              </a:buClr>
              <a:buSzPts val="1800"/>
              <a:buFont typeface="Calibri"/>
              <a:buNone/>
            </a:pPr>
            <a:endParaRPr sz="1800" dirty="0">
              <a:solidFill>
                <a:schemeClr val="dk1"/>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145C226A-BB89-D536-C59C-C39034585209}"/>
              </a:ext>
            </a:extLst>
          </p:cNvPr>
          <p:cNvSpPr>
            <a:spLocks noGrp="1"/>
          </p:cNvSpPr>
          <p:nvPr>
            <p:ph type="sldNum" idx="4294967295"/>
          </p:nvPr>
        </p:nvSpPr>
        <p:spPr>
          <a:xfrm>
            <a:off x="8610600" y="6356350"/>
            <a:ext cx="2743200" cy="365125"/>
          </a:xfrm>
          <a:prstGeom prst="rect">
            <a:avLst/>
          </a:prstGeom>
        </p:spPr>
        <p:txBody>
          <a:bodyPr/>
          <a:lstStyle/>
          <a:p>
            <a:pPr marL="0" lvl="0" indent="0" algn="r" rtl="0">
              <a:spcBef>
                <a:spcPts val="0"/>
              </a:spcBef>
              <a:spcAft>
                <a:spcPts val="0"/>
              </a:spcAft>
              <a:buNone/>
            </a:pPr>
            <a:fld id="{00000000-1234-1234-1234-123412341234}" type="slidenum">
              <a:rPr lang="en-US" smtClean="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8" name="Google Shape;188;p24"/>
          <p:cNvSpPr txBox="1"/>
          <p:nvPr/>
        </p:nvSpPr>
        <p:spPr>
          <a:xfrm>
            <a:off x="6631744" y="1575350"/>
            <a:ext cx="5560256" cy="4274976"/>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dk1"/>
              </a:buClr>
              <a:buSzPts val="3200"/>
              <a:buFont typeface="Calibri"/>
              <a:buNone/>
            </a:pPr>
            <a:endParaRPr sz="3200" b="1" dirty="0">
              <a:solidFill>
                <a:schemeClr val="dk1"/>
              </a:solidFill>
              <a:latin typeface="Arial"/>
              <a:ea typeface="Arial"/>
              <a:cs typeface="Arial"/>
              <a:sym typeface="Arial"/>
            </a:endParaRPr>
          </a:p>
          <a:p>
            <a:pPr marL="457200" marR="0" lvl="0" indent="-457200" algn="l" rtl="0">
              <a:lnSpc>
                <a:spcPct val="90000"/>
              </a:lnSpc>
              <a:spcBef>
                <a:spcPts val="0"/>
              </a:spcBef>
              <a:spcAft>
                <a:spcPts val="0"/>
              </a:spcAft>
              <a:buClr>
                <a:schemeClr val="dk1"/>
              </a:buClr>
              <a:buSzPts val="3200"/>
              <a:buFont typeface="Noto Sans Symbols"/>
              <a:buChar char="▪"/>
            </a:pPr>
            <a:r>
              <a:rPr lang="en-US" sz="3200" dirty="0">
                <a:solidFill>
                  <a:schemeClr val="dk1"/>
                </a:solidFill>
                <a:latin typeface="Open Sans"/>
                <a:sym typeface="Arial"/>
              </a:rPr>
              <a:t>  </a:t>
            </a:r>
            <a:r>
              <a:rPr lang="en-US" sz="3200" dirty="0" err="1">
                <a:solidFill>
                  <a:schemeClr val="dk1"/>
                </a:solidFill>
                <a:latin typeface="Open Sans"/>
                <a:sym typeface="Arial"/>
              </a:rPr>
              <a:t>प्रतिभागियों</a:t>
            </a:r>
            <a:r>
              <a:rPr lang="en-US" sz="3200" dirty="0">
                <a:solidFill>
                  <a:schemeClr val="dk1"/>
                </a:solidFill>
                <a:latin typeface="Open Sans"/>
                <a:sym typeface="Arial"/>
              </a:rPr>
              <a:t> </a:t>
            </a:r>
            <a:r>
              <a:rPr lang="en-US" sz="3200" dirty="0" err="1">
                <a:solidFill>
                  <a:schemeClr val="dk1"/>
                </a:solidFill>
                <a:latin typeface="Open Sans"/>
                <a:sym typeface="Arial"/>
              </a:rPr>
              <a:t>की</a:t>
            </a:r>
            <a:r>
              <a:rPr lang="en-US" sz="3200" dirty="0">
                <a:solidFill>
                  <a:schemeClr val="dk1"/>
                </a:solidFill>
                <a:latin typeface="Open Sans"/>
                <a:sym typeface="Arial"/>
              </a:rPr>
              <a:t> </a:t>
            </a:r>
            <a:r>
              <a:rPr lang="en-US" sz="3200" dirty="0" err="1">
                <a:solidFill>
                  <a:schemeClr val="dk1"/>
                </a:solidFill>
                <a:latin typeface="Open Sans"/>
                <a:sym typeface="Arial"/>
              </a:rPr>
              <a:t>कार्यपुस्तिका</a:t>
            </a:r>
            <a:endParaRPr dirty="0">
              <a:latin typeface="Open Sans"/>
            </a:endParaRPr>
          </a:p>
          <a:p>
            <a:pPr marL="0" marR="0" lvl="0" indent="0" algn="l" rtl="0">
              <a:lnSpc>
                <a:spcPct val="90000"/>
              </a:lnSpc>
              <a:spcBef>
                <a:spcPts val="0"/>
              </a:spcBef>
              <a:spcAft>
                <a:spcPts val="0"/>
              </a:spcAft>
              <a:buNone/>
            </a:pPr>
            <a:r>
              <a:rPr lang="en-US" sz="3200" dirty="0">
                <a:solidFill>
                  <a:schemeClr val="dk1"/>
                </a:solidFill>
                <a:latin typeface="Open Sans"/>
                <a:sym typeface="Arial"/>
              </a:rPr>
              <a:t> </a:t>
            </a:r>
            <a:endParaRPr dirty="0">
              <a:latin typeface="Open Sans"/>
            </a:endParaRPr>
          </a:p>
          <a:p>
            <a:pPr marL="457200" marR="0" lvl="0" indent="-457200" algn="l" rtl="0">
              <a:lnSpc>
                <a:spcPct val="90000"/>
              </a:lnSpc>
              <a:spcBef>
                <a:spcPts val="0"/>
              </a:spcBef>
              <a:spcAft>
                <a:spcPts val="0"/>
              </a:spcAft>
              <a:buClr>
                <a:schemeClr val="dk1"/>
              </a:buClr>
              <a:buSzPts val="3200"/>
              <a:buFont typeface="Noto Sans Symbols"/>
              <a:buChar char="▪"/>
            </a:pPr>
            <a:r>
              <a:rPr lang="en-US" sz="3200" dirty="0">
                <a:solidFill>
                  <a:schemeClr val="dk1"/>
                </a:solidFill>
                <a:latin typeface="Open Sans"/>
                <a:sym typeface="Arial"/>
              </a:rPr>
              <a:t>  संदर्भ सामग्री</a:t>
            </a:r>
            <a:endParaRPr dirty="0">
              <a:latin typeface="Open Sans"/>
            </a:endParaRPr>
          </a:p>
          <a:p>
            <a:pPr marL="0" marR="0" lvl="0" indent="0" algn="l" rtl="0">
              <a:lnSpc>
                <a:spcPct val="90000"/>
              </a:lnSpc>
              <a:spcBef>
                <a:spcPts val="0"/>
              </a:spcBef>
              <a:spcAft>
                <a:spcPts val="0"/>
              </a:spcAft>
              <a:buNone/>
            </a:pPr>
            <a:endParaRPr sz="3200" dirty="0">
              <a:solidFill>
                <a:schemeClr val="dk1"/>
              </a:solidFill>
              <a:latin typeface="Open Sans"/>
              <a:sym typeface="Arial"/>
            </a:endParaRPr>
          </a:p>
          <a:p>
            <a:pPr marL="457200" marR="0" lvl="0" indent="-457200" algn="l" rtl="0">
              <a:lnSpc>
                <a:spcPct val="90000"/>
              </a:lnSpc>
              <a:spcBef>
                <a:spcPts val="0"/>
              </a:spcBef>
              <a:spcAft>
                <a:spcPts val="0"/>
              </a:spcAft>
              <a:buClr>
                <a:schemeClr val="dk1"/>
              </a:buClr>
              <a:buSzPts val="3200"/>
              <a:buFont typeface="Noto Sans Symbols"/>
              <a:buChar char="▪"/>
            </a:pPr>
            <a:r>
              <a:rPr lang="en-US" sz="3200" dirty="0">
                <a:solidFill>
                  <a:schemeClr val="dk1"/>
                </a:solidFill>
                <a:latin typeface="Open Sans"/>
                <a:sym typeface="Arial"/>
              </a:rPr>
              <a:t>   पूर्व-कार्य</a:t>
            </a:r>
            <a:endParaRPr dirty="0">
              <a:latin typeface="Open Sans"/>
            </a:endParaRPr>
          </a:p>
          <a:p>
            <a:pPr marL="457200" marR="0" lvl="0" indent="-254000" algn="l" rtl="0">
              <a:lnSpc>
                <a:spcPct val="90000"/>
              </a:lnSpc>
              <a:spcBef>
                <a:spcPts val="0"/>
              </a:spcBef>
              <a:spcAft>
                <a:spcPts val="0"/>
              </a:spcAft>
              <a:buClr>
                <a:schemeClr val="dk1"/>
              </a:buClr>
              <a:buSzPts val="3200"/>
              <a:buFont typeface="Noto Sans Symbols"/>
              <a:buNone/>
            </a:pPr>
            <a:endParaRPr sz="3200" dirty="0">
              <a:solidFill>
                <a:schemeClr val="dk1"/>
              </a:solidFill>
              <a:latin typeface="Arial"/>
              <a:ea typeface="Arial"/>
              <a:cs typeface="Arial"/>
              <a:sym typeface="Arial"/>
            </a:endParaRPr>
          </a:p>
          <a:p>
            <a:pPr marL="457200" indent="-457200">
              <a:lnSpc>
                <a:spcPct val="90000"/>
              </a:lnSpc>
              <a:buClr>
                <a:schemeClr val="dk1"/>
              </a:buClr>
              <a:buSzPts val="3200"/>
              <a:buFont typeface="Noto Sans Symbols"/>
              <a:buChar char="▪"/>
            </a:pPr>
            <a:r>
              <a:rPr lang="en-US" sz="3200" dirty="0">
                <a:solidFill>
                  <a:schemeClr val="dk1"/>
                </a:solidFill>
                <a:latin typeface="Arial"/>
                <a:ea typeface="Arial"/>
                <a:cs typeface="Arial"/>
                <a:sym typeface="Arial"/>
              </a:rPr>
              <a:t>   </a:t>
            </a:r>
            <a:r>
              <a:rPr lang="hi-IN" sz="3200" dirty="0">
                <a:solidFill>
                  <a:schemeClr val="dk1"/>
                </a:solidFill>
              </a:rPr>
              <a:t>मुद्रित दस्तावेज</a:t>
            </a:r>
            <a:endParaRPr lang="hi-IN" dirty="0">
              <a:latin typeface="Open Sans"/>
            </a:endParaRPr>
          </a:p>
          <a:p>
            <a:pPr marL="457200" marR="0" lvl="0" indent="-457200" algn="l" rtl="0">
              <a:lnSpc>
                <a:spcPct val="90000"/>
              </a:lnSpc>
              <a:spcBef>
                <a:spcPts val="0"/>
              </a:spcBef>
              <a:spcAft>
                <a:spcPts val="0"/>
              </a:spcAft>
              <a:buClr>
                <a:schemeClr val="dk1"/>
              </a:buClr>
              <a:buSzPts val="3200"/>
              <a:buFont typeface="Noto Sans Symbols"/>
              <a:buChar char="▪"/>
            </a:pPr>
            <a:endParaRPr dirty="0"/>
          </a:p>
          <a:p>
            <a:pPr marL="0" marR="0" lvl="0" indent="0" algn="l" rtl="0">
              <a:lnSpc>
                <a:spcPct val="90000"/>
              </a:lnSpc>
              <a:spcBef>
                <a:spcPts val="0"/>
              </a:spcBef>
              <a:spcAft>
                <a:spcPts val="0"/>
              </a:spcAft>
              <a:buNone/>
            </a:pPr>
            <a:endParaRPr sz="3200" dirty="0">
              <a:solidFill>
                <a:schemeClr val="dk1"/>
              </a:solidFill>
              <a:latin typeface="Calibri"/>
              <a:ea typeface="Calibri"/>
              <a:cs typeface="Calibri"/>
              <a:sym typeface="Calibri"/>
            </a:endParaRPr>
          </a:p>
        </p:txBody>
      </p:sp>
      <p:sp>
        <p:nvSpPr>
          <p:cNvPr id="189" name="Google Shape;189;p24"/>
          <p:cNvSpPr txBox="1"/>
          <p:nvPr/>
        </p:nvSpPr>
        <p:spPr>
          <a:xfrm>
            <a:off x="791774" y="1977606"/>
            <a:ext cx="5793544" cy="707846"/>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F0000"/>
                </a:solidFill>
                <a:latin typeface="Open Sans"/>
                <a:sym typeface="Arial"/>
              </a:rPr>
              <a:t>पाठ्यक्रम सामग्री</a:t>
            </a:r>
            <a:r>
              <a:rPr lang="en-US" sz="4000" b="1" dirty="0">
                <a:solidFill>
                  <a:srgbClr val="FF0000"/>
                </a:solidFill>
                <a:latin typeface="Open Sans"/>
              </a:rPr>
              <a:t>:</a:t>
            </a:r>
            <a:endParaRPr lang="en-US" sz="4000" dirty="0">
              <a:solidFill>
                <a:srgbClr val="FF0000"/>
              </a:solidFill>
              <a:latin typeface="Open Sans"/>
              <a:ea typeface="Calibri"/>
              <a:cs typeface="Calibri"/>
              <a:sym typeface="Calibri"/>
            </a:endParaRPr>
          </a:p>
        </p:txBody>
      </p:sp>
      <p:sp>
        <p:nvSpPr>
          <p:cNvPr id="2" name="Slide Number Placeholder 1">
            <a:extLst>
              <a:ext uri="{FF2B5EF4-FFF2-40B4-BE49-F238E27FC236}">
                <a16:creationId xmlns:a16="http://schemas.microsoft.com/office/drawing/2014/main" id="{6B5712EF-9695-7666-9692-FAB4A830492A}"/>
              </a:ext>
            </a:extLst>
          </p:cNvPr>
          <p:cNvSpPr>
            <a:spLocks noGrp="1"/>
          </p:cNvSpPr>
          <p:nvPr>
            <p:ph type="sldNum" idx="4294967295"/>
          </p:nvPr>
        </p:nvSpPr>
        <p:spPr>
          <a:xfrm>
            <a:off x="8610600" y="6356350"/>
            <a:ext cx="2743200" cy="365125"/>
          </a:xfrm>
          <a:prstGeom prst="rect">
            <a:avLst/>
          </a:prstGeom>
        </p:spPr>
        <p:txBody>
          <a:bodyPr/>
          <a:lstStyle/>
          <a:p>
            <a:pPr marL="0" lvl="0" indent="0" algn="r" rtl="0">
              <a:spcBef>
                <a:spcPts val="0"/>
              </a:spcBef>
              <a:spcAft>
                <a:spcPts val="0"/>
              </a:spcAft>
              <a:buNone/>
            </a:pPr>
            <a:fld id="{00000000-1234-1234-1234-123412341234}"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p25"/>
          <p:cNvSpPr txBox="1"/>
          <p:nvPr/>
        </p:nvSpPr>
        <p:spPr>
          <a:xfrm>
            <a:off x="6237838" y="2142767"/>
            <a:ext cx="4939988" cy="2862282"/>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50000"/>
              </a:lnSpc>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आपको पाठ्यक्रम में अपने साथ व्यक्तिगत सुरक्षा उपकरण और अन्य कार्य उपकरण और सामग्री का एक सेट लाना चाहिए, जैसा कि संकेत दिया </a:t>
            </a:r>
            <a:r>
              <a:rPr lang="en-US" sz="2400" dirty="0" err="1">
                <a:solidFill>
                  <a:schemeClr val="dk1"/>
                </a:solidFill>
                <a:latin typeface="Open Sans"/>
                <a:sym typeface="Arial"/>
              </a:rPr>
              <a:t>गया</a:t>
            </a:r>
            <a:r>
              <a:rPr lang="en-US" sz="2400" dirty="0">
                <a:solidFill>
                  <a:schemeClr val="dk1"/>
                </a:solidFill>
                <a:latin typeface="Open Sans"/>
                <a:sym typeface="Arial"/>
              </a:rPr>
              <a:t> </a:t>
            </a:r>
            <a:r>
              <a:rPr lang="en-US" sz="2400" dirty="0" err="1">
                <a:solidFill>
                  <a:schemeClr val="dk1"/>
                </a:solidFill>
                <a:latin typeface="Open Sans"/>
                <a:sym typeface="Arial"/>
              </a:rPr>
              <a:t>है</a:t>
            </a:r>
            <a:r>
              <a:rPr lang="en-US" sz="2400" dirty="0">
                <a:solidFill>
                  <a:schemeClr val="dk1"/>
                </a:solidFill>
                <a:latin typeface="Open Sans"/>
                <a:sym typeface="Arial"/>
              </a:rPr>
              <a:t> I</a:t>
            </a:r>
            <a:endParaRPr sz="2400" dirty="0">
              <a:solidFill>
                <a:schemeClr val="dk1"/>
              </a:solidFill>
              <a:latin typeface="Open Sans"/>
              <a:sym typeface="Arial"/>
            </a:endParaRPr>
          </a:p>
        </p:txBody>
      </p:sp>
      <p:sp>
        <p:nvSpPr>
          <p:cNvPr id="197" name="Google Shape;197;p25"/>
          <p:cNvSpPr txBox="1"/>
          <p:nvPr/>
        </p:nvSpPr>
        <p:spPr>
          <a:xfrm>
            <a:off x="1558850" y="2142767"/>
            <a:ext cx="4171994" cy="1323399"/>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F0000"/>
                </a:solidFill>
                <a:latin typeface="Open Sans"/>
                <a:sym typeface="Arial"/>
              </a:rPr>
              <a:t>प्रतिभागी उपकरण</a:t>
            </a:r>
            <a:endParaRPr lang="en-US" sz="4000" b="1" dirty="0">
              <a:solidFill>
                <a:srgbClr val="FF0000"/>
              </a:solidFill>
              <a:latin typeface="Open Sans"/>
              <a:ea typeface="Calibri"/>
              <a:cs typeface="Calibri"/>
              <a:sym typeface="Calibri"/>
            </a:endParaRPr>
          </a:p>
        </p:txBody>
      </p:sp>
      <p:sp>
        <p:nvSpPr>
          <p:cNvPr id="2" name="Slide Number Placeholder 1">
            <a:extLst>
              <a:ext uri="{FF2B5EF4-FFF2-40B4-BE49-F238E27FC236}">
                <a16:creationId xmlns:a16="http://schemas.microsoft.com/office/drawing/2014/main" id="{E1062BA7-5263-E854-3BA9-6CA820E770B8}"/>
              </a:ext>
            </a:extLst>
          </p:cNvPr>
          <p:cNvSpPr>
            <a:spLocks noGrp="1"/>
          </p:cNvSpPr>
          <p:nvPr>
            <p:ph type="sldNum" idx="4294967295"/>
          </p:nvPr>
        </p:nvSpPr>
        <p:spPr>
          <a:xfrm>
            <a:off x="8610600" y="6356350"/>
            <a:ext cx="2743200" cy="365125"/>
          </a:xfrm>
          <a:prstGeom prst="rect">
            <a:avLst/>
          </a:prstGeom>
        </p:spPr>
        <p:txBody>
          <a:bodyPr/>
          <a:lstStyle/>
          <a:p>
            <a:pPr marL="0" lvl="0" indent="0" algn="r" rtl="0">
              <a:spcBef>
                <a:spcPts val="0"/>
              </a:spcBef>
              <a:spcAft>
                <a:spcPts val="0"/>
              </a:spcAft>
              <a:buNone/>
            </a:pPr>
            <a:fld id="{00000000-1234-1234-1234-123412341234}"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4" name="Google Shape;204;p26"/>
          <p:cNvSpPr txBox="1"/>
          <p:nvPr/>
        </p:nvSpPr>
        <p:spPr>
          <a:xfrm>
            <a:off x="5612831" y="1411232"/>
            <a:ext cx="6519755" cy="4524275"/>
          </a:xfrm>
          <a:prstGeom prst="rect">
            <a:avLst/>
          </a:prstGeom>
          <a:solidFill>
            <a:schemeClr val="bg1"/>
          </a:solid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हरदहत (औद्योगिक या अग्निशामक)</a:t>
            </a:r>
            <a:endParaRPr sz="2400" dirty="0">
              <a:latin typeface="Open Sans"/>
            </a:endParaRPr>
          </a:p>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आँखों की सुरक्षा/सुरक्षा चश्मे</a:t>
            </a:r>
            <a:endParaRPr sz="2400" dirty="0">
              <a:latin typeface="Open Sans"/>
            </a:endParaRPr>
          </a:p>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कान की सुरक्षा</a:t>
            </a:r>
            <a:endParaRPr sz="2400" dirty="0">
              <a:latin typeface="Open Sans"/>
            </a:endParaRPr>
          </a:p>
          <a:p>
            <a:pPr marL="457200" lvl="0" indent="-457200">
              <a:buClr>
                <a:schemeClr val="dk1"/>
              </a:buClr>
              <a:buSzPts val="3200"/>
              <a:buFont typeface="Noto Sans Symbols"/>
              <a:buChar char="▪"/>
            </a:pPr>
            <a:r>
              <a:rPr lang="en-US" sz="2400" dirty="0" err="1">
                <a:solidFill>
                  <a:schemeClr val="dk1"/>
                </a:solidFill>
                <a:latin typeface="Open Sans"/>
                <a:sym typeface="Arial"/>
              </a:rPr>
              <a:t>धूल</a:t>
            </a:r>
            <a:r>
              <a:rPr lang="en-US" sz="2400" dirty="0">
                <a:solidFill>
                  <a:schemeClr val="dk1"/>
                </a:solidFill>
                <a:latin typeface="Open Sans"/>
                <a:sym typeface="Arial"/>
              </a:rPr>
              <a:t> </a:t>
            </a:r>
            <a:r>
              <a:rPr lang="en-US" sz="2400" dirty="0" err="1">
                <a:solidFill>
                  <a:schemeClr val="dk1"/>
                </a:solidFill>
                <a:latin typeface="Open Sans"/>
              </a:rPr>
              <a:t>मास्क</a:t>
            </a:r>
            <a:endParaRPr sz="2400" dirty="0">
              <a:latin typeface="Open Sans"/>
            </a:endParaRPr>
          </a:p>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गैस मास्क</a:t>
            </a:r>
            <a:endParaRPr sz="2400" dirty="0">
              <a:latin typeface="Open Sans"/>
            </a:endParaRPr>
          </a:p>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सुरक्षा स्टील-टो जूते</a:t>
            </a:r>
            <a:endParaRPr sz="2400" dirty="0">
              <a:latin typeface="Open Sans"/>
            </a:endParaRPr>
          </a:p>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सुरक्षा सीटी</a:t>
            </a:r>
            <a:endParaRPr sz="2400" dirty="0">
              <a:latin typeface="Open Sans"/>
            </a:endParaRPr>
          </a:p>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काम के दस्ताने, चमड़े</a:t>
            </a:r>
            <a:endParaRPr sz="2400" dirty="0">
              <a:latin typeface="Open Sans"/>
            </a:endParaRPr>
          </a:p>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काम के कपड़े (लंबी आस्तीन वाली शर्ट)</a:t>
            </a:r>
            <a:endParaRPr sz="2400" dirty="0">
              <a:latin typeface="Open Sans"/>
            </a:endParaRPr>
          </a:p>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कैंटीन या पानी की बोतल, न्यूनतम 1 लीटर क्षमता</a:t>
            </a:r>
            <a:endParaRPr sz="2400" dirty="0">
              <a:latin typeface="Open Sans"/>
            </a:endParaRPr>
          </a:p>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वाटरप्रूफ टॉर्च (अतिरिक्त बैटरी के साथ लगाई जा सकने वाली या हाथ में पकड़ने योग्य)</a:t>
            </a:r>
            <a:endParaRPr sz="2400" dirty="0">
              <a:solidFill>
                <a:schemeClr val="dk1"/>
              </a:solidFill>
              <a:latin typeface="Open Sans"/>
              <a:sym typeface="Arial"/>
            </a:endParaRPr>
          </a:p>
        </p:txBody>
      </p:sp>
      <p:sp>
        <p:nvSpPr>
          <p:cNvPr id="205" name="Google Shape;205;p26"/>
          <p:cNvSpPr txBox="1"/>
          <p:nvPr/>
        </p:nvSpPr>
        <p:spPr>
          <a:xfrm>
            <a:off x="1464749" y="1411232"/>
            <a:ext cx="3906021" cy="1323399"/>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F0000"/>
                </a:solidFill>
                <a:latin typeface="Open Sans"/>
                <a:sym typeface="Arial"/>
              </a:rPr>
              <a:t>उपकरण आवश्यक</a:t>
            </a:r>
          </a:p>
        </p:txBody>
      </p:sp>
      <p:sp>
        <p:nvSpPr>
          <p:cNvPr id="2" name="Slide Number Placeholder 1">
            <a:extLst>
              <a:ext uri="{FF2B5EF4-FFF2-40B4-BE49-F238E27FC236}">
                <a16:creationId xmlns:a16="http://schemas.microsoft.com/office/drawing/2014/main" id="{DF2F3DF8-1743-EFC0-3261-F1CE3C08DEF5}"/>
              </a:ext>
            </a:extLst>
          </p:cNvPr>
          <p:cNvSpPr>
            <a:spLocks noGrp="1"/>
          </p:cNvSpPr>
          <p:nvPr>
            <p:ph type="sldNum" idx="4294967295"/>
          </p:nvPr>
        </p:nvSpPr>
        <p:spPr>
          <a:xfrm>
            <a:off x="8610600" y="6356350"/>
            <a:ext cx="2743200" cy="365125"/>
          </a:xfrm>
          <a:prstGeom prst="rect">
            <a:avLst/>
          </a:prstGeom>
        </p:spPr>
        <p:txBody>
          <a:bodyPr/>
          <a:lstStyle/>
          <a:p>
            <a:pPr marL="0" lvl="0" indent="0" algn="r" rtl="0">
              <a:spcBef>
                <a:spcPts val="0"/>
              </a:spcBef>
              <a:spcAft>
                <a:spcPts val="0"/>
              </a:spcAft>
              <a:buNone/>
            </a:pPr>
            <a:fld id="{00000000-1234-1234-1234-123412341234}" type="slidenum">
              <a:rPr lang="en-US" smtClean="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2" name="Google Shape;212;p27"/>
          <p:cNvSpPr txBox="1"/>
          <p:nvPr/>
        </p:nvSpPr>
        <p:spPr>
          <a:xfrm>
            <a:off x="6275902" y="522289"/>
            <a:ext cx="4325706" cy="3416279"/>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dirty="0">
              <a:solidFill>
                <a:srgbClr val="FF0000"/>
              </a:solidFill>
              <a:sym typeface="Arial"/>
            </a:endParaRPr>
          </a:p>
          <a:p>
            <a:pPr marL="0" marR="0" lvl="0" indent="0" algn="l" rtl="0">
              <a:spcBef>
                <a:spcPts val="0"/>
              </a:spcBef>
              <a:spcAft>
                <a:spcPts val="0"/>
              </a:spcAft>
              <a:buNone/>
            </a:pPr>
            <a:r>
              <a:rPr lang="en-US" sz="2400" b="1" dirty="0">
                <a:solidFill>
                  <a:srgbClr val="FF0000"/>
                </a:solidFill>
                <a:sym typeface="Arial"/>
              </a:rPr>
              <a:t>वैकल्पिक</a:t>
            </a:r>
            <a:endParaRPr lang="en-US" sz="2400" dirty="0"/>
          </a:p>
          <a:p>
            <a:pPr marL="0" marR="0" lvl="0" indent="0" algn="l" rtl="0">
              <a:spcBef>
                <a:spcPts val="0"/>
              </a:spcBef>
              <a:spcAft>
                <a:spcPts val="0"/>
              </a:spcAft>
              <a:buNone/>
            </a:pPr>
            <a:r>
              <a:rPr lang="en-US" sz="2400" dirty="0">
                <a:solidFill>
                  <a:schemeClr val="dk1"/>
                </a:solidFill>
                <a:sym typeface="Arial"/>
              </a:rPr>
              <a:t> </a:t>
            </a:r>
            <a:endParaRPr lang="en-US" sz="2400" dirty="0"/>
          </a:p>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sym typeface="Arial"/>
              </a:rPr>
              <a:t>ओवरऑल या जंप सूट</a:t>
            </a:r>
            <a:endParaRPr sz="2400" dirty="0"/>
          </a:p>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sym typeface="Arial"/>
              </a:rPr>
              <a:t>सनस्क्रीन लोशन</a:t>
            </a:r>
            <a:endParaRPr sz="2400" dirty="0"/>
          </a:p>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sym typeface="Arial"/>
              </a:rPr>
              <a:t>कीट निवारक</a:t>
            </a:r>
            <a:endParaRPr sz="2400" dirty="0"/>
          </a:p>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sym typeface="Arial"/>
              </a:rPr>
              <a:t>रेनकोट या पोंचो</a:t>
            </a:r>
            <a:endParaRPr sz="2400" dirty="0"/>
          </a:p>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sym typeface="Arial"/>
              </a:rPr>
              <a:t>घुटने का पैड</a:t>
            </a:r>
            <a:endParaRPr sz="2400" dirty="0"/>
          </a:p>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sym typeface="Arial"/>
              </a:rPr>
              <a:t>टोपी या हैट</a:t>
            </a:r>
            <a:endParaRPr sz="2400" dirty="0"/>
          </a:p>
        </p:txBody>
      </p:sp>
      <p:sp>
        <p:nvSpPr>
          <p:cNvPr id="213" name="Google Shape;213;p27"/>
          <p:cNvSpPr txBox="1"/>
          <p:nvPr/>
        </p:nvSpPr>
        <p:spPr>
          <a:xfrm>
            <a:off x="6275902" y="3938568"/>
            <a:ext cx="5167677" cy="2308284"/>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0000"/>
                </a:solidFill>
                <a:sym typeface="Arial"/>
              </a:rPr>
              <a:t>अन्य आवश्यक सामग्री</a:t>
            </a:r>
            <a:r>
              <a:rPr lang="en-US" sz="2400" dirty="0">
                <a:solidFill>
                  <a:schemeClr val="dk1"/>
                </a:solidFill>
                <a:sym typeface="Arial"/>
              </a:rPr>
              <a:t> </a:t>
            </a:r>
            <a:endParaRPr lang="en-US" sz="2400" dirty="0"/>
          </a:p>
          <a:p>
            <a:pPr marL="0" marR="0" lvl="0" indent="0" algn="l" rtl="0">
              <a:spcBef>
                <a:spcPts val="0"/>
              </a:spcBef>
              <a:spcAft>
                <a:spcPts val="0"/>
              </a:spcAft>
              <a:buNone/>
            </a:pPr>
            <a:endParaRPr sz="2400" dirty="0">
              <a:solidFill>
                <a:schemeClr val="dk1"/>
              </a:solidFill>
              <a:sym typeface="Arial"/>
            </a:endParaRPr>
          </a:p>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sym typeface="Arial"/>
              </a:rPr>
              <a:t>दो पासपोर्ट आकार </a:t>
            </a:r>
            <a:r>
              <a:rPr lang="en-US" sz="2400" dirty="0" err="1">
                <a:solidFill>
                  <a:schemeClr val="dk1"/>
                </a:solidFill>
                <a:sym typeface="Arial"/>
              </a:rPr>
              <a:t>के</a:t>
            </a:r>
            <a:r>
              <a:rPr lang="en-US" sz="2400" dirty="0">
                <a:solidFill>
                  <a:schemeClr val="dk1"/>
                </a:solidFill>
                <a:sym typeface="Arial"/>
              </a:rPr>
              <a:t> </a:t>
            </a:r>
            <a:r>
              <a:rPr lang="hi-IN" sz="2400" dirty="0">
                <a:solidFill>
                  <a:schemeClr val="dk1"/>
                </a:solidFill>
                <a:sym typeface="Arial"/>
              </a:rPr>
              <a:t>फोटो </a:t>
            </a:r>
            <a:r>
              <a:rPr lang="en-US" sz="2400" dirty="0">
                <a:solidFill>
                  <a:schemeClr val="dk1"/>
                </a:solidFill>
                <a:sym typeface="Arial"/>
              </a:rPr>
              <a:t> (कक्षा निर्देशिका के लिए)</a:t>
            </a:r>
            <a:endParaRPr sz="2400" dirty="0"/>
          </a:p>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sym typeface="Arial"/>
              </a:rPr>
              <a:t>उद्घाटन और समापन समारोहों के लिए कार्य वर्दी या औपचारिक कपड़े</a:t>
            </a:r>
            <a:endParaRPr sz="2400" dirty="0">
              <a:solidFill>
                <a:schemeClr val="dk1"/>
              </a:solidFill>
              <a:sym typeface="Arial"/>
            </a:endParaRPr>
          </a:p>
        </p:txBody>
      </p:sp>
      <p:sp>
        <p:nvSpPr>
          <p:cNvPr id="4" name="TextBox 3"/>
          <p:cNvSpPr txBox="1"/>
          <p:nvPr/>
        </p:nvSpPr>
        <p:spPr>
          <a:xfrm>
            <a:off x="1005689" y="1797325"/>
            <a:ext cx="4851903" cy="2554545"/>
          </a:xfrm>
          <a:prstGeom prst="rect">
            <a:avLst/>
          </a:prstGeom>
          <a:noFill/>
        </p:spPr>
        <p:txBody>
          <a:bodyPr wrap="square" rtlCol="0">
            <a:spAutoFit/>
          </a:bodyPr>
          <a:lstStyle/>
          <a:p>
            <a:pPr algn="ctr" rtl="0"/>
            <a:r>
              <a:rPr lang="en-US" sz="4000" b="1" dirty="0">
                <a:solidFill>
                  <a:srgbClr val="FF0000"/>
                </a:solidFill>
                <a:latin typeface="Open Sans"/>
              </a:rPr>
              <a:t>वैकल्पिक</a:t>
            </a:r>
          </a:p>
          <a:p>
            <a:pPr algn="ctr" rtl="0"/>
            <a:r>
              <a:rPr lang="en-US" sz="4000" b="1" dirty="0">
                <a:solidFill>
                  <a:srgbClr val="FF0000"/>
                </a:solidFill>
                <a:latin typeface="Open Sans"/>
              </a:rPr>
              <a:t>और</a:t>
            </a:r>
          </a:p>
          <a:p>
            <a:pPr algn="ctr" rtl="0"/>
            <a:r>
              <a:rPr lang="en-US" sz="4000" b="1" dirty="0">
                <a:solidFill>
                  <a:srgbClr val="FF0000"/>
                </a:solidFill>
                <a:latin typeface="Open Sans"/>
              </a:rPr>
              <a:t>अन्य आवश्यक सामग्री</a:t>
            </a:r>
          </a:p>
        </p:txBody>
      </p:sp>
      <p:sp>
        <p:nvSpPr>
          <p:cNvPr id="2" name="Slide Number Placeholder 1">
            <a:extLst>
              <a:ext uri="{FF2B5EF4-FFF2-40B4-BE49-F238E27FC236}">
                <a16:creationId xmlns:a16="http://schemas.microsoft.com/office/drawing/2014/main" id="{28CCD1A5-C822-B551-E23C-2A3E7001BDAB}"/>
              </a:ext>
            </a:extLst>
          </p:cNvPr>
          <p:cNvSpPr>
            <a:spLocks noGrp="1"/>
          </p:cNvSpPr>
          <p:nvPr>
            <p:ph type="sldNum" idx="4294967295"/>
          </p:nvPr>
        </p:nvSpPr>
        <p:spPr>
          <a:xfrm>
            <a:off x="8610600" y="6356350"/>
            <a:ext cx="2743200" cy="365125"/>
          </a:xfrm>
          <a:prstGeom prst="rect">
            <a:avLst/>
          </a:prstGeom>
        </p:spPr>
        <p:txBody>
          <a:bodyPr/>
          <a:lstStyle/>
          <a:p>
            <a:pPr marL="0" lvl="0" indent="0" algn="r" rtl="0">
              <a:spcBef>
                <a:spcPts val="0"/>
              </a:spcBef>
              <a:spcAft>
                <a:spcPts val="0"/>
              </a:spcAft>
              <a:buNone/>
            </a:pPr>
            <a:fld id="{00000000-1234-1234-1234-123412341234}"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20" name="Google Shape;220;p28"/>
          <p:cNvSpPr txBox="1"/>
          <p:nvPr/>
        </p:nvSpPr>
        <p:spPr>
          <a:xfrm>
            <a:off x="5682058" y="1777698"/>
            <a:ext cx="5671742" cy="3970277"/>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50000"/>
              </a:lnSpc>
              <a:spcBef>
                <a:spcPts val="0"/>
              </a:spcBef>
              <a:spcAft>
                <a:spcPts val="0"/>
              </a:spcAft>
              <a:buFont typeface="Wingdings" panose="05000000000000000000" pitchFamily="2" charset="2"/>
              <a:buChar char="§"/>
            </a:pPr>
            <a:r>
              <a:rPr lang="en-US" sz="2400" dirty="0">
                <a:solidFill>
                  <a:schemeClr val="dk1"/>
                </a:solidFill>
                <a:latin typeface="Open Sans"/>
                <a:sym typeface="Arial"/>
              </a:rPr>
              <a:t>पाठ्यक्रम की कार्यप्रणाली अत्यधिक सहभागी है और प्रशिक्षकों और प्रतिभागियों के बीच निरंतर संवाद और प्रतिक्रिया की अनुमति देती है। आपको कुछ पृष्ठभूमि ज्ञान के साथ-साथ शारीरिक कौशल भी प्राप्त करने होंगे। प्रत्येक पाठ की शुरुआत में उद्देश्य स्पष्ट रूप से बताए गए हैं।</a:t>
            </a:r>
            <a:endParaRPr sz="2400" dirty="0">
              <a:solidFill>
                <a:schemeClr val="dk1"/>
              </a:solidFill>
              <a:latin typeface="Open Sans"/>
              <a:sym typeface="Arial"/>
            </a:endParaRPr>
          </a:p>
        </p:txBody>
      </p:sp>
      <p:sp>
        <p:nvSpPr>
          <p:cNvPr id="221" name="Google Shape;221;p28"/>
          <p:cNvSpPr txBox="1"/>
          <p:nvPr/>
        </p:nvSpPr>
        <p:spPr>
          <a:xfrm>
            <a:off x="1153587" y="1890835"/>
            <a:ext cx="4341868" cy="1323399"/>
          </a:xfrm>
          <a:prstGeom prst="rect">
            <a:avLst/>
          </a:prstGeom>
          <a:solidFill>
            <a:schemeClr val="bg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FF0000"/>
                </a:solidFill>
                <a:latin typeface="Open Sans"/>
                <a:sym typeface="Arial"/>
              </a:rPr>
              <a:t>पाठ्यक्रम पद्धति</a:t>
            </a:r>
          </a:p>
        </p:txBody>
      </p:sp>
      <p:sp>
        <p:nvSpPr>
          <p:cNvPr id="3" name="Slide Number Placeholder 2">
            <a:extLst>
              <a:ext uri="{FF2B5EF4-FFF2-40B4-BE49-F238E27FC236}">
                <a16:creationId xmlns:a16="http://schemas.microsoft.com/office/drawing/2014/main" id="{C8734D0A-1694-BBEA-B8BC-A355F6AD8C8A}"/>
              </a:ext>
            </a:extLst>
          </p:cNvPr>
          <p:cNvSpPr>
            <a:spLocks noGrp="1"/>
          </p:cNvSpPr>
          <p:nvPr>
            <p:ph type="sldNum" idx="4294967295"/>
          </p:nvPr>
        </p:nvSpPr>
        <p:spPr>
          <a:xfrm>
            <a:off x="8610600" y="6356350"/>
            <a:ext cx="2743200" cy="365125"/>
          </a:xfrm>
          <a:prstGeom prst="rect">
            <a:avLst/>
          </a:prstGeom>
        </p:spPr>
        <p:txBody>
          <a:bodyPr/>
          <a:lstStyle/>
          <a:p>
            <a:pPr marL="0" lvl="0" indent="0" algn="r" rtl="0">
              <a:spcBef>
                <a:spcPts val="0"/>
              </a:spcBef>
              <a:spcAft>
                <a:spcPts val="0"/>
              </a:spcAft>
              <a:buNone/>
            </a:pPr>
            <a:fld id="{00000000-1234-1234-1234-123412341234}" type="slidenum">
              <a:rPr lang="en-US" smtClean="0"/>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8" name="Google Shape;228;p29"/>
          <p:cNvSpPr txBox="1"/>
          <p:nvPr/>
        </p:nvSpPr>
        <p:spPr>
          <a:xfrm>
            <a:off x="5948127" y="1035319"/>
            <a:ext cx="5921204" cy="563227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dirty="0">
                <a:solidFill>
                  <a:schemeClr val="dk1"/>
                </a:solidFill>
                <a:latin typeface="Open Sans"/>
                <a:sym typeface="Arial"/>
              </a:rPr>
              <a:t>इस पाठ्यक्रम में आपका मूल्यांकन तीन विधियों से किया जाएगा:</a:t>
            </a:r>
            <a:endParaRPr sz="2400" dirty="0">
              <a:latin typeface="Open Sans"/>
            </a:endParaRPr>
          </a:p>
          <a:p>
            <a:pPr marL="457200" marR="0" lvl="0" indent="-457200" algn="l" rtl="0">
              <a:lnSpc>
                <a:spcPct val="150000"/>
              </a:lnSpc>
              <a:spcBef>
                <a:spcPts val="0"/>
              </a:spcBef>
              <a:spcAft>
                <a:spcPts val="0"/>
              </a:spcAft>
              <a:buClr>
                <a:srgbClr val="FF0000"/>
              </a:buClr>
              <a:buSzPts val="3200"/>
              <a:buFont typeface="Noto Sans Symbols"/>
              <a:buChar char="▪"/>
            </a:pPr>
            <a:r>
              <a:rPr lang="en-US" sz="2400" b="1" dirty="0">
                <a:solidFill>
                  <a:srgbClr val="FF0000"/>
                </a:solidFill>
                <a:latin typeface="Open Sans"/>
                <a:sym typeface="Arial"/>
              </a:rPr>
              <a:t>पाठ के बाद के परीक्षण:</a:t>
            </a:r>
            <a:r>
              <a:rPr lang="en-US" sz="2400" dirty="0">
                <a:solidFill>
                  <a:schemeClr val="dk1"/>
                </a:solidFill>
                <a:latin typeface="Open Sans"/>
                <a:sym typeface="Arial"/>
              </a:rPr>
              <a:t>आपको हर शाम उस दिन लिए गए पाठ पर एक लिखित पोस्ट-टेस्ट (स्व-परीक्षण) देना होगा। प्रश्न लघु उत्तर, बहुविकल्पीय, सत्य/असत्य, रिक्त स्थान भरें या मिलान के रूप में हो सकते हैं। आपसे एक ग्राफ़िक या चिह्न बनाने, पूरा करने के लिए भी कहा जा सकता है। इन पोस्ट-टेस्ट की अगली सुबह समीक्षा की जाएगी।</a:t>
            </a:r>
            <a:endParaRPr sz="2400" dirty="0">
              <a:solidFill>
                <a:schemeClr val="dk1"/>
              </a:solidFill>
              <a:latin typeface="Open Sans"/>
              <a:sym typeface="Arial"/>
            </a:endParaRPr>
          </a:p>
        </p:txBody>
      </p:sp>
      <p:sp>
        <p:nvSpPr>
          <p:cNvPr id="229" name="Google Shape;229;p29"/>
          <p:cNvSpPr txBox="1"/>
          <p:nvPr/>
        </p:nvSpPr>
        <p:spPr>
          <a:xfrm>
            <a:off x="1259308" y="1713749"/>
            <a:ext cx="3982649" cy="1323399"/>
          </a:xfrm>
          <a:prstGeom prst="rect">
            <a:avLst/>
          </a:prstGeom>
          <a:solidFill>
            <a:schemeClr val="bg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FF0000"/>
                </a:solidFill>
                <a:latin typeface="Open Sans"/>
                <a:sym typeface="Arial"/>
              </a:rPr>
              <a:t>मूल्यांकन विधि</a:t>
            </a:r>
          </a:p>
        </p:txBody>
      </p:sp>
      <p:sp>
        <p:nvSpPr>
          <p:cNvPr id="2" name="Slide Number Placeholder 1">
            <a:extLst>
              <a:ext uri="{FF2B5EF4-FFF2-40B4-BE49-F238E27FC236}">
                <a16:creationId xmlns:a16="http://schemas.microsoft.com/office/drawing/2014/main" id="{FB69A003-E919-4EE3-0476-A55C0731C2A8}"/>
              </a:ext>
            </a:extLst>
          </p:cNvPr>
          <p:cNvSpPr>
            <a:spLocks noGrp="1"/>
          </p:cNvSpPr>
          <p:nvPr>
            <p:ph type="sldNum" idx="4294967295"/>
          </p:nvPr>
        </p:nvSpPr>
        <p:spPr>
          <a:xfrm>
            <a:off x="8610600" y="6356350"/>
            <a:ext cx="2743200" cy="365125"/>
          </a:xfrm>
          <a:prstGeom prst="rect">
            <a:avLst/>
          </a:prstGeom>
        </p:spPr>
        <p:txBody>
          <a:bodyPr/>
          <a:lstStyle/>
          <a:p>
            <a:pPr marL="0" lvl="0" indent="0" algn="r" rtl="0">
              <a:spcBef>
                <a:spcPts val="0"/>
              </a:spcBef>
              <a:spcAft>
                <a:spcPts val="0"/>
              </a:spcAft>
              <a:buNone/>
            </a:pPr>
            <a:fld id="{00000000-1234-1234-1234-123412341234}" type="slidenum">
              <a:rPr lang="en-US" smtClean="0"/>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6" name="Google Shape;236;p30"/>
          <p:cNvSpPr txBox="1"/>
          <p:nvPr/>
        </p:nvSpPr>
        <p:spPr>
          <a:xfrm>
            <a:off x="5794569" y="1603342"/>
            <a:ext cx="5632062" cy="3416279"/>
          </a:xfrm>
          <a:prstGeom prst="rect">
            <a:avLst/>
          </a:prstGeom>
          <a:solidFill>
            <a:schemeClr val="bg1"/>
          </a:solid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rgbClr val="FF0000"/>
              </a:buClr>
              <a:buSzPts val="3200"/>
              <a:buFont typeface="Noto Sans Symbols"/>
              <a:buChar char="▪"/>
            </a:pPr>
            <a:r>
              <a:rPr lang="en-US" sz="2400" b="1" dirty="0">
                <a:solidFill>
                  <a:srgbClr val="FF0000"/>
                </a:solidFill>
                <a:latin typeface="Open Sans"/>
                <a:sym typeface="Arial"/>
              </a:rPr>
              <a:t>व्यावहारिक मूल्यांकन</a:t>
            </a:r>
            <a:r>
              <a:rPr lang="en-US" sz="2400" dirty="0">
                <a:solidFill>
                  <a:schemeClr val="dk1"/>
                </a:solidFill>
                <a:latin typeface="Open Sans"/>
                <a:sym typeface="Arial"/>
              </a:rPr>
              <a:t>, जो प्रदर्शन घटक वाले पाठों में दिया जाएगा। अवधि जटिलता और कार्यों की संख्या पर निर्भर करेगी। अंतिम व्यावहारिक मूल्यांकन पाठ 12 के बाद दिया जाएगा।</a:t>
            </a:r>
            <a:endParaRPr sz="2400" dirty="0">
              <a:latin typeface="Open Sans"/>
            </a:endParaRPr>
          </a:p>
          <a:p>
            <a:pPr marL="457200" marR="0" lvl="0" indent="-254000" algn="l" rtl="0">
              <a:spcBef>
                <a:spcPts val="0"/>
              </a:spcBef>
              <a:spcAft>
                <a:spcPts val="0"/>
              </a:spcAft>
              <a:buClr>
                <a:schemeClr val="dk1"/>
              </a:buClr>
              <a:buSzPts val="3200"/>
              <a:buFont typeface="Noto Sans Symbols"/>
              <a:buNone/>
            </a:pPr>
            <a:endParaRPr sz="2400" dirty="0">
              <a:solidFill>
                <a:schemeClr val="dk1"/>
              </a:solidFill>
              <a:latin typeface="Open Sans"/>
              <a:sym typeface="Arial"/>
            </a:endParaRPr>
          </a:p>
          <a:p>
            <a:pPr marL="457200" marR="0" lvl="0" indent="-457200" algn="just" rtl="0">
              <a:spcBef>
                <a:spcPts val="0"/>
              </a:spcBef>
              <a:spcAft>
                <a:spcPts val="0"/>
              </a:spcAft>
              <a:buClr>
                <a:srgbClr val="FF0000"/>
              </a:buClr>
              <a:buSzPts val="3200"/>
              <a:buFont typeface="Noto Sans Symbols"/>
              <a:buChar char="▪"/>
            </a:pPr>
            <a:r>
              <a:rPr lang="en-US" sz="2400" b="1" dirty="0">
                <a:solidFill>
                  <a:srgbClr val="FF0000"/>
                </a:solidFill>
                <a:latin typeface="Open Sans"/>
                <a:sym typeface="Arial"/>
              </a:rPr>
              <a:t>अंतिम लिखित मूल्यांकन</a:t>
            </a:r>
            <a:r>
              <a:rPr lang="en-US" sz="2400" dirty="0">
                <a:solidFill>
                  <a:schemeClr val="dk1"/>
                </a:solidFill>
                <a:latin typeface="Open Sans"/>
                <a:sym typeface="Arial"/>
              </a:rPr>
              <a:t>: जो आपके अंतिम व्यावहारिक अभ्यास से </a:t>
            </a:r>
            <a:r>
              <a:rPr lang="en-US" sz="2400" dirty="0" err="1">
                <a:solidFill>
                  <a:schemeClr val="dk1"/>
                </a:solidFill>
                <a:latin typeface="Open Sans"/>
                <a:sym typeface="Arial"/>
              </a:rPr>
              <a:t>पहले</a:t>
            </a:r>
            <a:r>
              <a:rPr lang="en-US" sz="2400" dirty="0">
                <a:solidFill>
                  <a:schemeClr val="dk1"/>
                </a:solidFill>
                <a:latin typeface="Open Sans"/>
                <a:sym typeface="Arial"/>
              </a:rPr>
              <a:t> </a:t>
            </a:r>
            <a:r>
              <a:rPr lang="hi-IN" sz="2400" dirty="0">
                <a:solidFill>
                  <a:schemeClr val="dk1"/>
                </a:solidFill>
                <a:latin typeface="Open Sans"/>
                <a:sym typeface="Arial"/>
              </a:rPr>
              <a:t>लिया </a:t>
            </a:r>
            <a:r>
              <a:rPr lang="en-US" sz="2400" dirty="0">
                <a:solidFill>
                  <a:schemeClr val="dk1"/>
                </a:solidFill>
                <a:latin typeface="Open Sans"/>
                <a:sym typeface="Arial"/>
              </a:rPr>
              <a:t> जाएगा, जिसमें सभी पाठ शामिल होंगे।</a:t>
            </a:r>
            <a:endParaRPr sz="2400" dirty="0">
              <a:solidFill>
                <a:schemeClr val="dk1"/>
              </a:solidFill>
              <a:latin typeface="Open Sans"/>
              <a:sym typeface="Arial"/>
            </a:endParaRPr>
          </a:p>
        </p:txBody>
      </p:sp>
      <p:sp>
        <p:nvSpPr>
          <p:cNvPr id="8" name="Google Shape;229;p29"/>
          <p:cNvSpPr txBox="1"/>
          <p:nvPr/>
        </p:nvSpPr>
        <p:spPr>
          <a:xfrm>
            <a:off x="1322682" y="1684824"/>
            <a:ext cx="3982649" cy="1323399"/>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F0000"/>
                </a:solidFill>
                <a:latin typeface="Open Sans"/>
                <a:sym typeface="Arial"/>
              </a:rPr>
              <a:t>मूल्यांकन विधि</a:t>
            </a:r>
          </a:p>
        </p:txBody>
      </p:sp>
      <p:sp>
        <p:nvSpPr>
          <p:cNvPr id="2" name="Slide Number Placeholder 1">
            <a:extLst>
              <a:ext uri="{FF2B5EF4-FFF2-40B4-BE49-F238E27FC236}">
                <a16:creationId xmlns:a16="http://schemas.microsoft.com/office/drawing/2014/main" id="{FA8B875F-6921-AD44-59C7-A8FC7AB26C84}"/>
              </a:ext>
            </a:extLst>
          </p:cNvPr>
          <p:cNvSpPr>
            <a:spLocks noGrp="1"/>
          </p:cNvSpPr>
          <p:nvPr>
            <p:ph type="sldNum" idx="4294967295"/>
          </p:nvPr>
        </p:nvSpPr>
        <p:spPr>
          <a:xfrm>
            <a:off x="8610600" y="6356350"/>
            <a:ext cx="2743200" cy="365125"/>
          </a:xfrm>
          <a:prstGeom prst="rect">
            <a:avLst/>
          </a:prstGeom>
        </p:spPr>
        <p:txBody>
          <a:bodyPr/>
          <a:lstStyle/>
          <a:p>
            <a:pPr marL="0" lvl="0" indent="0" algn="r" rtl="0">
              <a:spcBef>
                <a:spcPts val="0"/>
              </a:spcBef>
              <a:spcAft>
                <a:spcPts val="0"/>
              </a:spcAft>
              <a:buNone/>
            </a:pPr>
            <a:fld id="{00000000-1234-1234-1234-123412341234}" type="slidenum">
              <a:rPr lang="en-US" smtClean="0"/>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4" name="Google Shape;244;p31"/>
          <p:cNvSpPr txBox="1"/>
          <p:nvPr/>
        </p:nvSpPr>
        <p:spPr>
          <a:xfrm>
            <a:off x="5404919" y="1224552"/>
            <a:ext cx="5717971" cy="4893607"/>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Font typeface="Wingdings" panose="05000000000000000000" pitchFamily="2" charset="2"/>
              <a:buChar char="§"/>
            </a:pPr>
            <a:r>
              <a:rPr lang="en-US" sz="2400" b="1" dirty="0">
                <a:solidFill>
                  <a:srgbClr val="FF0000"/>
                </a:solidFill>
                <a:sym typeface="Arial"/>
              </a:rPr>
              <a:t>पाठ के बाद के परीक्षण:</a:t>
            </a:r>
            <a:r>
              <a:rPr lang="en-US" sz="2400" dirty="0">
                <a:solidFill>
                  <a:schemeClr val="dk1"/>
                </a:solidFill>
                <a:sym typeface="Arial"/>
              </a:rPr>
              <a:t> </a:t>
            </a:r>
            <a:endParaRPr sz="2400" dirty="0"/>
          </a:p>
          <a:p>
            <a:pPr marL="342900" marR="0" lvl="0" indent="-342900" algn="l" rtl="0">
              <a:spcBef>
                <a:spcPts val="0"/>
              </a:spcBef>
              <a:spcAft>
                <a:spcPts val="0"/>
              </a:spcAft>
              <a:buFont typeface="Wingdings" panose="05000000000000000000" pitchFamily="2" charset="2"/>
              <a:buChar char="§"/>
            </a:pPr>
            <a:r>
              <a:rPr lang="en-US" sz="2400" dirty="0">
                <a:solidFill>
                  <a:schemeClr val="dk1"/>
                </a:solidFill>
                <a:sym typeface="Arial"/>
              </a:rPr>
              <a:t> 1, 12 और 13 को छोड़कर सभी पाठों में एक पोस्ट-टेस्ट होगा। पाठ्यक्रम पूरा करने के लिए सभी पोस्ट-टेस्ट में 70 प्रतिशत अंक प्राप्त करना अनिवार्य है।</a:t>
            </a:r>
            <a:endParaRPr sz="2400" dirty="0"/>
          </a:p>
          <a:p>
            <a:pPr marL="342900" marR="0" lvl="0" indent="-342900" algn="l" rtl="0">
              <a:spcBef>
                <a:spcPts val="0"/>
              </a:spcBef>
              <a:spcAft>
                <a:spcPts val="0"/>
              </a:spcAft>
              <a:buFont typeface="Wingdings" panose="05000000000000000000" pitchFamily="2" charset="2"/>
              <a:buChar char="§"/>
            </a:pPr>
            <a:endParaRPr sz="2400" dirty="0">
              <a:solidFill>
                <a:schemeClr val="dk1"/>
              </a:solidFill>
              <a:sym typeface="Arial"/>
            </a:endParaRPr>
          </a:p>
          <a:p>
            <a:pPr marL="342900" marR="0" lvl="0" indent="-342900" algn="l" rtl="0">
              <a:spcBef>
                <a:spcPts val="0"/>
              </a:spcBef>
              <a:spcAft>
                <a:spcPts val="0"/>
              </a:spcAft>
              <a:buFont typeface="Wingdings" panose="05000000000000000000" pitchFamily="2" charset="2"/>
              <a:buChar char="§"/>
            </a:pPr>
            <a:r>
              <a:rPr lang="en-US" sz="2400" b="1" dirty="0">
                <a:solidFill>
                  <a:srgbClr val="FF0000"/>
                </a:solidFill>
                <a:sym typeface="Arial"/>
              </a:rPr>
              <a:t>अंतिम लिखित मूल्यांकन:</a:t>
            </a:r>
            <a:r>
              <a:rPr lang="en-US" sz="2400" dirty="0">
                <a:solidFill>
                  <a:schemeClr val="dk1"/>
                </a:solidFill>
                <a:sym typeface="Arial"/>
              </a:rPr>
              <a:t> </a:t>
            </a:r>
            <a:endParaRPr sz="2400" dirty="0"/>
          </a:p>
          <a:p>
            <a:pPr marL="342900" marR="0" lvl="0" indent="-342900" algn="just" rtl="0">
              <a:spcBef>
                <a:spcPts val="0"/>
              </a:spcBef>
              <a:spcAft>
                <a:spcPts val="0"/>
              </a:spcAft>
              <a:buFont typeface="Wingdings" panose="05000000000000000000" pitchFamily="2" charset="2"/>
              <a:buChar char="§"/>
            </a:pPr>
            <a:r>
              <a:rPr lang="en-US" sz="2400" dirty="0">
                <a:solidFill>
                  <a:schemeClr val="dk1"/>
                </a:solidFill>
                <a:sym typeface="Arial"/>
              </a:rPr>
              <a:t>पाठ्यक्रम पूरा करने </a:t>
            </a:r>
            <a:r>
              <a:rPr lang="en-US" sz="2400" dirty="0" err="1">
                <a:solidFill>
                  <a:schemeClr val="dk1"/>
                </a:solidFill>
                <a:sym typeface="Arial"/>
              </a:rPr>
              <a:t>के</a:t>
            </a:r>
            <a:r>
              <a:rPr lang="en-US" sz="2400" dirty="0">
                <a:solidFill>
                  <a:schemeClr val="dk1"/>
                </a:solidFill>
                <a:sym typeface="Arial"/>
              </a:rPr>
              <a:t> </a:t>
            </a:r>
            <a:r>
              <a:rPr lang="en-US" sz="2400" dirty="0" err="1">
                <a:solidFill>
                  <a:schemeClr val="dk1"/>
                </a:solidFill>
                <a:sym typeface="Arial"/>
              </a:rPr>
              <a:t>लिए</a:t>
            </a:r>
            <a:r>
              <a:rPr lang="en-US" sz="2400" dirty="0">
                <a:solidFill>
                  <a:schemeClr val="dk1"/>
                </a:solidFill>
                <a:sym typeface="Arial"/>
              </a:rPr>
              <a:t> 1, 12 और 13 को छोड़कर, सभी पाठों का अंतिम लिखित मूल्यांकन होगा, जिसमें न्यूनतम उत्तीर्णांक 70 प्रतिशत होगा। यह समग्र लिखित मूल्यांकन (पोस्ट-टेस्ट) का 50 प्रतिशत होगा।</a:t>
            </a:r>
            <a:endParaRPr sz="2400" dirty="0">
              <a:solidFill>
                <a:schemeClr val="dk1"/>
              </a:solidFill>
              <a:sym typeface="Arial"/>
            </a:endParaRPr>
          </a:p>
        </p:txBody>
      </p:sp>
      <p:sp>
        <p:nvSpPr>
          <p:cNvPr id="245" name="Google Shape;245;p31"/>
          <p:cNvSpPr txBox="1"/>
          <p:nvPr/>
        </p:nvSpPr>
        <p:spPr>
          <a:xfrm>
            <a:off x="1712595" y="1241492"/>
            <a:ext cx="2814138" cy="1323399"/>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F0000"/>
                </a:solidFill>
                <a:latin typeface="Open Sans"/>
                <a:sym typeface="Arial"/>
              </a:rPr>
              <a:t>स्कोरिंग प्रणाली</a:t>
            </a:r>
          </a:p>
        </p:txBody>
      </p:sp>
      <p:sp>
        <p:nvSpPr>
          <p:cNvPr id="2" name="Slide Number Placeholder 1">
            <a:extLst>
              <a:ext uri="{FF2B5EF4-FFF2-40B4-BE49-F238E27FC236}">
                <a16:creationId xmlns:a16="http://schemas.microsoft.com/office/drawing/2014/main" id="{ABFEE427-C84B-3F6C-7939-CC1D20787A5C}"/>
              </a:ext>
            </a:extLst>
          </p:cNvPr>
          <p:cNvSpPr>
            <a:spLocks noGrp="1"/>
          </p:cNvSpPr>
          <p:nvPr>
            <p:ph type="sldNum" idx="4294967295"/>
          </p:nvPr>
        </p:nvSpPr>
        <p:spPr>
          <a:xfrm>
            <a:off x="8610600" y="6356350"/>
            <a:ext cx="2743200" cy="365125"/>
          </a:xfrm>
          <a:prstGeom prst="rect">
            <a:avLst/>
          </a:prstGeom>
        </p:spPr>
        <p:txBody>
          <a:bodyPr/>
          <a:lstStyle/>
          <a:p>
            <a:pPr marL="0" lvl="0" indent="0" algn="r" rtl="0">
              <a:spcBef>
                <a:spcPts val="0"/>
              </a:spcBef>
              <a:spcAft>
                <a:spcPts val="0"/>
              </a:spcAft>
              <a:buNone/>
            </a:pPr>
            <a:fld id="{00000000-1234-1234-1234-123412341234}" type="slidenum">
              <a:rPr lang="en-US" smtClean="0"/>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2" name="Google Shape;252;p32"/>
          <p:cNvSpPr txBox="1"/>
          <p:nvPr/>
        </p:nvSpPr>
        <p:spPr>
          <a:xfrm>
            <a:off x="6141205" y="1559477"/>
            <a:ext cx="4938789" cy="41549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0000"/>
                </a:solidFill>
                <a:latin typeface="Open Sans"/>
                <a:sym typeface="Arial"/>
              </a:rPr>
              <a:t>व्यावहारिक मूल्यांकन:</a:t>
            </a:r>
            <a:r>
              <a:rPr lang="en-US" sz="2400" b="1" dirty="0">
                <a:solidFill>
                  <a:schemeClr val="accent1"/>
                </a:solidFill>
                <a:latin typeface="Open Sans"/>
                <a:sym typeface="Arial"/>
              </a:rPr>
              <a:t> </a:t>
            </a:r>
            <a:endParaRPr sz="2400" dirty="0">
              <a:latin typeface="Open Sans"/>
            </a:endParaRPr>
          </a:p>
          <a:p>
            <a:pPr marL="0" marR="0" lvl="0" indent="0" algn="just" rtl="0">
              <a:spcBef>
                <a:spcPts val="0"/>
              </a:spcBef>
              <a:spcAft>
                <a:spcPts val="0"/>
              </a:spcAft>
              <a:buNone/>
            </a:pPr>
            <a:r>
              <a:rPr lang="en-US" sz="2400" dirty="0">
                <a:solidFill>
                  <a:schemeClr val="dk1"/>
                </a:solidFill>
                <a:latin typeface="Open Sans"/>
                <a:sym typeface="Arial"/>
              </a:rPr>
              <a:t>प्रदर्शन घटक वाले पाठों का बाद में व्यावहारिक मूल्यांकन किया जाएगा। व्यावहारिक मूल्यांकन में आपके कार्यों के प्रदर्शन और सुरक्षा के प्रति आपके ध्यान के आधार पर उत्तीर्ण या असफल अंक दिए जाते हैं। यदि आपको व्यावहारिक मूल्यांकन में असफल अंक प्राप्त होते हैं, तो आपको प्रत्येक व्यावहारिक मूल्यांकन के लिए एक अतिरिक्त अंक देने की अनुमति होगी।</a:t>
            </a:r>
            <a:endParaRPr sz="2400" dirty="0">
              <a:solidFill>
                <a:schemeClr val="dk1"/>
              </a:solidFill>
              <a:latin typeface="Open Sans"/>
              <a:sym typeface="Arial"/>
            </a:endParaRPr>
          </a:p>
        </p:txBody>
      </p:sp>
      <p:sp>
        <p:nvSpPr>
          <p:cNvPr id="8" name="Google Shape;245;p31"/>
          <p:cNvSpPr txBox="1"/>
          <p:nvPr/>
        </p:nvSpPr>
        <p:spPr>
          <a:xfrm>
            <a:off x="2382552" y="1559477"/>
            <a:ext cx="2814138" cy="1323399"/>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F0000"/>
                </a:solidFill>
                <a:latin typeface="Open Sans"/>
                <a:sym typeface="Arial"/>
              </a:rPr>
              <a:t>स्कोरिंग प्रणाली</a:t>
            </a:r>
          </a:p>
        </p:txBody>
      </p:sp>
      <p:sp>
        <p:nvSpPr>
          <p:cNvPr id="2" name="Slide Number Placeholder 1">
            <a:extLst>
              <a:ext uri="{FF2B5EF4-FFF2-40B4-BE49-F238E27FC236}">
                <a16:creationId xmlns:a16="http://schemas.microsoft.com/office/drawing/2014/main" id="{FAFE8895-4A25-D64B-BEA9-90754EA5606C}"/>
              </a:ext>
            </a:extLst>
          </p:cNvPr>
          <p:cNvSpPr>
            <a:spLocks noGrp="1"/>
          </p:cNvSpPr>
          <p:nvPr>
            <p:ph type="sldNum" idx="4294967295"/>
          </p:nvPr>
        </p:nvSpPr>
        <p:spPr>
          <a:xfrm>
            <a:off x="8610600" y="6356350"/>
            <a:ext cx="2743200" cy="365125"/>
          </a:xfrm>
          <a:prstGeom prst="rect">
            <a:avLst/>
          </a:prstGeom>
        </p:spPr>
        <p:txBody>
          <a:bodyPr/>
          <a:lstStyle/>
          <a:p>
            <a:pPr marL="0" lvl="0" indent="0" algn="r" rtl="0">
              <a:spcBef>
                <a:spcPts val="0"/>
              </a:spcBef>
              <a:spcAft>
                <a:spcPts val="0"/>
              </a:spcAft>
              <a:buNone/>
            </a:pPr>
            <a:fld id="{00000000-1234-1234-1234-123412341234}" type="slidenum">
              <a:rPr lang="en-US" smtClean="0"/>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a:spLocks noGrp="1"/>
          </p:cNvSpPr>
          <p:nvPr>
            <p:ph type="title" idx="4294967295"/>
          </p:nvPr>
        </p:nvSpPr>
        <p:spPr>
          <a:xfrm>
            <a:off x="474518" y="1635678"/>
            <a:ext cx="4457703" cy="864400"/>
          </a:xfrm>
          <a:prstGeom prst="rect">
            <a:avLst/>
          </a:prstGeom>
          <a:solidFill>
            <a:schemeClr val="bg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a:ea typeface="Arial"/>
                <a:cs typeface="Arial"/>
                <a:sym typeface="Arial"/>
              </a:rPr>
              <a:t>उद्देश्य:</a:t>
            </a:r>
            <a:r>
              <a:rPr lang="en-US" dirty="0">
                <a:solidFill>
                  <a:srgbClr val="FF0000"/>
                </a:solidFill>
                <a:latin typeface="Open Sans"/>
              </a:rPr>
              <a:t> </a:t>
            </a:r>
          </a:p>
        </p:txBody>
      </p:sp>
      <p:sp>
        <p:nvSpPr>
          <p:cNvPr id="113" name="Google Shape;113;p15"/>
          <p:cNvSpPr txBox="1">
            <a:spLocks noGrp="1"/>
          </p:cNvSpPr>
          <p:nvPr>
            <p:ph type="body" idx="4294967295"/>
          </p:nvPr>
        </p:nvSpPr>
        <p:spPr>
          <a:xfrm>
            <a:off x="5931583" y="1757462"/>
            <a:ext cx="5940136" cy="471363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2400" dirty="0">
                <a:latin typeface="Open Sans"/>
                <a:ea typeface="Arial"/>
                <a:cs typeface="Arial"/>
                <a:sym typeface="Arial"/>
              </a:rPr>
              <a:t>पाठ्यक्रम समन्वयक, प्रशिक्षकों, सहायकों, सहयोगी कर्मचारियों और अन्य प्रतिभागियों के नाम और पृष्ठभूमि की जानकारी।</a:t>
            </a:r>
            <a:endParaRPr sz="2400" dirty="0">
              <a:latin typeface="Open Sans"/>
            </a:endParaRPr>
          </a:p>
          <a:p>
            <a:pPr marL="0" lvl="0" indent="0" algn="l" rtl="0">
              <a:lnSpc>
                <a:spcPct val="90000"/>
              </a:lnSpc>
              <a:spcBef>
                <a:spcPts val="1000"/>
              </a:spcBef>
              <a:spcAft>
                <a:spcPts val="0"/>
              </a:spcAft>
              <a:buClr>
                <a:schemeClr val="dk1"/>
              </a:buClr>
              <a:buSzPts val="3200"/>
              <a:buNone/>
            </a:pPr>
            <a:endParaRPr sz="2400" dirty="0">
              <a:latin typeface="Open Sans"/>
              <a:ea typeface="Arial"/>
              <a:cs typeface="Arial"/>
              <a:sym typeface="Arial"/>
            </a:endParaRPr>
          </a:p>
          <a:p>
            <a:pPr marL="0" lvl="0" indent="0" algn="l" rtl="0">
              <a:lnSpc>
                <a:spcPct val="90000"/>
              </a:lnSpc>
              <a:spcBef>
                <a:spcPts val="1000"/>
              </a:spcBef>
              <a:spcAft>
                <a:spcPts val="0"/>
              </a:spcAft>
              <a:buClr>
                <a:schemeClr val="dk1"/>
              </a:buClr>
              <a:buSzPts val="3200"/>
              <a:buNone/>
            </a:pPr>
            <a:r>
              <a:rPr lang="en-US" sz="2400" dirty="0">
                <a:latin typeface="Open Sans"/>
                <a:ea typeface="Arial"/>
                <a:cs typeface="Arial"/>
                <a:sym typeface="Arial"/>
              </a:rPr>
              <a:t>इस पाठ में पाठ्यक्रम के निम्नलिखित पहलुओं को शामिल किया जाएगा:</a:t>
            </a:r>
            <a:endParaRPr sz="2400" dirty="0">
              <a:latin typeface="Open Sans"/>
            </a:endParaRPr>
          </a:p>
        </p:txBody>
      </p:sp>
      <p:sp>
        <p:nvSpPr>
          <p:cNvPr id="116" name="Google Shape;116;p15"/>
          <p:cNvSpPr txBox="1"/>
          <p:nvPr/>
        </p:nvSpPr>
        <p:spPr>
          <a:xfrm>
            <a:off x="474518" y="2598044"/>
            <a:ext cx="4145497"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3200"/>
              <a:buFont typeface="Arial"/>
              <a:buNone/>
            </a:pPr>
            <a:r>
              <a:rPr lang="en-US" sz="2400" dirty="0">
                <a:solidFill>
                  <a:schemeClr val="dk1"/>
                </a:solidFill>
                <a:latin typeface="Open Sans"/>
                <a:sym typeface="Arial"/>
              </a:rPr>
              <a:t>इस पाठ को पूरा करने पर आप निम्न कार्य कर सकेंगे:-</a:t>
            </a:r>
            <a:endParaRPr sz="2400" dirty="0">
              <a:latin typeface="Open Sans"/>
            </a:endParaRPr>
          </a:p>
        </p:txBody>
      </p:sp>
      <p:sp>
        <p:nvSpPr>
          <p:cNvPr id="117" name="Google Shape;117;p15"/>
          <p:cNvSpPr/>
          <p:nvPr/>
        </p:nvSpPr>
        <p:spPr>
          <a:xfrm>
            <a:off x="5086458" y="1757462"/>
            <a:ext cx="690888" cy="620832"/>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1</a:t>
            </a:r>
            <a:endParaRPr sz="4000" b="1" dirty="0">
              <a:solidFill>
                <a:srgbClr val="C00000"/>
              </a:solidFill>
              <a:latin typeface="Arial"/>
              <a:ea typeface="Arial"/>
              <a:cs typeface="Arial"/>
              <a:sym typeface="Arial"/>
            </a:endParaRPr>
          </a:p>
        </p:txBody>
      </p:sp>
      <p:sp>
        <p:nvSpPr>
          <p:cNvPr id="118" name="Google Shape;118;p15"/>
          <p:cNvSpPr/>
          <p:nvPr/>
        </p:nvSpPr>
        <p:spPr>
          <a:xfrm>
            <a:off x="5071788" y="3266775"/>
            <a:ext cx="70555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2</a:t>
            </a:r>
            <a:endParaRPr sz="4000" b="1" dirty="0">
              <a:solidFill>
                <a:srgbClr val="C0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230E0680-DD02-D111-D64C-EF06176E0589}"/>
              </a:ext>
            </a:extLst>
          </p:cNvPr>
          <p:cNvSpPr>
            <a:spLocks noGrp="1"/>
          </p:cNvSpPr>
          <p:nvPr>
            <p:ph type="sldNum" idx="4294967295"/>
          </p:nvPr>
        </p:nvSpPr>
        <p:spPr>
          <a:xfrm>
            <a:off x="8610600" y="6356350"/>
            <a:ext cx="2743200" cy="365125"/>
          </a:xfrm>
          <a:prstGeom prst="rect">
            <a:avLst/>
          </a:prstGeom>
        </p:spPr>
        <p:txBody>
          <a:bodyPr/>
          <a:lstStyle/>
          <a:p>
            <a:pPr marL="0" lvl="0" indent="0" algn="r" rtl="0">
              <a:spcBef>
                <a:spcPts val="0"/>
              </a:spcBef>
              <a:spcAft>
                <a:spcPts val="0"/>
              </a:spcAft>
              <a:buNone/>
            </a:pPr>
            <a:fld id="{00000000-1234-1234-1234-123412341234}"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60" name="Google Shape;260;p33"/>
          <p:cNvSpPr txBox="1"/>
          <p:nvPr/>
        </p:nvSpPr>
        <p:spPr>
          <a:xfrm>
            <a:off x="130910" y="2313980"/>
            <a:ext cx="4076764" cy="1938952"/>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F0000"/>
                </a:solidFill>
                <a:latin typeface="Open Sans"/>
                <a:sym typeface="Arial"/>
              </a:rPr>
              <a:t>सीएसएसआर मूल्यांकन चार्ट</a:t>
            </a:r>
            <a:endParaRPr lang="en-US" sz="4000" dirty="0">
              <a:solidFill>
                <a:srgbClr val="FF0000"/>
              </a:solidFill>
              <a:latin typeface="Open Sans"/>
              <a:ea typeface="Calibri"/>
              <a:cs typeface="Calibri"/>
              <a:sym typeface="Calibri"/>
            </a:endParaRPr>
          </a:p>
        </p:txBody>
      </p:sp>
      <p:graphicFrame>
        <p:nvGraphicFramePr>
          <p:cNvPr id="261" name="Google Shape;261;p33"/>
          <p:cNvGraphicFramePr/>
          <p:nvPr>
            <p:extLst>
              <p:ext uri="{D42A27DB-BD31-4B8C-83A1-F6EECF244321}">
                <p14:modId xmlns:p14="http://schemas.microsoft.com/office/powerpoint/2010/main" val="4258872606"/>
              </p:ext>
            </p:extLst>
          </p:nvPr>
        </p:nvGraphicFramePr>
        <p:xfrm>
          <a:off x="3411274" y="416142"/>
          <a:ext cx="7433240" cy="6150300"/>
        </p:xfrm>
        <a:graphic>
          <a:graphicData uri="http://schemas.openxmlformats.org/drawingml/2006/table">
            <a:tbl>
              <a:tblPr>
                <a:noFill/>
                <a:tableStyleId>{E2D88FF3-57AF-46EF-B986-2DC984EC6AD7}</a:tableStyleId>
              </a:tblPr>
              <a:tblGrid>
                <a:gridCol w="972567">
                  <a:extLst>
                    <a:ext uri="{9D8B030D-6E8A-4147-A177-3AD203B41FA5}">
                      <a16:colId xmlns:a16="http://schemas.microsoft.com/office/drawing/2014/main" val="20000"/>
                    </a:ext>
                  </a:extLst>
                </a:gridCol>
                <a:gridCol w="3751359">
                  <a:extLst>
                    <a:ext uri="{9D8B030D-6E8A-4147-A177-3AD203B41FA5}">
                      <a16:colId xmlns:a16="http://schemas.microsoft.com/office/drawing/2014/main" val="20001"/>
                    </a:ext>
                  </a:extLst>
                </a:gridCol>
                <a:gridCol w="2709314">
                  <a:extLst>
                    <a:ext uri="{9D8B030D-6E8A-4147-A177-3AD203B41FA5}">
                      <a16:colId xmlns:a16="http://schemas.microsoft.com/office/drawing/2014/main" val="20002"/>
                    </a:ext>
                  </a:extLst>
                </a:gridCol>
              </a:tblGrid>
              <a:tr h="1457203">
                <a:tc>
                  <a:txBody>
                    <a:bodyPr/>
                    <a:lstStyle/>
                    <a:p>
                      <a:pPr marL="0" marR="0" lvl="0" indent="0" algn="l" rtl="0">
                        <a:lnSpc>
                          <a:spcPct val="100000"/>
                        </a:lnSpc>
                        <a:spcBef>
                          <a:spcPts val="0"/>
                        </a:spcBef>
                        <a:spcAft>
                          <a:spcPts val="0"/>
                        </a:spcAft>
                        <a:buClr>
                          <a:srgbClr val="FF0000"/>
                        </a:buClr>
                        <a:buSzPts val="2600"/>
                        <a:buFont typeface="Arial"/>
                        <a:buNone/>
                      </a:pPr>
                      <a:r>
                        <a:rPr lang="en-US" sz="2400" b="0" i="0" u="none" strike="noStrike" cap="none" dirty="0">
                          <a:solidFill>
                            <a:srgbClr val="FF0000"/>
                          </a:solidFill>
                          <a:latin typeface="Open Sans"/>
                          <a:ea typeface="Arial"/>
                          <a:cs typeface="Arial"/>
                          <a:sym typeface="Arial"/>
                        </a:rPr>
                        <a:t>पाठ   </a:t>
                      </a:r>
                      <a:endParaRPr sz="2400" dirty="0">
                        <a:latin typeface="Open Sans"/>
                      </a:endParaRPr>
                    </a:p>
                    <a:p>
                      <a:pPr marL="0" marR="0" lvl="0" indent="0" algn="l" rtl="0">
                        <a:lnSpc>
                          <a:spcPct val="100000"/>
                        </a:lnSpc>
                        <a:spcBef>
                          <a:spcPts val="520"/>
                        </a:spcBef>
                        <a:spcAft>
                          <a:spcPts val="0"/>
                        </a:spcAft>
                        <a:buClr>
                          <a:srgbClr val="FF0000"/>
                        </a:buClr>
                        <a:buSzPts val="2600"/>
                        <a:buFont typeface="Arial"/>
                        <a:buNone/>
                      </a:pPr>
                      <a:r>
                        <a:rPr lang="hi-IN" sz="2400" b="0" i="0" u="none" strike="noStrike" cap="none" dirty="0">
                          <a:solidFill>
                            <a:srgbClr val="FF0000"/>
                          </a:solidFill>
                          <a:latin typeface="Open Sans"/>
                          <a:ea typeface="Arial"/>
                          <a:cs typeface="Arial"/>
                          <a:sym typeface="Arial"/>
                        </a:rPr>
                        <a:t>संख्या </a:t>
                      </a:r>
                      <a:endParaRPr sz="2400" dirty="0">
                        <a:latin typeface="Open Sans"/>
                      </a:endParaRPr>
                    </a:p>
                  </a:txBody>
                  <a:tcPr marL="121700" marR="121700" marT="55325" marB="553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FF0000"/>
                        </a:buClr>
                        <a:buSzPts val="2600"/>
                        <a:buFont typeface="Arial"/>
                        <a:buNone/>
                      </a:pPr>
                      <a:r>
                        <a:rPr lang="en-US" sz="2400" b="0" i="0" u="none" strike="noStrike" cap="none" dirty="0">
                          <a:solidFill>
                            <a:srgbClr val="FF0000"/>
                          </a:solidFill>
                          <a:latin typeface="Open Sans"/>
                          <a:ea typeface="Arial"/>
                          <a:cs typeface="Arial"/>
                          <a:sym typeface="Arial"/>
                        </a:rPr>
                        <a:t>पाठ के बाद परीक्षा न्यूनतम 70% तक बंद रहेगी</a:t>
                      </a:r>
                      <a:endParaRPr sz="2400" dirty="0">
                        <a:latin typeface="Open Sans"/>
                      </a:endParaRPr>
                    </a:p>
                  </a:txBody>
                  <a:tcPr marL="121700" marR="121700" marT="55325" marB="553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FF0000"/>
                        </a:buClr>
                        <a:buSzPts val="2600"/>
                        <a:buFont typeface="Arial"/>
                        <a:buNone/>
                      </a:pPr>
                      <a:r>
                        <a:rPr lang="en-US" sz="2400" b="0" i="0" u="none" strike="noStrike" cap="none" dirty="0" err="1">
                          <a:solidFill>
                            <a:srgbClr val="FF0000"/>
                          </a:solidFill>
                          <a:latin typeface="Open Sans"/>
                          <a:ea typeface="Arial"/>
                          <a:cs typeface="Arial"/>
                          <a:sym typeface="Arial"/>
                        </a:rPr>
                        <a:t>व्यावहारिक</a:t>
                      </a:r>
                      <a:r>
                        <a:rPr lang="en-US" sz="2400" b="0" i="0" u="none" strike="noStrike" cap="none" dirty="0">
                          <a:solidFill>
                            <a:srgbClr val="FF0000"/>
                          </a:solidFill>
                          <a:latin typeface="Open Sans"/>
                          <a:ea typeface="Arial"/>
                          <a:cs typeface="Arial"/>
                          <a:sym typeface="Arial"/>
                        </a:rPr>
                        <a:t> </a:t>
                      </a:r>
                      <a:r>
                        <a:rPr lang="en-US" sz="2400" b="0" i="0" u="none" strike="noStrike" cap="none" dirty="0" err="1">
                          <a:solidFill>
                            <a:srgbClr val="FF0000"/>
                          </a:solidFill>
                          <a:latin typeface="Open Sans"/>
                          <a:ea typeface="Arial"/>
                          <a:cs typeface="Arial"/>
                          <a:sym typeface="Arial"/>
                        </a:rPr>
                        <a:t>मूल्यांकन</a:t>
                      </a:r>
                      <a:r>
                        <a:rPr lang="en-US" sz="2400" b="0" i="0" u="none" strike="noStrike" cap="none" dirty="0">
                          <a:solidFill>
                            <a:srgbClr val="FF0000"/>
                          </a:solidFill>
                          <a:latin typeface="Open Sans"/>
                          <a:ea typeface="Arial"/>
                          <a:cs typeface="Arial"/>
                          <a:sym typeface="Arial"/>
                        </a:rPr>
                        <a:t>। </a:t>
                      </a:r>
                      <a:r>
                        <a:rPr lang="en-US" sz="2400" b="0" i="0" u="none" strike="noStrike" cap="none" dirty="0" err="1">
                          <a:solidFill>
                            <a:srgbClr val="FF0000"/>
                          </a:solidFill>
                          <a:latin typeface="Open Sans"/>
                          <a:ea typeface="Arial"/>
                          <a:cs typeface="Arial"/>
                          <a:sym typeface="Arial"/>
                        </a:rPr>
                        <a:t>पाठ्यक्रम</a:t>
                      </a:r>
                      <a:r>
                        <a:rPr lang="en-US" sz="2400" b="0" i="0" u="none" strike="noStrike" cap="none" dirty="0">
                          <a:solidFill>
                            <a:srgbClr val="FF0000"/>
                          </a:solidFill>
                          <a:latin typeface="Open Sans"/>
                          <a:ea typeface="Arial"/>
                          <a:cs typeface="Arial"/>
                          <a:sym typeface="Arial"/>
                        </a:rPr>
                        <a:t> </a:t>
                      </a:r>
                      <a:r>
                        <a:rPr lang="en-US" sz="2400" b="0" i="0" u="none" strike="noStrike" cap="none" dirty="0" err="1">
                          <a:solidFill>
                            <a:srgbClr val="FF0000"/>
                          </a:solidFill>
                          <a:latin typeface="Open Sans"/>
                          <a:ea typeface="Arial"/>
                          <a:cs typeface="Arial"/>
                          <a:sym typeface="Arial"/>
                        </a:rPr>
                        <a:t>पूरा</a:t>
                      </a:r>
                      <a:r>
                        <a:rPr lang="en-US" sz="2400" b="0" i="0" u="none" strike="noStrike" cap="none" dirty="0">
                          <a:solidFill>
                            <a:srgbClr val="FF0000"/>
                          </a:solidFill>
                          <a:latin typeface="Open Sans"/>
                          <a:ea typeface="Arial"/>
                          <a:cs typeface="Arial"/>
                          <a:sym typeface="Arial"/>
                        </a:rPr>
                        <a:t> </a:t>
                      </a:r>
                      <a:r>
                        <a:rPr lang="en-US" sz="2400" b="0" i="0" u="none" strike="noStrike" cap="none" dirty="0" err="1">
                          <a:solidFill>
                            <a:srgbClr val="FF0000"/>
                          </a:solidFill>
                          <a:latin typeface="Open Sans"/>
                          <a:ea typeface="Arial"/>
                          <a:cs typeface="Arial"/>
                          <a:sym typeface="Arial"/>
                        </a:rPr>
                        <a:t>करने</a:t>
                      </a:r>
                      <a:r>
                        <a:rPr lang="en-US" sz="2400" b="0" i="0" u="none" strike="noStrike" cap="none" dirty="0">
                          <a:solidFill>
                            <a:srgbClr val="FF0000"/>
                          </a:solidFill>
                          <a:latin typeface="Open Sans"/>
                          <a:ea typeface="Arial"/>
                          <a:cs typeface="Arial"/>
                          <a:sym typeface="Arial"/>
                        </a:rPr>
                        <a:t> </a:t>
                      </a:r>
                      <a:r>
                        <a:rPr lang="en-US" sz="2400" b="0" i="0" u="none" strike="noStrike" cap="none" dirty="0" err="1">
                          <a:solidFill>
                            <a:srgbClr val="FF0000"/>
                          </a:solidFill>
                          <a:latin typeface="Open Sans"/>
                          <a:ea typeface="Arial"/>
                          <a:cs typeface="Arial"/>
                          <a:sym typeface="Arial"/>
                        </a:rPr>
                        <a:t>के</a:t>
                      </a:r>
                      <a:r>
                        <a:rPr lang="en-US" sz="2400" b="0" i="0" u="none" strike="noStrike" cap="none" dirty="0">
                          <a:solidFill>
                            <a:srgbClr val="FF0000"/>
                          </a:solidFill>
                          <a:latin typeface="Open Sans"/>
                          <a:ea typeface="Arial"/>
                          <a:cs typeface="Arial"/>
                          <a:sym typeface="Arial"/>
                        </a:rPr>
                        <a:t> </a:t>
                      </a:r>
                      <a:r>
                        <a:rPr lang="en-US" sz="2400" b="0" i="0" u="none" strike="noStrike" cap="none" dirty="0" err="1">
                          <a:solidFill>
                            <a:srgbClr val="FF0000"/>
                          </a:solidFill>
                          <a:latin typeface="Open Sans"/>
                          <a:ea typeface="Arial"/>
                          <a:cs typeface="Arial"/>
                          <a:sym typeface="Arial"/>
                        </a:rPr>
                        <a:t>लिए</a:t>
                      </a:r>
                      <a:r>
                        <a:rPr lang="en-US" sz="2400" b="0" i="0" u="none" strike="noStrike" cap="none" dirty="0">
                          <a:solidFill>
                            <a:srgbClr val="FF0000"/>
                          </a:solidFill>
                          <a:latin typeface="Open Sans"/>
                          <a:ea typeface="Arial"/>
                          <a:cs typeface="Arial"/>
                          <a:sym typeface="Arial"/>
                        </a:rPr>
                        <a:t> </a:t>
                      </a:r>
                      <a:r>
                        <a:rPr lang="en-US" sz="2400" b="0" i="0" u="none" strike="noStrike" cap="none" dirty="0" err="1">
                          <a:solidFill>
                            <a:srgbClr val="FF0000"/>
                          </a:solidFill>
                          <a:latin typeface="Open Sans"/>
                          <a:ea typeface="Arial"/>
                          <a:cs typeface="Arial"/>
                          <a:sym typeface="Arial"/>
                        </a:rPr>
                        <a:t>उत्तीर्ण</a:t>
                      </a:r>
                      <a:r>
                        <a:rPr lang="en-US" sz="2400" b="0" i="0" u="none" strike="noStrike" cap="none" dirty="0">
                          <a:solidFill>
                            <a:srgbClr val="FF0000"/>
                          </a:solidFill>
                          <a:latin typeface="Open Sans"/>
                          <a:ea typeface="Arial"/>
                          <a:cs typeface="Arial"/>
                          <a:sym typeface="Arial"/>
                        </a:rPr>
                        <a:t> </a:t>
                      </a:r>
                      <a:r>
                        <a:rPr lang="en-US" sz="2400" b="0" i="0" u="none" strike="noStrike" cap="none" dirty="0" err="1">
                          <a:solidFill>
                            <a:srgbClr val="FF0000"/>
                          </a:solidFill>
                          <a:latin typeface="Open Sans"/>
                          <a:ea typeface="Arial"/>
                          <a:cs typeface="Arial"/>
                          <a:sym typeface="Arial"/>
                        </a:rPr>
                        <a:t>अंक</a:t>
                      </a:r>
                      <a:r>
                        <a:rPr lang="en-US" sz="2400" b="0" i="0" u="none" strike="noStrike" cap="none" dirty="0">
                          <a:solidFill>
                            <a:srgbClr val="FF0000"/>
                          </a:solidFill>
                          <a:latin typeface="Open Sans"/>
                          <a:ea typeface="Arial"/>
                          <a:cs typeface="Arial"/>
                          <a:sym typeface="Arial"/>
                        </a:rPr>
                        <a:t> </a:t>
                      </a:r>
                      <a:r>
                        <a:rPr lang="en-US" sz="2400" b="0" i="0" u="none" strike="noStrike" cap="none" dirty="0" err="1">
                          <a:solidFill>
                            <a:srgbClr val="FF0000"/>
                          </a:solidFill>
                          <a:latin typeface="Open Sans"/>
                          <a:ea typeface="Arial"/>
                          <a:cs typeface="Arial"/>
                          <a:sym typeface="Arial"/>
                        </a:rPr>
                        <a:t>आवश्यक</a:t>
                      </a:r>
                      <a:r>
                        <a:rPr lang="en-US" sz="2400" b="0" i="0" u="none" strike="noStrike" cap="none" dirty="0">
                          <a:solidFill>
                            <a:srgbClr val="FF0000"/>
                          </a:solidFill>
                          <a:latin typeface="Open Sans"/>
                          <a:ea typeface="Arial"/>
                          <a:cs typeface="Arial"/>
                          <a:sym typeface="Arial"/>
                        </a:rPr>
                        <a:t>।</a:t>
                      </a:r>
                      <a:endParaRPr sz="2400" dirty="0">
                        <a:latin typeface="Open Sans"/>
                      </a:endParaRPr>
                    </a:p>
                  </a:txBody>
                  <a:tcPr marL="121700" marR="121700" marT="55325" marB="553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24293">
                <a:tc>
                  <a:txBody>
                    <a:bodyPr/>
                    <a:lstStyle/>
                    <a:p>
                      <a:pPr marL="0" marR="0" lvl="0" indent="0" algn="l" rtl="0">
                        <a:lnSpc>
                          <a:spcPct val="100000"/>
                        </a:lnSpc>
                        <a:spcBef>
                          <a:spcPts val="0"/>
                        </a:spcBef>
                        <a:spcAft>
                          <a:spcPts val="0"/>
                        </a:spcAft>
                        <a:buClr>
                          <a:schemeClr val="dk1"/>
                        </a:buClr>
                        <a:buSzPts val="2600"/>
                        <a:buFont typeface="Arial"/>
                        <a:buNone/>
                      </a:pPr>
                      <a:r>
                        <a:rPr lang="en-US" sz="2400" b="0" i="0" u="none" strike="noStrike" cap="none" dirty="0">
                          <a:solidFill>
                            <a:schemeClr val="dk1"/>
                          </a:solidFill>
                          <a:latin typeface="Open Sans"/>
                          <a:ea typeface="Arial"/>
                          <a:cs typeface="Arial"/>
                          <a:sym typeface="Arial"/>
                        </a:rPr>
                        <a:t>1</a:t>
                      </a:r>
                      <a:endParaRPr sz="2400" dirty="0">
                        <a:latin typeface="Open Sans"/>
                      </a:endParaRPr>
                    </a:p>
                  </a:txBody>
                  <a:tcPr marL="121700" marR="121700" marT="55325" marB="553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600"/>
                        <a:buFont typeface="Arial"/>
                        <a:buNone/>
                      </a:pPr>
                      <a:r>
                        <a:rPr lang="en-US" sz="2400" b="0" i="0" u="none" strike="noStrike" cap="none" dirty="0">
                          <a:solidFill>
                            <a:schemeClr val="dk1"/>
                          </a:solidFill>
                          <a:latin typeface="Open Sans"/>
                          <a:ea typeface="Arial"/>
                          <a:cs typeface="Arial"/>
                          <a:sym typeface="Arial"/>
                        </a:rPr>
                        <a:t>पाठ्यक्रम परिचय (कोई परीक्षा नहीं)</a:t>
                      </a:r>
                      <a:endParaRPr sz="2400" dirty="0">
                        <a:latin typeface="Open Sans"/>
                      </a:endParaRPr>
                    </a:p>
                  </a:txBody>
                  <a:tcPr marL="121700" marR="121700" marT="55325" marB="553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600"/>
                        <a:buFont typeface="Calibri"/>
                        <a:buNone/>
                      </a:pPr>
                      <a:endParaRPr sz="2400" b="0" i="0" u="none" strike="noStrike" cap="none" dirty="0">
                        <a:solidFill>
                          <a:schemeClr val="dk1"/>
                        </a:solidFill>
                        <a:latin typeface="Open Sans"/>
                        <a:ea typeface="Arial"/>
                        <a:cs typeface="Arial"/>
                        <a:sym typeface="Arial"/>
                      </a:endParaRPr>
                    </a:p>
                  </a:txBody>
                  <a:tcPr marL="121700" marR="121700" marT="55325" marB="553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24293">
                <a:tc>
                  <a:txBody>
                    <a:bodyPr/>
                    <a:lstStyle/>
                    <a:p>
                      <a:pPr marL="0" marR="0" lvl="0" indent="0" algn="l" rtl="0">
                        <a:lnSpc>
                          <a:spcPct val="100000"/>
                        </a:lnSpc>
                        <a:spcBef>
                          <a:spcPts val="0"/>
                        </a:spcBef>
                        <a:spcAft>
                          <a:spcPts val="0"/>
                        </a:spcAft>
                        <a:buClr>
                          <a:schemeClr val="dk1"/>
                        </a:buClr>
                        <a:buSzPts val="2600"/>
                        <a:buFont typeface="Arial"/>
                        <a:buNone/>
                      </a:pPr>
                      <a:r>
                        <a:rPr lang="en-US" sz="2400" b="0" i="0" u="none" strike="noStrike" cap="none">
                          <a:solidFill>
                            <a:schemeClr val="dk1"/>
                          </a:solidFill>
                          <a:latin typeface="Open Sans"/>
                          <a:ea typeface="Arial"/>
                          <a:cs typeface="Arial"/>
                          <a:sym typeface="Arial"/>
                        </a:rPr>
                        <a:t>2</a:t>
                      </a:r>
                      <a:endParaRPr sz="2400">
                        <a:latin typeface="Open Sans"/>
                      </a:endParaRPr>
                    </a:p>
                  </a:txBody>
                  <a:tcPr marL="121700" marR="121700" marT="55325" marB="553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600"/>
                        <a:buFont typeface="Arial"/>
                        <a:buNone/>
                      </a:pPr>
                      <a:r>
                        <a:rPr lang="en-US" sz="2400" b="0" i="0" u="none" strike="noStrike" cap="none" dirty="0" err="1">
                          <a:solidFill>
                            <a:schemeClr val="dk1"/>
                          </a:solidFill>
                          <a:latin typeface="Open Sans"/>
                          <a:ea typeface="Arial"/>
                          <a:cs typeface="Arial"/>
                          <a:sym typeface="Arial"/>
                        </a:rPr>
                        <a:t>आयोजन</a:t>
                      </a:r>
                      <a:r>
                        <a:rPr lang="en-US" sz="2400" b="0" i="0" u="none" strike="noStrike" cap="none" dirty="0">
                          <a:solidFill>
                            <a:schemeClr val="dk1"/>
                          </a:solidFill>
                          <a:latin typeface="Open Sans"/>
                          <a:ea typeface="Arial"/>
                          <a:cs typeface="Arial"/>
                          <a:sym typeface="Arial"/>
                        </a:rPr>
                        <a:t> </a:t>
                      </a:r>
                      <a:r>
                        <a:rPr lang="en-US" sz="2400" b="0" i="0" u="none" strike="noStrike" cap="none" dirty="0" err="1">
                          <a:solidFill>
                            <a:schemeClr val="dk1"/>
                          </a:solidFill>
                          <a:latin typeface="Open Sans"/>
                          <a:ea typeface="Arial"/>
                          <a:cs typeface="Arial"/>
                          <a:sym typeface="Arial"/>
                        </a:rPr>
                        <a:t>और</a:t>
                      </a:r>
                      <a:r>
                        <a:rPr lang="en-US" sz="2400" b="0" i="0" u="none" strike="noStrike" cap="none" dirty="0">
                          <a:solidFill>
                            <a:schemeClr val="dk1"/>
                          </a:solidFill>
                          <a:latin typeface="Open Sans"/>
                          <a:ea typeface="Arial"/>
                          <a:cs typeface="Arial"/>
                          <a:sym typeface="Arial"/>
                        </a:rPr>
                        <a:t> CSSR ऑपरेशन शुरू करना</a:t>
                      </a:r>
                      <a:endParaRPr sz="2400" dirty="0">
                        <a:latin typeface="Open Sans"/>
                      </a:endParaRPr>
                    </a:p>
                  </a:txBody>
                  <a:tcPr marL="121700" marR="121700" marT="55325" marB="553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600"/>
                        <a:buFont typeface="Calibri"/>
                        <a:buNone/>
                      </a:pPr>
                      <a:endParaRPr sz="2400" b="0" i="0" u="none" strike="noStrike" cap="none">
                        <a:solidFill>
                          <a:schemeClr val="dk1"/>
                        </a:solidFill>
                        <a:latin typeface="Open Sans"/>
                        <a:ea typeface="Arial"/>
                        <a:cs typeface="Arial"/>
                        <a:sym typeface="Arial"/>
                      </a:endParaRPr>
                    </a:p>
                  </a:txBody>
                  <a:tcPr marL="121700" marR="121700" marT="55325" marB="553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724293">
                <a:tc>
                  <a:txBody>
                    <a:bodyPr/>
                    <a:lstStyle/>
                    <a:p>
                      <a:pPr marL="0" marR="0" lvl="0" indent="0" algn="l" rtl="0">
                        <a:lnSpc>
                          <a:spcPct val="100000"/>
                        </a:lnSpc>
                        <a:spcBef>
                          <a:spcPts val="0"/>
                        </a:spcBef>
                        <a:spcAft>
                          <a:spcPts val="0"/>
                        </a:spcAft>
                        <a:buClr>
                          <a:schemeClr val="dk1"/>
                        </a:buClr>
                        <a:buSzPts val="2600"/>
                        <a:buFont typeface="Arial"/>
                        <a:buNone/>
                      </a:pPr>
                      <a:r>
                        <a:rPr lang="en-US" sz="2400" b="0" i="0" u="none" strike="noStrike" cap="none">
                          <a:solidFill>
                            <a:schemeClr val="dk1"/>
                          </a:solidFill>
                          <a:latin typeface="Open Sans"/>
                          <a:ea typeface="Arial"/>
                          <a:cs typeface="Arial"/>
                          <a:sym typeface="Arial"/>
                        </a:rPr>
                        <a:t>3</a:t>
                      </a:r>
                      <a:endParaRPr sz="2400">
                        <a:latin typeface="Open Sans"/>
                      </a:endParaRPr>
                    </a:p>
                  </a:txBody>
                  <a:tcPr marL="121700" marR="121700" marT="55325" marB="553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600"/>
                        <a:buFont typeface="Arial"/>
                        <a:buNone/>
                      </a:pPr>
                      <a:r>
                        <a:rPr lang="en-US" sz="2400" b="0" i="0" u="none" strike="noStrike" cap="none" dirty="0">
                          <a:solidFill>
                            <a:schemeClr val="dk1"/>
                          </a:solidFill>
                          <a:latin typeface="Open Sans"/>
                          <a:ea typeface="Arial"/>
                          <a:cs typeface="Arial"/>
                          <a:sym typeface="Arial"/>
                        </a:rPr>
                        <a:t>संरचनाएं, सामग्री और क्षति के प्रकार</a:t>
                      </a:r>
                      <a:endParaRPr sz="2400" dirty="0">
                        <a:latin typeface="Open Sans"/>
                      </a:endParaRPr>
                    </a:p>
                  </a:txBody>
                  <a:tcPr marL="121700" marR="121700" marT="55325" marB="553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600"/>
                        <a:buFont typeface="Calibri"/>
                        <a:buNone/>
                      </a:pPr>
                      <a:endParaRPr sz="2400" b="0" i="0" u="none" strike="noStrike" cap="none" dirty="0">
                        <a:solidFill>
                          <a:schemeClr val="dk1"/>
                        </a:solidFill>
                        <a:latin typeface="Open Sans"/>
                        <a:ea typeface="Arial"/>
                        <a:cs typeface="Arial"/>
                        <a:sym typeface="Arial"/>
                      </a:endParaRPr>
                    </a:p>
                  </a:txBody>
                  <a:tcPr marL="121700" marR="121700" marT="55325" marB="553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038858">
                <a:tc>
                  <a:txBody>
                    <a:bodyPr/>
                    <a:lstStyle/>
                    <a:p>
                      <a:pPr marL="0" marR="0" lvl="0" indent="0" algn="l" rtl="0">
                        <a:lnSpc>
                          <a:spcPct val="100000"/>
                        </a:lnSpc>
                        <a:spcBef>
                          <a:spcPts val="0"/>
                        </a:spcBef>
                        <a:spcAft>
                          <a:spcPts val="0"/>
                        </a:spcAft>
                        <a:buClr>
                          <a:schemeClr val="dk1"/>
                        </a:buClr>
                        <a:buSzPts val="2600"/>
                        <a:buFont typeface="Arial"/>
                        <a:buNone/>
                      </a:pPr>
                      <a:r>
                        <a:rPr lang="en-US" sz="2400" b="0" i="0" u="none" strike="noStrike" cap="none">
                          <a:solidFill>
                            <a:schemeClr val="dk1"/>
                          </a:solidFill>
                          <a:latin typeface="Open Sans"/>
                          <a:ea typeface="Arial"/>
                          <a:cs typeface="Arial"/>
                          <a:sym typeface="Arial"/>
                        </a:rPr>
                        <a:t>4</a:t>
                      </a:r>
                      <a:endParaRPr sz="2400">
                        <a:latin typeface="Open Sans"/>
                      </a:endParaRPr>
                    </a:p>
                  </a:txBody>
                  <a:tcPr marL="121700" marR="121700" marT="55325" marB="553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600"/>
                        <a:buFont typeface="Arial"/>
                        <a:buNone/>
                      </a:pPr>
                      <a:r>
                        <a:rPr lang="en-US" sz="2400" b="0" i="0" u="none" strike="noStrike" cap="none">
                          <a:solidFill>
                            <a:schemeClr val="dk1"/>
                          </a:solidFill>
                          <a:latin typeface="Open Sans"/>
                          <a:ea typeface="Arial"/>
                          <a:cs typeface="Arial"/>
                          <a:sym typeface="Arial"/>
                        </a:rPr>
                        <a:t>संरचनात्मक ट्राइएज और INSARAG भवन अंकन प्रणाली</a:t>
                      </a:r>
                      <a:endParaRPr sz="2400">
                        <a:latin typeface="Open Sans"/>
                      </a:endParaRPr>
                    </a:p>
                  </a:txBody>
                  <a:tcPr marL="121700" marR="121700" marT="55325" marB="553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600"/>
                        <a:buFont typeface="Calibri"/>
                        <a:buNone/>
                      </a:pPr>
                      <a:endParaRPr sz="2400" b="0" i="0" u="none" strike="noStrike" cap="none" dirty="0">
                        <a:solidFill>
                          <a:schemeClr val="dk1"/>
                        </a:solidFill>
                        <a:latin typeface="Open Sans"/>
                        <a:ea typeface="Arial"/>
                        <a:cs typeface="Arial"/>
                        <a:sym typeface="Arial"/>
                      </a:endParaRPr>
                    </a:p>
                  </a:txBody>
                  <a:tcPr marL="121700" marR="121700" marT="55325" marB="553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81788">
                <a:tc>
                  <a:txBody>
                    <a:bodyPr/>
                    <a:lstStyle/>
                    <a:p>
                      <a:pPr marL="0" marR="0" lvl="0" indent="0" algn="l" rtl="0">
                        <a:lnSpc>
                          <a:spcPct val="100000"/>
                        </a:lnSpc>
                        <a:spcBef>
                          <a:spcPts val="0"/>
                        </a:spcBef>
                        <a:spcAft>
                          <a:spcPts val="0"/>
                        </a:spcAft>
                        <a:buClr>
                          <a:schemeClr val="dk1"/>
                        </a:buClr>
                        <a:buSzPts val="2600"/>
                        <a:buFont typeface="Arial"/>
                        <a:buNone/>
                      </a:pPr>
                      <a:r>
                        <a:rPr lang="en-US" sz="2400" b="0" i="0" u="none" strike="noStrike" cap="none">
                          <a:solidFill>
                            <a:schemeClr val="dk1"/>
                          </a:solidFill>
                          <a:latin typeface="Open Sans"/>
                          <a:ea typeface="Arial"/>
                          <a:cs typeface="Arial"/>
                          <a:sym typeface="Arial"/>
                        </a:rPr>
                        <a:t>5</a:t>
                      </a:r>
                      <a:endParaRPr sz="2400">
                        <a:latin typeface="Open Sans"/>
                      </a:endParaRPr>
                    </a:p>
                  </a:txBody>
                  <a:tcPr marL="121700" marR="121700" marT="55325" marB="553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600"/>
                        <a:buFont typeface="Arial"/>
                        <a:buNone/>
                      </a:pPr>
                      <a:r>
                        <a:rPr lang="en-US" sz="2400" b="0" i="0" u="none" strike="noStrike" cap="none" dirty="0" err="1">
                          <a:solidFill>
                            <a:schemeClr val="dk1"/>
                          </a:solidFill>
                          <a:latin typeface="Open Sans"/>
                          <a:ea typeface="Arial"/>
                          <a:cs typeface="Arial"/>
                          <a:sym typeface="Arial"/>
                        </a:rPr>
                        <a:t>परिचालन</a:t>
                      </a:r>
                      <a:r>
                        <a:rPr lang="en-US" sz="2400" b="0" i="0" u="none" strike="noStrike" cap="none" dirty="0">
                          <a:solidFill>
                            <a:schemeClr val="dk1"/>
                          </a:solidFill>
                          <a:latin typeface="Open Sans"/>
                          <a:ea typeface="Arial"/>
                          <a:cs typeface="Arial"/>
                          <a:sym typeface="Arial"/>
                        </a:rPr>
                        <a:t> </a:t>
                      </a:r>
                      <a:r>
                        <a:rPr lang="en-US" sz="2400" b="0" i="0" u="none" strike="noStrike" cap="none" dirty="0" err="1">
                          <a:solidFill>
                            <a:schemeClr val="dk1"/>
                          </a:solidFill>
                          <a:latin typeface="Open Sans"/>
                          <a:ea typeface="Arial"/>
                          <a:cs typeface="Arial"/>
                          <a:sym typeface="Arial"/>
                        </a:rPr>
                        <a:t>सुरक्षा</a:t>
                      </a:r>
                      <a:endParaRPr sz="2400" dirty="0">
                        <a:latin typeface="Open Sans"/>
                      </a:endParaRPr>
                    </a:p>
                  </a:txBody>
                  <a:tcPr marL="121700" marR="121700" marT="55325" marB="553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600"/>
                        <a:buFont typeface="Calibri"/>
                        <a:buNone/>
                      </a:pPr>
                      <a:endParaRPr sz="2400" b="0" i="0" u="none" strike="noStrike" cap="none" dirty="0">
                        <a:solidFill>
                          <a:schemeClr val="dk1"/>
                        </a:solidFill>
                        <a:latin typeface="Open Sans"/>
                        <a:ea typeface="Arial"/>
                        <a:cs typeface="Arial"/>
                        <a:sym typeface="Arial"/>
                      </a:endParaRPr>
                    </a:p>
                  </a:txBody>
                  <a:tcPr marL="121700" marR="121700" marT="55325" marB="553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 name="Slide Number Placeholder 1">
            <a:extLst>
              <a:ext uri="{FF2B5EF4-FFF2-40B4-BE49-F238E27FC236}">
                <a16:creationId xmlns:a16="http://schemas.microsoft.com/office/drawing/2014/main" id="{6738B7C1-7A75-5061-7A8B-39306C4C76FA}"/>
              </a:ext>
            </a:extLst>
          </p:cNvPr>
          <p:cNvSpPr>
            <a:spLocks noGrp="1"/>
          </p:cNvSpPr>
          <p:nvPr>
            <p:ph type="sldNum" idx="4294967295"/>
          </p:nvPr>
        </p:nvSpPr>
        <p:spPr>
          <a:xfrm>
            <a:off x="8610600" y="6356350"/>
            <a:ext cx="2743200" cy="365125"/>
          </a:xfrm>
          <a:prstGeom prst="rect">
            <a:avLst/>
          </a:prstGeom>
        </p:spPr>
        <p:txBody>
          <a:bodyPr/>
          <a:lstStyle/>
          <a:p>
            <a:pPr marL="0" lvl="0" indent="0" algn="r" rtl="0">
              <a:spcBef>
                <a:spcPts val="0"/>
              </a:spcBef>
              <a:spcAft>
                <a:spcPts val="0"/>
              </a:spcAft>
              <a:buNone/>
            </a:pPr>
            <a:fld id="{00000000-1234-1234-1234-123412341234}" type="slidenum">
              <a:rPr lang="en-US" smtClean="0"/>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graphicFrame>
        <p:nvGraphicFramePr>
          <p:cNvPr id="269" name="Google Shape;269;p34"/>
          <p:cNvGraphicFramePr/>
          <p:nvPr>
            <p:extLst>
              <p:ext uri="{D42A27DB-BD31-4B8C-83A1-F6EECF244321}">
                <p14:modId xmlns:p14="http://schemas.microsoft.com/office/powerpoint/2010/main" val="2694897267"/>
              </p:ext>
            </p:extLst>
          </p:nvPr>
        </p:nvGraphicFramePr>
        <p:xfrm>
          <a:off x="4073710" y="1170707"/>
          <a:ext cx="6749638" cy="5224450"/>
        </p:xfrm>
        <a:graphic>
          <a:graphicData uri="http://schemas.openxmlformats.org/drawingml/2006/table">
            <a:tbl>
              <a:tblPr>
                <a:noFill/>
                <a:tableStyleId>{E2D88FF3-57AF-46EF-B986-2DC984EC6AD7}</a:tableStyleId>
              </a:tblPr>
              <a:tblGrid>
                <a:gridCol w="657048">
                  <a:extLst>
                    <a:ext uri="{9D8B030D-6E8A-4147-A177-3AD203B41FA5}">
                      <a16:colId xmlns:a16="http://schemas.microsoft.com/office/drawing/2014/main" val="20000"/>
                    </a:ext>
                  </a:extLst>
                </a:gridCol>
                <a:gridCol w="2448980">
                  <a:extLst>
                    <a:ext uri="{9D8B030D-6E8A-4147-A177-3AD203B41FA5}">
                      <a16:colId xmlns:a16="http://schemas.microsoft.com/office/drawing/2014/main" val="20001"/>
                    </a:ext>
                  </a:extLst>
                </a:gridCol>
                <a:gridCol w="3643610">
                  <a:extLst>
                    <a:ext uri="{9D8B030D-6E8A-4147-A177-3AD203B41FA5}">
                      <a16:colId xmlns:a16="http://schemas.microsoft.com/office/drawing/2014/main" val="20002"/>
                    </a:ext>
                  </a:extLst>
                </a:gridCol>
              </a:tblGrid>
              <a:tr h="629750">
                <a:tc>
                  <a:txBody>
                    <a:bodyPr/>
                    <a:lstStyle/>
                    <a:p>
                      <a:pPr marL="0" marR="0" lvl="0" indent="0" algn="l" rtl="0">
                        <a:lnSpc>
                          <a:spcPct val="100000"/>
                        </a:lnSpc>
                        <a:spcBef>
                          <a:spcPts val="0"/>
                        </a:spcBef>
                        <a:spcAft>
                          <a:spcPts val="0"/>
                        </a:spcAft>
                        <a:buClr>
                          <a:schemeClr val="dk1"/>
                        </a:buClr>
                        <a:buSzPts val="1800"/>
                        <a:buFont typeface="Arial"/>
                        <a:buNone/>
                      </a:pPr>
                      <a:r>
                        <a:rPr lang="en-US" sz="1600" b="0" i="0" u="none" strike="noStrike" cap="none" dirty="0">
                          <a:solidFill>
                            <a:schemeClr val="dk1"/>
                          </a:solidFill>
                          <a:latin typeface="Open Sans"/>
                          <a:ea typeface="Arial"/>
                          <a:cs typeface="Arial"/>
                          <a:sym typeface="Arial"/>
                        </a:rPr>
                        <a:t>6</a:t>
                      </a:r>
                      <a:endParaRPr sz="1600" dirty="0">
                        <a:latin typeface="Open Sans"/>
                      </a:endParaRPr>
                    </a:p>
                  </a:txBody>
                  <a:tcPr marL="121700" marR="121700" marT="37775" marB="377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600" b="0" i="0" u="none" strike="noStrike" cap="none" dirty="0">
                          <a:solidFill>
                            <a:schemeClr val="dk1"/>
                          </a:solidFill>
                          <a:latin typeface="Open Sans"/>
                          <a:ea typeface="Arial"/>
                          <a:cs typeface="Arial"/>
                          <a:sym typeface="Arial"/>
                        </a:rPr>
                        <a:t>खोज और स्थान तकनीकें</a:t>
                      </a:r>
                      <a:endParaRPr sz="1600" dirty="0">
                        <a:latin typeface="Open Sans"/>
                      </a:endParaRPr>
                    </a:p>
                  </a:txBody>
                  <a:tcPr marL="121700" marR="121700" marT="37775" marB="377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600" b="0" i="0" u="none" strike="noStrike" cap="none">
                          <a:solidFill>
                            <a:schemeClr val="dk1"/>
                          </a:solidFill>
                          <a:latin typeface="Open Sans"/>
                          <a:ea typeface="Arial"/>
                          <a:cs typeface="Arial"/>
                          <a:sym typeface="Arial"/>
                        </a:rPr>
                        <a:t>खोज और स्थान तकनीकें</a:t>
                      </a:r>
                      <a:endParaRPr sz="1600">
                        <a:latin typeface="Open Sans"/>
                      </a:endParaRPr>
                    </a:p>
                  </a:txBody>
                  <a:tcPr marL="121700" marR="121700" marT="37775" marB="3777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29750">
                <a:tc>
                  <a:txBody>
                    <a:bodyPr/>
                    <a:lstStyle/>
                    <a:p>
                      <a:pPr marL="0" marR="0" lvl="0" indent="0" algn="l" rtl="0">
                        <a:lnSpc>
                          <a:spcPct val="100000"/>
                        </a:lnSpc>
                        <a:spcBef>
                          <a:spcPts val="0"/>
                        </a:spcBef>
                        <a:spcAft>
                          <a:spcPts val="0"/>
                        </a:spcAft>
                        <a:buClr>
                          <a:schemeClr val="dk1"/>
                        </a:buClr>
                        <a:buSzPts val="1800"/>
                        <a:buFont typeface="Arial"/>
                        <a:buNone/>
                      </a:pPr>
                      <a:r>
                        <a:rPr lang="en-US" sz="1600" b="0" i="0" u="none" strike="noStrike" cap="none" dirty="0">
                          <a:solidFill>
                            <a:schemeClr val="dk1"/>
                          </a:solidFill>
                          <a:latin typeface="Open Sans"/>
                          <a:ea typeface="Arial"/>
                          <a:cs typeface="Arial"/>
                          <a:sym typeface="Arial"/>
                        </a:rPr>
                        <a:t>7</a:t>
                      </a:r>
                      <a:endParaRPr sz="1600" dirty="0">
                        <a:latin typeface="Open Sans"/>
                      </a:endParaRPr>
                    </a:p>
                  </a:txBody>
                  <a:tcPr marL="121700" marR="121700" marT="37775" marB="377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600" b="0" i="0" u="none" strike="noStrike" cap="none" dirty="0" err="1">
                          <a:solidFill>
                            <a:schemeClr val="dk1"/>
                          </a:solidFill>
                          <a:latin typeface="Open Sans"/>
                          <a:ea typeface="Arial"/>
                          <a:cs typeface="Arial"/>
                          <a:sym typeface="Arial"/>
                        </a:rPr>
                        <a:t>औजार</a:t>
                      </a:r>
                      <a:r>
                        <a:rPr lang="en-US" sz="1600" b="0" i="0" u="none" strike="noStrike" cap="none" dirty="0">
                          <a:solidFill>
                            <a:schemeClr val="dk1"/>
                          </a:solidFill>
                          <a:latin typeface="Open Sans"/>
                          <a:ea typeface="Arial"/>
                          <a:cs typeface="Arial"/>
                          <a:sym typeface="Arial"/>
                        </a:rPr>
                        <a:t>, </a:t>
                      </a:r>
                      <a:r>
                        <a:rPr lang="en-US" sz="1600" b="0" i="0" u="none" strike="noStrike" cap="none" dirty="0" err="1">
                          <a:solidFill>
                            <a:schemeClr val="dk1"/>
                          </a:solidFill>
                          <a:latin typeface="Open Sans"/>
                          <a:ea typeface="Arial"/>
                          <a:cs typeface="Arial"/>
                          <a:sym typeface="Arial"/>
                        </a:rPr>
                        <a:t>उपकरणों</a:t>
                      </a:r>
                      <a:r>
                        <a:rPr lang="en-US" sz="1600" b="0" i="0" u="none" strike="noStrike" cap="none" dirty="0">
                          <a:solidFill>
                            <a:schemeClr val="dk1"/>
                          </a:solidFill>
                          <a:latin typeface="Open Sans"/>
                          <a:ea typeface="Arial"/>
                          <a:cs typeface="Arial"/>
                          <a:sym typeface="Arial"/>
                        </a:rPr>
                        <a:t> </a:t>
                      </a:r>
                      <a:r>
                        <a:rPr lang="en-US" sz="1600" b="0" i="0" u="none" strike="noStrike" cap="none" dirty="0" err="1">
                          <a:solidFill>
                            <a:schemeClr val="dk1"/>
                          </a:solidFill>
                          <a:latin typeface="Open Sans"/>
                          <a:ea typeface="Arial"/>
                          <a:cs typeface="Arial"/>
                          <a:sym typeface="Arial"/>
                        </a:rPr>
                        <a:t>और</a:t>
                      </a:r>
                      <a:r>
                        <a:rPr lang="en-US" sz="1600" b="0" i="0" u="none" strike="noStrike" cap="none" dirty="0">
                          <a:solidFill>
                            <a:schemeClr val="dk1"/>
                          </a:solidFill>
                          <a:latin typeface="Open Sans"/>
                          <a:ea typeface="Arial"/>
                          <a:cs typeface="Arial"/>
                          <a:sym typeface="Arial"/>
                        </a:rPr>
                        <a:t> सहायक उपकरण</a:t>
                      </a:r>
                      <a:endParaRPr sz="1600" dirty="0">
                        <a:latin typeface="Open Sans"/>
                      </a:endParaRPr>
                    </a:p>
                  </a:txBody>
                  <a:tcPr marL="121700" marR="121700" marT="37775" marB="377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600" b="0" i="0" u="none" strike="noStrike" cap="none">
                          <a:solidFill>
                            <a:schemeClr val="dk1"/>
                          </a:solidFill>
                          <a:latin typeface="Open Sans"/>
                          <a:ea typeface="Arial"/>
                          <a:cs typeface="Arial"/>
                          <a:sym typeface="Arial"/>
                        </a:rPr>
                        <a:t>उपकरण, उपस्कर और सहायक उपकरण का उपयोग करके चार स्टेशन।</a:t>
                      </a:r>
                      <a:endParaRPr sz="1600">
                        <a:latin typeface="Open Sans"/>
                      </a:endParaRPr>
                    </a:p>
                  </a:txBody>
                  <a:tcPr marL="121700" marR="121700" marT="37775" marB="3777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85175">
                <a:tc>
                  <a:txBody>
                    <a:bodyPr/>
                    <a:lstStyle/>
                    <a:p>
                      <a:pPr marL="0" marR="0" lvl="0" indent="0" algn="l" rtl="0">
                        <a:lnSpc>
                          <a:spcPct val="100000"/>
                        </a:lnSpc>
                        <a:spcBef>
                          <a:spcPts val="0"/>
                        </a:spcBef>
                        <a:spcAft>
                          <a:spcPts val="0"/>
                        </a:spcAft>
                        <a:buClr>
                          <a:schemeClr val="dk1"/>
                        </a:buClr>
                        <a:buSzPts val="1800"/>
                        <a:buFont typeface="Arial"/>
                        <a:buNone/>
                      </a:pPr>
                      <a:r>
                        <a:rPr lang="en-US" sz="1600" b="0" i="0" u="none" strike="noStrike" cap="none">
                          <a:solidFill>
                            <a:schemeClr val="dk1"/>
                          </a:solidFill>
                          <a:latin typeface="Open Sans"/>
                          <a:ea typeface="Arial"/>
                          <a:cs typeface="Arial"/>
                          <a:sym typeface="Arial"/>
                        </a:rPr>
                        <a:t>8</a:t>
                      </a:r>
                      <a:endParaRPr sz="1600">
                        <a:latin typeface="Open Sans"/>
                      </a:endParaRPr>
                    </a:p>
                  </a:txBody>
                  <a:tcPr marL="121700" marR="121700" marT="37775" marB="377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600" b="0" i="0" u="none" strike="noStrike" cap="none" dirty="0">
                          <a:solidFill>
                            <a:schemeClr val="dk1"/>
                          </a:solidFill>
                          <a:latin typeface="Open Sans"/>
                          <a:ea typeface="Arial"/>
                          <a:cs typeface="Arial"/>
                          <a:sym typeface="Arial"/>
                        </a:rPr>
                        <a:t>बचाव तकनीकें</a:t>
                      </a:r>
                      <a:endParaRPr sz="1600" dirty="0">
                        <a:latin typeface="Open Sans"/>
                      </a:endParaRPr>
                    </a:p>
                  </a:txBody>
                  <a:tcPr marL="121700" marR="121700" marT="37775" marB="377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600" b="0" i="0" u="none" strike="noStrike" cap="none">
                          <a:solidFill>
                            <a:schemeClr val="dk1"/>
                          </a:solidFill>
                          <a:latin typeface="Open Sans"/>
                          <a:ea typeface="Arial"/>
                          <a:cs typeface="Arial"/>
                          <a:sym typeface="Arial"/>
                        </a:rPr>
                        <a:t>तोड़ने और भंग करने वाली सामग्री-</a:t>
                      </a:r>
                      <a:endParaRPr sz="1600">
                        <a:latin typeface="Open Sans"/>
                      </a:endParaRPr>
                    </a:p>
                    <a:p>
                      <a:pPr marL="0" marR="0" lvl="0" indent="0" algn="l" rtl="0">
                        <a:lnSpc>
                          <a:spcPct val="100000"/>
                        </a:lnSpc>
                        <a:spcBef>
                          <a:spcPts val="360"/>
                        </a:spcBef>
                        <a:spcAft>
                          <a:spcPts val="0"/>
                        </a:spcAft>
                        <a:buClr>
                          <a:schemeClr val="dk1"/>
                        </a:buClr>
                        <a:buSzPts val="1800"/>
                        <a:buFont typeface="Arial"/>
                        <a:buNone/>
                      </a:pPr>
                      <a:r>
                        <a:rPr lang="en-US" sz="1600" b="0" i="0" u="none" strike="noStrike" cap="none">
                          <a:solidFill>
                            <a:schemeClr val="dk1"/>
                          </a:solidFill>
                          <a:latin typeface="Open Sans"/>
                          <a:ea typeface="Arial"/>
                          <a:cs typeface="Arial"/>
                          <a:sym typeface="Arial"/>
                        </a:rPr>
                        <a:t>चार स्टेशन  </a:t>
                      </a:r>
                      <a:endParaRPr sz="1600">
                        <a:latin typeface="Open Sans"/>
                      </a:endParaRPr>
                    </a:p>
                  </a:txBody>
                  <a:tcPr marL="121700" marR="121700" marT="37775" marB="3777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54950">
                <a:tc>
                  <a:txBody>
                    <a:bodyPr/>
                    <a:lstStyle/>
                    <a:p>
                      <a:pPr marL="0" marR="0" lvl="0" indent="0" algn="l" rtl="0">
                        <a:lnSpc>
                          <a:spcPct val="100000"/>
                        </a:lnSpc>
                        <a:spcBef>
                          <a:spcPts val="0"/>
                        </a:spcBef>
                        <a:spcAft>
                          <a:spcPts val="0"/>
                        </a:spcAft>
                        <a:buClr>
                          <a:schemeClr val="dk1"/>
                        </a:buClr>
                        <a:buSzPts val="1800"/>
                        <a:buFont typeface="Arial"/>
                        <a:buNone/>
                      </a:pPr>
                      <a:r>
                        <a:rPr lang="en-US" sz="1600" b="0" i="0" u="none" strike="noStrike" cap="none">
                          <a:solidFill>
                            <a:schemeClr val="dk1"/>
                          </a:solidFill>
                          <a:latin typeface="Open Sans"/>
                          <a:ea typeface="Arial"/>
                          <a:cs typeface="Arial"/>
                          <a:sym typeface="Arial"/>
                        </a:rPr>
                        <a:t>9</a:t>
                      </a:r>
                      <a:endParaRPr sz="1600">
                        <a:latin typeface="Open Sans"/>
                      </a:endParaRPr>
                    </a:p>
                  </a:txBody>
                  <a:tcPr marL="121700" marR="121700" marT="37775" marB="377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600" b="0" i="0" u="none" strike="noStrike" cap="none" dirty="0">
                          <a:solidFill>
                            <a:schemeClr val="dk1"/>
                          </a:solidFill>
                          <a:latin typeface="Open Sans"/>
                          <a:ea typeface="Arial"/>
                          <a:cs typeface="Arial"/>
                          <a:sym typeface="Arial"/>
                        </a:rPr>
                        <a:t>शोरिंग तकनीकें  </a:t>
                      </a:r>
                      <a:endParaRPr sz="1600" dirty="0">
                        <a:latin typeface="Open Sans"/>
                      </a:endParaRPr>
                    </a:p>
                  </a:txBody>
                  <a:tcPr marL="121700" marR="121700" marT="37775" marB="377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600" b="0" i="0" u="none" strike="noStrike" cap="none">
                          <a:solidFill>
                            <a:schemeClr val="dk1"/>
                          </a:solidFill>
                          <a:latin typeface="Open Sans"/>
                          <a:ea typeface="Arial"/>
                          <a:cs typeface="Arial"/>
                          <a:sym typeface="Arial"/>
                        </a:rPr>
                        <a:t>बिल्डिंग शोर्स—चार स्टेशन</a:t>
                      </a:r>
                      <a:endParaRPr sz="1600">
                        <a:latin typeface="Open Sans"/>
                      </a:endParaRPr>
                    </a:p>
                  </a:txBody>
                  <a:tcPr marL="121700" marR="121700" marT="37775" marB="3777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29750">
                <a:tc>
                  <a:txBody>
                    <a:bodyPr/>
                    <a:lstStyle/>
                    <a:p>
                      <a:pPr marL="0" marR="0" lvl="0" indent="0" algn="l" rtl="0">
                        <a:lnSpc>
                          <a:spcPct val="100000"/>
                        </a:lnSpc>
                        <a:spcBef>
                          <a:spcPts val="0"/>
                        </a:spcBef>
                        <a:spcAft>
                          <a:spcPts val="0"/>
                        </a:spcAft>
                        <a:buClr>
                          <a:schemeClr val="dk1"/>
                        </a:buClr>
                        <a:buSzPts val="1800"/>
                        <a:buFont typeface="Arial"/>
                        <a:buNone/>
                      </a:pPr>
                      <a:r>
                        <a:rPr lang="en-US" sz="1600" b="0" i="0" u="none" strike="noStrike" cap="none">
                          <a:solidFill>
                            <a:schemeClr val="dk1"/>
                          </a:solidFill>
                          <a:latin typeface="Open Sans"/>
                          <a:ea typeface="Arial"/>
                          <a:cs typeface="Arial"/>
                          <a:sym typeface="Arial"/>
                        </a:rPr>
                        <a:t>10</a:t>
                      </a:r>
                      <a:endParaRPr sz="1600">
                        <a:latin typeface="Open Sans"/>
                      </a:endParaRPr>
                    </a:p>
                  </a:txBody>
                  <a:tcPr marL="121700" marR="121700" marT="37775" marB="377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600" b="0" i="0" u="none" strike="noStrike" cap="none" dirty="0">
                          <a:solidFill>
                            <a:schemeClr val="dk1"/>
                          </a:solidFill>
                          <a:latin typeface="Open Sans"/>
                          <a:ea typeface="Arial"/>
                          <a:cs typeface="Arial"/>
                          <a:sym typeface="Arial"/>
                        </a:rPr>
                        <a:t>भार उठाना और स्थिर करना</a:t>
                      </a:r>
                      <a:endParaRPr sz="1600" dirty="0">
                        <a:latin typeface="Open Sans"/>
                      </a:endParaRPr>
                    </a:p>
                  </a:txBody>
                  <a:tcPr marL="121700" marR="121700" marT="37775" marB="377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600" b="0" i="0" u="none" strike="noStrike" cap="none" dirty="0">
                          <a:solidFill>
                            <a:schemeClr val="dk1"/>
                          </a:solidFill>
                          <a:latin typeface="Open Sans"/>
                          <a:ea typeface="Arial"/>
                          <a:cs typeface="Arial"/>
                          <a:sym typeface="Arial"/>
                        </a:rPr>
                        <a:t>क्रिबिंग, कम-अलॉन्ग और हाइड्रोलिक जैक का उपयोग - चार स्टेशन</a:t>
                      </a:r>
                      <a:endParaRPr sz="1600" dirty="0">
                        <a:latin typeface="Open Sans"/>
                      </a:endParaRPr>
                    </a:p>
                  </a:txBody>
                  <a:tcPr marL="121700" marR="121700" marT="37775" marB="3777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654950">
                <a:tc>
                  <a:txBody>
                    <a:bodyPr/>
                    <a:lstStyle/>
                    <a:p>
                      <a:pPr marL="0" marR="0" lvl="0" indent="0" algn="l" rtl="0">
                        <a:lnSpc>
                          <a:spcPct val="100000"/>
                        </a:lnSpc>
                        <a:spcBef>
                          <a:spcPts val="0"/>
                        </a:spcBef>
                        <a:spcAft>
                          <a:spcPts val="0"/>
                        </a:spcAft>
                        <a:buClr>
                          <a:schemeClr val="dk1"/>
                        </a:buClr>
                        <a:buSzPts val="1800"/>
                        <a:buFont typeface="Arial"/>
                        <a:buNone/>
                      </a:pPr>
                      <a:r>
                        <a:rPr lang="en-US" sz="1600" b="0" i="0" u="none" strike="noStrike" cap="none">
                          <a:solidFill>
                            <a:schemeClr val="dk1"/>
                          </a:solidFill>
                          <a:latin typeface="Open Sans"/>
                          <a:ea typeface="Arial"/>
                          <a:cs typeface="Arial"/>
                          <a:sym typeface="Arial"/>
                        </a:rPr>
                        <a:t>11</a:t>
                      </a:r>
                      <a:endParaRPr sz="1600">
                        <a:latin typeface="Open Sans"/>
                      </a:endParaRPr>
                    </a:p>
                  </a:txBody>
                  <a:tcPr marL="121700" marR="121700" marT="37775" marB="377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600" b="0" i="0" u="none" strike="noStrike" cap="none" dirty="0">
                          <a:solidFill>
                            <a:schemeClr val="dk1"/>
                          </a:solidFill>
                          <a:latin typeface="Open Sans"/>
                          <a:ea typeface="Arial"/>
                          <a:cs typeface="Arial"/>
                          <a:sym typeface="Arial"/>
                        </a:rPr>
                        <a:t>अस्पताल पूर्व उपचार</a:t>
                      </a:r>
                      <a:endParaRPr sz="1600" dirty="0">
                        <a:latin typeface="Open Sans"/>
                      </a:endParaRPr>
                    </a:p>
                  </a:txBody>
                  <a:tcPr marL="121700" marR="121700" marT="37775" marB="377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Calibri"/>
                        <a:buNone/>
                      </a:pPr>
                      <a:r>
                        <a:rPr lang="en-US" sz="1600" u="none" strike="noStrike" cap="none" dirty="0">
                          <a:latin typeface="Open Sans"/>
                        </a:rPr>
                        <a:t>रोगी का मूल्यांकन, पैकेजिंग और पीड़ितों को निकालना</a:t>
                      </a:r>
                      <a:endParaRPr sz="1600" b="0" i="0" u="none" strike="noStrike" cap="none" dirty="0">
                        <a:solidFill>
                          <a:schemeClr val="dk1"/>
                        </a:solidFill>
                        <a:latin typeface="Open Sans"/>
                        <a:ea typeface="Arial"/>
                        <a:cs typeface="Arial"/>
                        <a:sym typeface="Arial"/>
                      </a:endParaRPr>
                    </a:p>
                  </a:txBody>
                  <a:tcPr marL="121700" marR="121700" marT="37775" marB="3777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685175">
                <a:tc>
                  <a:txBody>
                    <a:bodyPr/>
                    <a:lstStyle/>
                    <a:p>
                      <a:pPr marL="0" marR="0" lvl="0" indent="0" algn="l" rtl="0">
                        <a:lnSpc>
                          <a:spcPct val="100000"/>
                        </a:lnSpc>
                        <a:spcBef>
                          <a:spcPts val="0"/>
                        </a:spcBef>
                        <a:spcAft>
                          <a:spcPts val="0"/>
                        </a:spcAft>
                        <a:buClr>
                          <a:schemeClr val="dk1"/>
                        </a:buClr>
                        <a:buSzPts val="1800"/>
                        <a:buFont typeface="Arial"/>
                        <a:buNone/>
                      </a:pPr>
                      <a:r>
                        <a:rPr lang="en-US" sz="1600" b="0" i="0" u="none" strike="noStrike" cap="none">
                          <a:solidFill>
                            <a:schemeClr val="dk1"/>
                          </a:solidFill>
                          <a:latin typeface="Open Sans"/>
                          <a:ea typeface="Arial"/>
                          <a:cs typeface="Arial"/>
                          <a:sym typeface="Arial"/>
                        </a:rPr>
                        <a:t>12</a:t>
                      </a:r>
                      <a:endParaRPr sz="1600">
                        <a:latin typeface="Open Sans"/>
                      </a:endParaRPr>
                    </a:p>
                  </a:txBody>
                  <a:tcPr marL="121700" marR="121700" marT="37775" marB="377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600" b="0" i="0" u="none" strike="noStrike" cap="none" dirty="0">
                          <a:solidFill>
                            <a:schemeClr val="dk1"/>
                          </a:solidFill>
                          <a:latin typeface="Open Sans"/>
                          <a:ea typeface="Arial"/>
                          <a:cs typeface="Arial"/>
                          <a:sym typeface="Arial"/>
                        </a:rPr>
                        <a:t>पाठ्यक्रम समीक्षा और अंतिम लिखित मूल्यांकन</a:t>
                      </a:r>
                      <a:endParaRPr sz="1600" dirty="0">
                        <a:latin typeface="Open Sans"/>
                      </a:endParaRPr>
                    </a:p>
                  </a:txBody>
                  <a:tcPr marL="121700" marR="121700" marT="37775" marB="377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Calibri"/>
                        <a:buNone/>
                      </a:pPr>
                      <a:endParaRPr sz="1600" b="0" i="0" u="none" strike="noStrike" cap="none" dirty="0">
                        <a:solidFill>
                          <a:schemeClr val="dk1"/>
                        </a:solidFill>
                        <a:latin typeface="Open Sans"/>
                        <a:ea typeface="Arial"/>
                        <a:cs typeface="Arial"/>
                        <a:sym typeface="Arial"/>
                      </a:endParaRPr>
                    </a:p>
                  </a:txBody>
                  <a:tcPr marL="121700" marR="121700" marT="37775" marB="3777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654950">
                <a:tc>
                  <a:txBody>
                    <a:bodyPr/>
                    <a:lstStyle/>
                    <a:p>
                      <a:pPr marL="0" marR="0" lvl="0" indent="0" algn="l" rtl="0">
                        <a:lnSpc>
                          <a:spcPct val="100000"/>
                        </a:lnSpc>
                        <a:spcBef>
                          <a:spcPts val="0"/>
                        </a:spcBef>
                        <a:spcAft>
                          <a:spcPts val="0"/>
                        </a:spcAft>
                        <a:buClr>
                          <a:schemeClr val="dk1"/>
                        </a:buClr>
                        <a:buSzPts val="1800"/>
                        <a:buFont typeface="Arial"/>
                        <a:buNone/>
                      </a:pPr>
                      <a:r>
                        <a:rPr lang="en-US" sz="1600" b="0" i="0" u="none" strike="noStrike" cap="none">
                          <a:solidFill>
                            <a:schemeClr val="dk1"/>
                          </a:solidFill>
                          <a:latin typeface="Open Sans"/>
                          <a:ea typeface="Arial"/>
                          <a:cs typeface="Arial"/>
                          <a:sym typeface="Arial"/>
                        </a:rPr>
                        <a:t>13</a:t>
                      </a:r>
                      <a:endParaRPr sz="1600">
                        <a:latin typeface="Open Sans"/>
                      </a:endParaRPr>
                    </a:p>
                  </a:txBody>
                  <a:tcPr marL="121700" marR="121700" marT="37775" marB="377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Calibri"/>
                        <a:buNone/>
                      </a:pPr>
                      <a:endParaRPr sz="1600" b="0" i="0" u="none" strike="noStrike" cap="none" dirty="0">
                        <a:solidFill>
                          <a:schemeClr val="dk1"/>
                        </a:solidFill>
                        <a:latin typeface="Open Sans"/>
                        <a:ea typeface="Arial"/>
                        <a:cs typeface="Arial"/>
                        <a:sym typeface="Arial"/>
                      </a:endParaRPr>
                    </a:p>
                    <a:p>
                      <a:pPr marL="0" marR="0" lvl="0" indent="0" algn="l" rtl="0">
                        <a:lnSpc>
                          <a:spcPct val="100000"/>
                        </a:lnSpc>
                        <a:spcBef>
                          <a:spcPts val="360"/>
                        </a:spcBef>
                        <a:spcAft>
                          <a:spcPts val="0"/>
                        </a:spcAft>
                        <a:buClr>
                          <a:schemeClr val="dk1"/>
                        </a:buClr>
                        <a:buSzPts val="1800"/>
                        <a:buFont typeface="Calibri"/>
                        <a:buNone/>
                      </a:pPr>
                      <a:endParaRPr sz="1600" b="0" i="0" u="none" strike="noStrike" cap="none" dirty="0">
                        <a:solidFill>
                          <a:schemeClr val="dk1"/>
                        </a:solidFill>
                        <a:latin typeface="Open Sans"/>
                        <a:ea typeface="Arial"/>
                        <a:cs typeface="Arial"/>
                        <a:sym typeface="Arial"/>
                      </a:endParaRPr>
                    </a:p>
                  </a:txBody>
                  <a:tcPr marL="121700" marR="121700" marT="37775" marB="377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600" b="0" i="0" u="none" strike="noStrike" cap="none" dirty="0">
                          <a:solidFill>
                            <a:schemeClr val="dk1"/>
                          </a:solidFill>
                          <a:latin typeface="Open Sans"/>
                          <a:ea typeface="Arial"/>
                          <a:cs typeface="Arial"/>
                          <a:sym typeface="Arial"/>
                        </a:rPr>
                        <a:t>अंतिम व्यावहारिक अभ्यास</a:t>
                      </a:r>
                      <a:endParaRPr sz="1600" dirty="0">
                        <a:latin typeface="Open Sans"/>
                      </a:endParaRPr>
                    </a:p>
                  </a:txBody>
                  <a:tcPr marL="121700" marR="121700" marT="37775" marB="3777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8" name="Google Shape;260;p33"/>
          <p:cNvSpPr txBox="1"/>
          <p:nvPr/>
        </p:nvSpPr>
        <p:spPr>
          <a:xfrm>
            <a:off x="235974" y="2286820"/>
            <a:ext cx="3510116" cy="1323399"/>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F0000"/>
                </a:solidFill>
                <a:latin typeface="Open Sans"/>
                <a:sym typeface="Arial"/>
              </a:rPr>
              <a:t>सीएसएसआर मूल्यांकन चार्ट</a:t>
            </a:r>
            <a:endParaRPr lang="en-US" sz="4000" dirty="0">
              <a:solidFill>
                <a:srgbClr val="FF0000"/>
              </a:solidFill>
              <a:latin typeface="Open Sans"/>
              <a:ea typeface="Calibri"/>
              <a:cs typeface="Calibri"/>
              <a:sym typeface="Calibri"/>
            </a:endParaRPr>
          </a:p>
        </p:txBody>
      </p:sp>
      <p:sp>
        <p:nvSpPr>
          <p:cNvPr id="2" name="Slide Number Placeholder 1">
            <a:extLst>
              <a:ext uri="{FF2B5EF4-FFF2-40B4-BE49-F238E27FC236}">
                <a16:creationId xmlns:a16="http://schemas.microsoft.com/office/drawing/2014/main" id="{E5F1FA64-64B9-E145-6AD8-40E375D02774}"/>
              </a:ext>
            </a:extLst>
          </p:cNvPr>
          <p:cNvSpPr>
            <a:spLocks noGrp="1"/>
          </p:cNvSpPr>
          <p:nvPr>
            <p:ph type="sldNum" idx="4294967295"/>
          </p:nvPr>
        </p:nvSpPr>
        <p:spPr>
          <a:xfrm>
            <a:off x="8610600" y="6356350"/>
            <a:ext cx="2743200" cy="365125"/>
          </a:xfrm>
          <a:prstGeom prst="rect">
            <a:avLst/>
          </a:prstGeom>
        </p:spPr>
        <p:txBody>
          <a:bodyPr/>
          <a:lstStyle/>
          <a:p>
            <a:pPr marL="0" lvl="0" indent="0" algn="r" rtl="0">
              <a:spcBef>
                <a:spcPts val="0"/>
              </a:spcBef>
              <a:spcAft>
                <a:spcPts val="0"/>
              </a:spcAft>
              <a:buNone/>
            </a:pPr>
            <a:fld id="{00000000-1234-1234-1234-123412341234}" type="slidenum">
              <a:rPr lang="en-US" smtClean="0"/>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6" name="Google Shape;276;p35"/>
          <p:cNvSpPr txBox="1"/>
          <p:nvPr/>
        </p:nvSpPr>
        <p:spPr>
          <a:xfrm>
            <a:off x="4321419" y="998974"/>
            <a:ext cx="6034842" cy="44319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r>
              <a:rPr lang="hi-IN" sz="2400" dirty="0"/>
              <a:t>पोस्ट-टेस्ट में उत्तीर्ण अंक प्राप्त नहीं कर पाते हैं तो आपको अगले दिन एक अतिरिक्त परीक्षा देने की अनुमति होगी। यदि आप </a:t>
            </a:r>
            <a:r>
              <a:rPr lang="hi-IN" sz="2400" dirty="0" err="1"/>
              <a:t>प्रैक्टिकल</a:t>
            </a:r>
            <a:r>
              <a:rPr lang="hi-IN" sz="2400" dirty="0"/>
              <a:t> मूल्यांकन में उत्तीर्ण अंक प्राप्त नहीं कर पाते हैं तो आप अंतिम </a:t>
            </a:r>
            <a:r>
              <a:rPr lang="hi-IN" sz="2400" dirty="0" err="1"/>
              <a:t>प्रैक्टिकल</a:t>
            </a:r>
            <a:r>
              <a:rPr lang="hi-IN" sz="2400" dirty="0"/>
              <a:t> मूल्यांकन में भाग लेने के पात्र नहीं होंगे। ऐसी स्थिति में आप अपनी इच्छानुसार पाठ्यक्रम के शेष भाग में भाग लेना जारी रख सकते हैं और यदि आप भाग लेना जारी रखते हैं तो आपको एक अतिरिक्त परीक्षा दी जाएगी। पाठ्यक्रम के लिए उपस्थिति पत्र सभी पाठ पूरा करने के बाद ही प्रदान किया जाएगा।</a:t>
            </a:r>
          </a:p>
        </p:txBody>
      </p:sp>
      <p:sp>
        <p:nvSpPr>
          <p:cNvPr id="277" name="Google Shape;277;p35"/>
          <p:cNvSpPr txBox="1"/>
          <p:nvPr/>
        </p:nvSpPr>
        <p:spPr>
          <a:xfrm>
            <a:off x="118800" y="2653389"/>
            <a:ext cx="3184839" cy="646331"/>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FF0000"/>
                </a:solidFill>
                <a:latin typeface="Open Sans"/>
                <a:sym typeface="Arial"/>
              </a:rPr>
              <a:t>गैर-उत्तीर्ण अंक:</a:t>
            </a:r>
          </a:p>
        </p:txBody>
      </p:sp>
      <p:sp>
        <p:nvSpPr>
          <p:cNvPr id="3" name="Slide Number Placeholder 2">
            <a:extLst>
              <a:ext uri="{FF2B5EF4-FFF2-40B4-BE49-F238E27FC236}">
                <a16:creationId xmlns:a16="http://schemas.microsoft.com/office/drawing/2014/main" id="{41385E18-B198-EDB0-8E11-E0836E6B1AEF}"/>
              </a:ext>
            </a:extLst>
          </p:cNvPr>
          <p:cNvSpPr>
            <a:spLocks noGrp="1"/>
          </p:cNvSpPr>
          <p:nvPr>
            <p:ph type="sldNum" idx="4294967295"/>
          </p:nvPr>
        </p:nvSpPr>
        <p:spPr>
          <a:xfrm>
            <a:off x="8610600" y="6356350"/>
            <a:ext cx="2743200" cy="365125"/>
          </a:xfrm>
          <a:prstGeom prst="rect">
            <a:avLst/>
          </a:prstGeom>
        </p:spPr>
        <p:txBody>
          <a:bodyPr/>
          <a:lstStyle/>
          <a:p>
            <a:pPr marL="0" lvl="0" indent="0" algn="r" rtl="0">
              <a:spcBef>
                <a:spcPts val="0"/>
              </a:spcBef>
              <a:spcAft>
                <a:spcPts val="0"/>
              </a:spcAft>
              <a:buNone/>
            </a:pPr>
            <a:fld id="{00000000-1234-1234-1234-123412341234}" type="slidenum">
              <a:rPr lang="en-US" smtClean="0"/>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4" name="Google Shape;284;p36"/>
          <p:cNvSpPr txBox="1"/>
          <p:nvPr/>
        </p:nvSpPr>
        <p:spPr>
          <a:xfrm>
            <a:off x="5624090" y="1579999"/>
            <a:ext cx="5973019" cy="44319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457200" marR="0" lvl="0" indent="-457200" algn="just" rtl="0">
              <a:spcBef>
                <a:spcPts val="0"/>
              </a:spcBef>
              <a:spcAft>
                <a:spcPts val="0"/>
              </a:spcAft>
              <a:buClr>
                <a:schemeClr val="dk1"/>
              </a:buClr>
              <a:buSzPts val="3200"/>
              <a:buFont typeface="Noto Sans Symbols"/>
              <a:buChar char="▪"/>
            </a:pPr>
            <a:r>
              <a:rPr lang="en-US" sz="2400" b="1" dirty="0" err="1">
                <a:solidFill>
                  <a:schemeClr val="dk1"/>
                </a:solidFill>
                <a:latin typeface="Open Sans"/>
                <a:sym typeface="Arial"/>
              </a:rPr>
              <a:t>अंतिम</a:t>
            </a:r>
            <a:r>
              <a:rPr lang="en-US" sz="2400" b="1" dirty="0">
                <a:solidFill>
                  <a:schemeClr val="dk1"/>
                </a:solidFill>
                <a:latin typeface="Open Sans"/>
                <a:sym typeface="Arial"/>
              </a:rPr>
              <a:t> </a:t>
            </a:r>
            <a:r>
              <a:rPr lang="en-US" sz="2400" b="1" dirty="0" err="1">
                <a:solidFill>
                  <a:schemeClr val="dk1"/>
                </a:solidFill>
                <a:latin typeface="Open Sans"/>
                <a:sym typeface="Arial"/>
              </a:rPr>
              <a:t>व्यावहारिक</a:t>
            </a:r>
            <a:r>
              <a:rPr lang="en-US" sz="2400" b="1" dirty="0">
                <a:solidFill>
                  <a:schemeClr val="dk1"/>
                </a:solidFill>
                <a:latin typeface="Open Sans"/>
                <a:sym typeface="Arial"/>
              </a:rPr>
              <a:t> </a:t>
            </a:r>
            <a:r>
              <a:rPr lang="en-US" sz="2400" b="1" dirty="0" err="1">
                <a:solidFill>
                  <a:schemeClr val="dk1"/>
                </a:solidFill>
                <a:latin typeface="Open Sans"/>
                <a:sym typeface="Arial"/>
              </a:rPr>
              <a:t>मूल्यांकन</a:t>
            </a:r>
            <a:r>
              <a:rPr lang="en-US" sz="2400" b="1" dirty="0">
                <a:solidFill>
                  <a:schemeClr val="dk1"/>
                </a:solidFill>
                <a:latin typeface="Open Sans"/>
                <a:sym typeface="Arial"/>
              </a:rPr>
              <a:t> </a:t>
            </a:r>
            <a:r>
              <a:rPr lang="en-US" sz="2400" dirty="0" err="1">
                <a:solidFill>
                  <a:schemeClr val="dk1"/>
                </a:solidFill>
                <a:latin typeface="Open Sans"/>
                <a:sym typeface="Arial"/>
              </a:rPr>
              <a:t>इसमें</a:t>
            </a:r>
            <a:r>
              <a:rPr lang="en-US" sz="2400" dirty="0">
                <a:solidFill>
                  <a:schemeClr val="dk1"/>
                </a:solidFill>
                <a:latin typeface="Open Sans"/>
                <a:sym typeface="Arial"/>
              </a:rPr>
              <a:t> एक नकली CSSR घटना शामिल है। यह एक पास या फेल </a:t>
            </a:r>
            <a:r>
              <a:rPr lang="en-US" sz="2400" dirty="0" err="1">
                <a:solidFill>
                  <a:schemeClr val="dk1"/>
                </a:solidFill>
                <a:latin typeface="Open Sans"/>
                <a:sym typeface="Arial"/>
              </a:rPr>
              <a:t>मूल्यांकन</a:t>
            </a:r>
            <a:r>
              <a:rPr lang="en-US" sz="2400" dirty="0">
                <a:solidFill>
                  <a:schemeClr val="dk1"/>
                </a:solidFill>
                <a:latin typeface="Open Sans"/>
                <a:sym typeface="Arial"/>
              </a:rPr>
              <a:t> </a:t>
            </a:r>
            <a:r>
              <a:rPr lang="en-US" sz="2400" dirty="0" err="1">
                <a:solidFill>
                  <a:schemeClr val="dk1"/>
                </a:solidFill>
                <a:latin typeface="Open Sans"/>
                <a:sym typeface="Arial"/>
              </a:rPr>
              <a:t>है</a:t>
            </a:r>
            <a:r>
              <a:rPr lang="en-US" sz="2400" dirty="0">
                <a:solidFill>
                  <a:schemeClr val="dk1"/>
                </a:solidFill>
                <a:latin typeface="Open Sans"/>
                <a:sym typeface="Arial"/>
              </a:rPr>
              <a:t> </a:t>
            </a:r>
            <a:r>
              <a:rPr lang="en-US" sz="2400" b="1" dirty="0" err="1">
                <a:solidFill>
                  <a:schemeClr val="dk1"/>
                </a:solidFill>
                <a:latin typeface="Open Sans"/>
                <a:sym typeface="Arial"/>
              </a:rPr>
              <a:t>केवल</a:t>
            </a:r>
            <a:r>
              <a:rPr lang="en-US" sz="2400" b="1" dirty="0">
                <a:solidFill>
                  <a:schemeClr val="dk1"/>
                </a:solidFill>
                <a:latin typeface="Open Sans"/>
                <a:sym typeface="Arial"/>
              </a:rPr>
              <a:t> </a:t>
            </a:r>
            <a:r>
              <a:rPr lang="en-US" sz="2400" dirty="0" err="1">
                <a:solidFill>
                  <a:schemeClr val="dk1"/>
                </a:solidFill>
                <a:latin typeface="Open Sans"/>
                <a:sym typeface="Arial"/>
              </a:rPr>
              <a:t>अंतिम</a:t>
            </a:r>
            <a:r>
              <a:rPr lang="en-US" sz="2400" dirty="0">
                <a:solidFill>
                  <a:schemeClr val="dk1"/>
                </a:solidFill>
                <a:latin typeface="Open Sans"/>
                <a:sym typeface="Arial"/>
              </a:rPr>
              <a:t> प्रैक्टिकल के लिए कोई अतिरिक्त अभ्यास नहीं होगा। इसे तीन चरणों में विभाजित किया गया है और कुल अवधि नौ (9) घंटे की होगी। आप पाठ 13 में अधिक विस्तृत विवरण पा सकते </a:t>
            </a:r>
            <a:r>
              <a:rPr lang="en-US" sz="2400" dirty="0" err="1">
                <a:solidFill>
                  <a:schemeClr val="dk1"/>
                </a:solidFill>
                <a:latin typeface="Open Sans"/>
                <a:sym typeface="Arial"/>
              </a:rPr>
              <a:t>हैं</a:t>
            </a:r>
            <a:r>
              <a:rPr lang="en-US" sz="2400" dirty="0">
                <a:solidFill>
                  <a:schemeClr val="dk1"/>
                </a:solidFill>
                <a:latin typeface="Open Sans"/>
                <a:sym typeface="Arial"/>
              </a:rPr>
              <a:t>।</a:t>
            </a:r>
          </a:p>
          <a:p>
            <a:pPr marL="457200" marR="0" lvl="0" indent="-457200" algn="just" rtl="0">
              <a:spcBef>
                <a:spcPts val="0"/>
              </a:spcBef>
              <a:spcAft>
                <a:spcPts val="0"/>
              </a:spcAft>
              <a:buClr>
                <a:schemeClr val="dk1"/>
              </a:buClr>
              <a:buSzPts val="3200"/>
              <a:buFont typeface="Noto Sans Symbols"/>
              <a:buChar char="▪"/>
            </a:pPr>
            <a:endParaRPr sz="2400" dirty="0">
              <a:latin typeface="Open Sans"/>
            </a:endParaRPr>
          </a:p>
          <a:p>
            <a:pPr marL="457200" lvl="0" indent="-457200" algn="just">
              <a:buClr>
                <a:schemeClr val="dk1"/>
              </a:buClr>
              <a:buSzPts val="3200"/>
              <a:buFont typeface="Noto Sans Symbols"/>
              <a:buChar char="▪"/>
            </a:pPr>
            <a:r>
              <a:rPr lang="en-US" sz="2400" dirty="0">
                <a:solidFill>
                  <a:schemeClr val="dk1"/>
                </a:solidFill>
                <a:latin typeface="Open Sans"/>
                <a:sym typeface="Arial"/>
              </a:rPr>
              <a:t>पाठ्यक्रम की सभी आवश्यकताओं को सफलतापूर्वक पूरा करने के बाद, आपको </a:t>
            </a:r>
            <a:r>
              <a:rPr lang="en-US" sz="2400" dirty="0" err="1">
                <a:solidFill>
                  <a:schemeClr val="dk1"/>
                </a:solidFill>
                <a:latin typeface="Open Sans"/>
                <a:sym typeface="Arial"/>
              </a:rPr>
              <a:t>एक</a:t>
            </a:r>
            <a:r>
              <a:rPr lang="en-US" sz="2400" dirty="0">
                <a:solidFill>
                  <a:schemeClr val="dk1"/>
                </a:solidFill>
                <a:latin typeface="Open Sans"/>
                <a:sym typeface="Arial"/>
              </a:rPr>
              <a:t> </a:t>
            </a:r>
            <a:r>
              <a:rPr lang="en-US" sz="2400" b="1" dirty="0" err="1">
                <a:solidFill>
                  <a:schemeClr val="dk1"/>
                </a:solidFill>
                <a:latin typeface="Open Sans"/>
                <a:sym typeface="Arial"/>
              </a:rPr>
              <a:t>समाप्ति</a:t>
            </a:r>
            <a:r>
              <a:rPr lang="en-US" sz="2400" b="1" dirty="0">
                <a:solidFill>
                  <a:schemeClr val="dk1"/>
                </a:solidFill>
                <a:latin typeface="Open Sans"/>
                <a:sym typeface="Arial"/>
              </a:rPr>
              <a:t> </a:t>
            </a:r>
            <a:r>
              <a:rPr lang="en-US" sz="2400" b="1" dirty="0" err="1">
                <a:solidFill>
                  <a:schemeClr val="dk1"/>
                </a:solidFill>
                <a:latin typeface="Open Sans"/>
                <a:sym typeface="Arial"/>
              </a:rPr>
              <a:t>का</a:t>
            </a:r>
            <a:r>
              <a:rPr lang="en-US" sz="2400" b="1" dirty="0">
                <a:solidFill>
                  <a:schemeClr val="dk1"/>
                </a:solidFill>
                <a:latin typeface="Open Sans"/>
                <a:sym typeface="Arial"/>
              </a:rPr>
              <a:t> </a:t>
            </a:r>
            <a:r>
              <a:rPr lang="en-US" sz="2400" b="1" dirty="0" err="1">
                <a:solidFill>
                  <a:schemeClr val="dk1"/>
                </a:solidFill>
                <a:latin typeface="Open Sans"/>
                <a:sym typeface="Arial"/>
              </a:rPr>
              <a:t>प्रमाणपत्र</a:t>
            </a:r>
            <a:r>
              <a:rPr lang="en-US" sz="2400" b="1" dirty="0">
                <a:solidFill>
                  <a:schemeClr val="dk1"/>
                </a:solidFill>
                <a:latin typeface="Open Sans"/>
              </a:rPr>
              <a:t> </a:t>
            </a:r>
            <a:r>
              <a:rPr lang="en-US" sz="2400" dirty="0" err="1">
                <a:solidFill>
                  <a:schemeClr val="dk1"/>
                </a:solidFill>
                <a:latin typeface="Open Sans"/>
              </a:rPr>
              <a:t>प्राप्त</a:t>
            </a:r>
            <a:r>
              <a:rPr lang="en-US" sz="2400" dirty="0">
                <a:solidFill>
                  <a:schemeClr val="dk1"/>
                </a:solidFill>
                <a:latin typeface="Open Sans"/>
              </a:rPr>
              <a:t> </a:t>
            </a:r>
            <a:r>
              <a:rPr lang="en-US" sz="2400" dirty="0" err="1">
                <a:solidFill>
                  <a:schemeClr val="dk1"/>
                </a:solidFill>
                <a:latin typeface="Open Sans"/>
              </a:rPr>
              <a:t>होगा</a:t>
            </a:r>
            <a:r>
              <a:rPr lang="en-US" sz="2400" dirty="0">
                <a:solidFill>
                  <a:schemeClr val="dk1"/>
                </a:solidFill>
                <a:latin typeface="Open Sans"/>
              </a:rPr>
              <a:t> </a:t>
            </a:r>
            <a:endParaRPr sz="2400" dirty="0">
              <a:solidFill>
                <a:schemeClr val="dk1"/>
              </a:solidFill>
              <a:latin typeface="Open Sans"/>
              <a:sym typeface="Arial"/>
            </a:endParaRPr>
          </a:p>
        </p:txBody>
      </p:sp>
      <p:sp>
        <p:nvSpPr>
          <p:cNvPr id="8" name="Google Shape;277;p35"/>
          <p:cNvSpPr txBox="1"/>
          <p:nvPr/>
        </p:nvSpPr>
        <p:spPr>
          <a:xfrm>
            <a:off x="1214269" y="1766150"/>
            <a:ext cx="4244971" cy="769401"/>
          </a:xfrm>
          <a:prstGeom prst="rect">
            <a:avLst/>
          </a:prstGeom>
          <a:solidFill>
            <a:schemeClr val="bg1"/>
          </a:solidFill>
          <a:ln>
            <a:noFill/>
          </a:ln>
        </p:spPr>
        <p:txBody>
          <a:bodyPr spcFirstLastPara="1" wrap="square" lIns="91425" tIns="45700" rIns="91425" bIns="45700" anchor="t" anchorCtr="0">
            <a:spAutoFit/>
          </a:bodyPr>
          <a:lstStyle/>
          <a:p>
            <a:r>
              <a:rPr lang="hi-IN" sz="4400" dirty="0">
                <a:solidFill>
                  <a:srgbClr val="FF0000"/>
                </a:solidFill>
              </a:rPr>
              <a:t>नॉन पासिंग स्कोर</a:t>
            </a:r>
            <a:r>
              <a:rPr lang="en-US" sz="3600" b="1" dirty="0">
                <a:solidFill>
                  <a:srgbClr val="FF0000"/>
                </a:solidFill>
                <a:latin typeface="Open Sans"/>
                <a:sym typeface="Arial"/>
              </a:rPr>
              <a:t>:</a:t>
            </a:r>
          </a:p>
        </p:txBody>
      </p:sp>
      <p:sp>
        <p:nvSpPr>
          <p:cNvPr id="2" name="Slide Number Placeholder 1">
            <a:extLst>
              <a:ext uri="{FF2B5EF4-FFF2-40B4-BE49-F238E27FC236}">
                <a16:creationId xmlns:a16="http://schemas.microsoft.com/office/drawing/2014/main" id="{31204CB9-59A0-A76A-9FF7-AF1CEDB9F1A7}"/>
              </a:ext>
            </a:extLst>
          </p:cNvPr>
          <p:cNvSpPr>
            <a:spLocks noGrp="1"/>
          </p:cNvSpPr>
          <p:nvPr>
            <p:ph type="sldNum" idx="4294967295"/>
          </p:nvPr>
        </p:nvSpPr>
        <p:spPr>
          <a:xfrm>
            <a:off x="8610600" y="6356350"/>
            <a:ext cx="2743200" cy="365125"/>
          </a:xfrm>
          <a:prstGeom prst="rect">
            <a:avLst/>
          </a:prstGeom>
        </p:spPr>
        <p:txBody>
          <a:bodyPr/>
          <a:lstStyle/>
          <a:p>
            <a:pPr marL="0" lvl="0" indent="0" algn="r" rtl="0">
              <a:spcBef>
                <a:spcPts val="0"/>
              </a:spcBef>
              <a:spcAft>
                <a:spcPts val="0"/>
              </a:spcAft>
              <a:buNone/>
            </a:pPr>
            <a:fld id="{00000000-1234-1234-1234-123412341234}" type="slidenum">
              <a:rPr lang="en-US" smtClean="0"/>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2" name="Google Shape;292;p37"/>
          <p:cNvSpPr txBox="1"/>
          <p:nvPr/>
        </p:nvSpPr>
        <p:spPr>
          <a:xfrm>
            <a:off x="4438870" y="1259263"/>
            <a:ext cx="7546658" cy="48936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sym typeface="Arial"/>
              </a:rPr>
              <a:t>उपस्थिति एवं सहभागिता के नियम इस प्रकार हैं:</a:t>
            </a:r>
            <a:endParaRPr sz="2400" dirty="0"/>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sym typeface="Arial"/>
              </a:rPr>
              <a:t>सभी कक्षाओं और पाठ्यक्रम गतिविधियों में भागीदारी अनिवार्य है।</a:t>
            </a:r>
            <a:endParaRPr sz="2400" dirty="0"/>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sym typeface="Arial"/>
              </a:rPr>
              <a:t>समय की पाबंदी - प्रतिभागियों के बीच आपसी सम्मान और जिम्मेदारी को बढ़ावा देती है।</a:t>
            </a:r>
            <a:endParaRPr sz="2400" dirty="0"/>
          </a:p>
          <a:p>
            <a:pPr marL="0" marR="0" lvl="0" indent="0" algn="l" rtl="0">
              <a:spcBef>
                <a:spcPts val="0"/>
              </a:spcBef>
              <a:spcAft>
                <a:spcPts val="0"/>
              </a:spcAft>
              <a:buNone/>
            </a:pPr>
            <a:endParaRPr sz="2400" dirty="0">
              <a:solidFill>
                <a:schemeClr val="dk1"/>
              </a:solidFill>
              <a:sym typeface="Arial"/>
            </a:endParaRPr>
          </a:p>
          <a:p>
            <a:pPr marL="0" marR="0" lvl="0" indent="0" algn="l" rtl="0">
              <a:spcBef>
                <a:spcPts val="0"/>
              </a:spcBef>
              <a:spcAft>
                <a:spcPts val="0"/>
              </a:spcAft>
              <a:buNone/>
            </a:pPr>
            <a:r>
              <a:rPr lang="en-US" sz="2400" b="1" dirty="0">
                <a:solidFill>
                  <a:srgbClr val="FF0000"/>
                </a:solidFill>
                <a:sym typeface="Arial"/>
              </a:rPr>
              <a:t>अनुपस्थिति और विलंब:</a:t>
            </a:r>
            <a:r>
              <a:rPr lang="en-US" sz="2400" dirty="0">
                <a:solidFill>
                  <a:schemeClr val="dk1"/>
                </a:solidFill>
                <a:sym typeface="Arial"/>
              </a:rPr>
              <a:t> </a:t>
            </a:r>
            <a:endParaRPr sz="2400" dirty="0"/>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sym typeface="Arial"/>
              </a:rPr>
              <a:t>देर से आना और कक्षा में अनुपस्थित रहना स्वीकार्य नहीं है। केवल विशेष परिस्थितियों में ही एक बार देरी से आने पर, अधिकतम 15 मिनट की छूट दी जाएगी। बिना किसी विशेष कारण के कक्षा में अनुपस्थित रहने या देर से आने पर आपको पाठ्यक्रम उत्तीर्ण करने से अयोग्य घोषित कर दिया जाएगा।</a:t>
            </a:r>
            <a:endParaRPr sz="2400" dirty="0">
              <a:solidFill>
                <a:schemeClr val="dk1"/>
              </a:solidFill>
              <a:sym typeface="Arial"/>
            </a:endParaRPr>
          </a:p>
        </p:txBody>
      </p:sp>
      <p:sp>
        <p:nvSpPr>
          <p:cNvPr id="293" name="Google Shape;293;p37"/>
          <p:cNvSpPr txBox="1"/>
          <p:nvPr/>
        </p:nvSpPr>
        <p:spPr>
          <a:xfrm>
            <a:off x="383459" y="1969432"/>
            <a:ext cx="4460146" cy="1323399"/>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F0000"/>
                </a:solidFill>
                <a:latin typeface="Open Sans"/>
                <a:sym typeface="Arial"/>
              </a:rPr>
              <a:t>पाठ्यक्रम अनुसूची और उपस्थिति</a:t>
            </a:r>
            <a:endParaRPr lang="en-US" sz="4000" b="1" dirty="0">
              <a:solidFill>
                <a:srgbClr val="FF0000"/>
              </a:solidFill>
              <a:latin typeface="Open Sans"/>
              <a:ea typeface="Calibri"/>
              <a:cs typeface="Calibri"/>
              <a:sym typeface="Calibri"/>
            </a:endParaRPr>
          </a:p>
        </p:txBody>
      </p:sp>
      <p:sp>
        <p:nvSpPr>
          <p:cNvPr id="2" name="Slide Number Placeholder 1">
            <a:extLst>
              <a:ext uri="{FF2B5EF4-FFF2-40B4-BE49-F238E27FC236}">
                <a16:creationId xmlns:a16="http://schemas.microsoft.com/office/drawing/2014/main" id="{5C40FBD2-7D0E-6CDA-A3EC-2B8A66EE26E2}"/>
              </a:ext>
            </a:extLst>
          </p:cNvPr>
          <p:cNvSpPr>
            <a:spLocks noGrp="1"/>
          </p:cNvSpPr>
          <p:nvPr>
            <p:ph type="sldNum" idx="4294967295"/>
          </p:nvPr>
        </p:nvSpPr>
        <p:spPr>
          <a:xfrm>
            <a:off x="8610600" y="6356350"/>
            <a:ext cx="2743200" cy="365125"/>
          </a:xfrm>
          <a:prstGeom prst="rect">
            <a:avLst/>
          </a:prstGeom>
        </p:spPr>
        <p:txBody>
          <a:bodyPr/>
          <a:lstStyle/>
          <a:p>
            <a:pPr marL="0" lvl="0" indent="0" algn="r" rtl="0">
              <a:spcBef>
                <a:spcPts val="0"/>
              </a:spcBef>
              <a:spcAft>
                <a:spcPts val="0"/>
              </a:spcAft>
              <a:buNone/>
            </a:pPr>
            <a:fld id="{00000000-1234-1234-1234-123412341234}" type="slidenum">
              <a:rPr lang="en-US" smtClean="0"/>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300" name="Google Shape;300;p38"/>
          <p:cNvSpPr txBox="1"/>
          <p:nvPr/>
        </p:nvSpPr>
        <p:spPr>
          <a:xfrm>
            <a:off x="6618082" y="4062696"/>
            <a:ext cx="5019553" cy="2308284"/>
          </a:xfrm>
          <a:prstGeom prst="rect">
            <a:avLst/>
          </a:prstGeom>
          <a:solidFill>
            <a:schemeClr val="bg1"/>
          </a:solidFill>
          <a:ln>
            <a:noFill/>
          </a:ln>
        </p:spPr>
        <p:txBody>
          <a:bodyPr spcFirstLastPara="1" wrap="square" lIns="91425" tIns="45700" rIns="91425" bIns="45700" anchor="t" anchorCtr="0">
            <a:spAutoFit/>
          </a:bodyPr>
          <a:lstStyle/>
          <a:p>
            <a:pPr marL="457200" lvl="0" indent="-457200" algn="just">
              <a:buClr>
                <a:schemeClr val="dk1"/>
              </a:buClr>
              <a:buSzPts val="3200"/>
              <a:buFont typeface="Noto Sans Symbols"/>
              <a:buChar char="▪"/>
            </a:pPr>
            <a:r>
              <a:rPr lang="en-US" sz="2400" dirty="0" err="1">
                <a:solidFill>
                  <a:schemeClr val="dk1"/>
                </a:solidFill>
                <a:latin typeface="Open Sans"/>
                <a:sym typeface="Arial"/>
              </a:rPr>
              <a:t>केवल</a:t>
            </a:r>
            <a:r>
              <a:rPr lang="en-US" sz="2400" dirty="0">
                <a:solidFill>
                  <a:schemeClr val="dk1"/>
                </a:solidFill>
                <a:latin typeface="Open Sans"/>
                <a:sym typeface="Arial"/>
              </a:rPr>
              <a:t> </a:t>
            </a:r>
            <a:r>
              <a:rPr lang="en-US" sz="2400" b="1" dirty="0" err="1">
                <a:solidFill>
                  <a:schemeClr val="dk1"/>
                </a:solidFill>
                <a:latin typeface="Open Sans"/>
                <a:sym typeface="Arial"/>
              </a:rPr>
              <a:t>वास्तविक</a:t>
            </a:r>
            <a:r>
              <a:rPr lang="en-US" sz="2400" b="1" dirty="0">
                <a:solidFill>
                  <a:schemeClr val="dk1"/>
                </a:solidFill>
                <a:latin typeface="Open Sans"/>
                <a:sym typeface="Arial"/>
              </a:rPr>
              <a:t> </a:t>
            </a:r>
            <a:r>
              <a:rPr lang="en-US" sz="2400" b="1" dirty="0" err="1">
                <a:solidFill>
                  <a:schemeClr val="dk1"/>
                </a:solidFill>
                <a:latin typeface="Open Sans"/>
                <a:sym typeface="Arial"/>
              </a:rPr>
              <a:t>आपात</a:t>
            </a:r>
            <a:r>
              <a:rPr lang="en-US" sz="2400" b="1" dirty="0">
                <a:solidFill>
                  <a:schemeClr val="dk1"/>
                </a:solidFill>
                <a:latin typeface="Open Sans"/>
                <a:sym typeface="Arial"/>
              </a:rPr>
              <a:t> </a:t>
            </a:r>
            <a:r>
              <a:rPr lang="en-US" sz="2400" b="1" dirty="0" err="1">
                <a:solidFill>
                  <a:schemeClr val="dk1"/>
                </a:solidFill>
                <a:latin typeface="Open Sans"/>
                <a:sym typeface="Arial"/>
              </a:rPr>
              <a:t>स्थितियाँ</a:t>
            </a:r>
            <a:r>
              <a:rPr lang="en-US" sz="2400" b="1" dirty="0">
                <a:solidFill>
                  <a:schemeClr val="dk1"/>
                </a:solidFill>
                <a:latin typeface="Open Sans"/>
              </a:rPr>
              <a:t> </a:t>
            </a:r>
            <a:r>
              <a:rPr lang="en-US" sz="2400" dirty="0" err="1">
                <a:solidFill>
                  <a:schemeClr val="dk1"/>
                </a:solidFill>
                <a:latin typeface="Open Sans"/>
              </a:rPr>
              <a:t>के</a:t>
            </a:r>
            <a:r>
              <a:rPr lang="en-US" sz="2400" dirty="0">
                <a:solidFill>
                  <a:schemeClr val="dk1"/>
                </a:solidFill>
                <a:latin typeface="Open Sans"/>
              </a:rPr>
              <a:t> </a:t>
            </a:r>
            <a:r>
              <a:rPr lang="en-US" sz="2400" dirty="0" err="1">
                <a:solidFill>
                  <a:schemeClr val="dk1"/>
                </a:solidFill>
                <a:latin typeface="Open Sans"/>
              </a:rPr>
              <a:t>मामले</a:t>
            </a:r>
            <a:r>
              <a:rPr lang="en-US" sz="2400" dirty="0">
                <a:solidFill>
                  <a:schemeClr val="dk1"/>
                </a:solidFill>
                <a:latin typeface="Open Sans"/>
              </a:rPr>
              <a:t> </a:t>
            </a:r>
            <a:r>
              <a:rPr lang="en-US" sz="2400" dirty="0" err="1">
                <a:solidFill>
                  <a:schemeClr val="dk1"/>
                </a:solidFill>
                <a:latin typeface="Open Sans"/>
              </a:rPr>
              <a:t>में</a:t>
            </a:r>
            <a:r>
              <a:rPr lang="en-US" sz="2400" b="1" dirty="0">
                <a:solidFill>
                  <a:schemeClr val="dk1"/>
                </a:solidFill>
                <a:latin typeface="Open Sans"/>
                <a:sym typeface="Arial"/>
              </a:rPr>
              <a:t> </a:t>
            </a:r>
            <a:r>
              <a:rPr lang="en-US" sz="2400" dirty="0" err="1">
                <a:solidFill>
                  <a:schemeClr val="dk1"/>
                </a:solidFill>
                <a:latin typeface="Open Sans"/>
                <a:sym typeface="Arial"/>
              </a:rPr>
              <a:t>पाठ्यक्रम</a:t>
            </a:r>
            <a:r>
              <a:rPr lang="en-US" sz="2400" dirty="0">
                <a:solidFill>
                  <a:schemeClr val="dk1"/>
                </a:solidFill>
                <a:latin typeface="Open Sans"/>
                <a:sym typeface="Arial"/>
              </a:rPr>
              <a:t> में व्यवधान की अनुमति </a:t>
            </a:r>
            <a:r>
              <a:rPr lang="en-US" sz="2400" dirty="0" err="1">
                <a:solidFill>
                  <a:schemeClr val="dk1"/>
                </a:solidFill>
                <a:latin typeface="Open Sans"/>
                <a:sym typeface="Arial"/>
              </a:rPr>
              <a:t>होगी</a:t>
            </a:r>
            <a:r>
              <a:rPr lang="en-US" sz="2400" dirty="0">
                <a:solidFill>
                  <a:schemeClr val="dk1"/>
                </a:solidFill>
                <a:latin typeface="Open Sans"/>
                <a:sym typeface="Arial"/>
              </a:rPr>
              <a:t> । टेलीफोन कॉल प्रशासनिक कर्मियों द्वारा संभाले जाएँगे, जो पाठ्यक्रम के सभी प्रतिभागियों के संदेश प्राप्त करेंगे।</a:t>
            </a:r>
            <a:endParaRPr sz="3200" dirty="0">
              <a:solidFill>
                <a:schemeClr val="dk1"/>
              </a:solidFill>
              <a:latin typeface="Open Sans"/>
              <a:sym typeface="Arial"/>
            </a:endParaRPr>
          </a:p>
        </p:txBody>
      </p:sp>
      <p:sp>
        <p:nvSpPr>
          <p:cNvPr id="302" name="Google Shape;302;p38"/>
          <p:cNvSpPr/>
          <p:nvPr/>
        </p:nvSpPr>
        <p:spPr>
          <a:xfrm>
            <a:off x="6246890" y="1588459"/>
            <a:ext cx="5635187" cy="2350135"/>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dirty="0">
                <a:solidFill>
                  <a:schemeClr val="dk1"/>
                </a:solidFill>
                <a:latin typeface="Open Sans"/>
                <a:sym typeface="Arial"/>
              </a:rPr>
              <a:t>सभी पाठ्यक्रम गतिविधियों (व्याख्यान, व्यावहारिक अभ्यास और मूल्यांकन) में भाग लेना अनिवार्य है।</a:t>
            </a:r>
            <a:endParaRPr sz="2400" dirty="0">
              <a:solidFill>
                <a:schemeClr val="dk1"/>
              </a:solidFill>
              <a:latin typeface="Open Sans"/>
              <a:sym typeface="Arial"/>
            </a:endParaRPr>
          </a:p>
        </p:txBody>
      </p:sp>
      <p:sp>
        <p:nvSpPr>
          <p:cNvPr id="9" name="Google Shape;293;p37"/>
          <p:cNvSpPr txBox="1"/>
          <p:nvPr/>
        </p:nvSpPr>
        <p:spPr>
          <a:xfrm>
            <a:off x="1481548" y="1906058"/>
            <a:ext cx="4199703" cy="2554505"/>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F0000"/>
                </a:solidFill>
                <a:latin typeface="Open Sans"/>
                <a:sym typeface="Arial"/>
              </a:rPr>
              <a:t>पाठ्यक्रम अनुसूची और उपस्थिति</a:t>
            </a:r>
            <a:endParaRPr lang="en-US" sz="4000" b="1" dirty="0">
              <a:solidFill>
                <a:srgbClr val="FF0000"/>
              </a:solidFill>
              <a:latin typeface="Open Sans"/>
              <a:ea typeface="Calibri"/>
              <a:cs typeface="Calibri"/>
              <a:sym typeface="Calibri"/>
            </a:endParaRPr>
          </a:p>
        </p:txBody>
      </p:sp>
      <p:sp>
        <p:nvSpPr>
          <p:cNvPr id="2" name="Slide Number Placeholder 1">
            <a:extLst>
              <a:ext uri="{FF2B5EF4-FFF2-40B4-BE49-F238E27FC236}">
                <a16:creationId xmlns:a16="http://schemas.microsoft.com/office/drawing/2014/main" id="{0ECB8D49-E508-2998-761A-133DAAECF759}"/>
              </a:ext>
            </a:extLst>
          </p:cNvPr>
          <p:cNvSpPr>
            <a:spLocks noGrp="1"/>
          </p:cNvSpPr>
          <p:nvPr>
            <p:ph type="sldNum" idx="4294967295"/>
          </p:nvPr>
        </p:nvSpPr>
        <p:spPr>
          <a:xfrm>
            <a:off x="8610600" y="6356350"/>
            <a:ext cx="2743200" cy="365125"/>
          </a:xfrm>
          <a:prstGeom prst="rect">
            <a:avLst/>
          </a:prstGeom>
        </p:spPr>
        <p:txBody>
          <a:bodyPr/>
          <a:lstStyle/>
          <a:p>
            <a:pPr marL="0" lvl="0" indent="0" algn="r" rtl="0">
              <a:spcBef>
                <a:spcPts val="0"/>
              </a:spcBef>
              <a:spcAft>
                <a:spcPts val="0"/>
              </a:spcAft>
              <a:buNone/>
            </a:pPr>
            <a:fld id="{00000000-1234-1234-1234-123412341234}" type="slidenum">
              <a:rPr lang="en-US" smtClean="0"/>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9" name="Google Shape;309;p39"/>
          <p:cNvSpPr txBox="1"/>
          <p:nvPr/>
        </p:nvSpPr>
        <p:spPr>
          <a:xfrm>
            <a:off x="4970352" y="1180534"/>
            <a:ext cx="6651377" cy="4893607"/>
          </a:xfrm>
          <a:prstGeom prst="rect">
            <a:avLst/>
          </a:prstGeom>
          <a:noFill/>
          <a:ln>
            <a:noFill/>
          </a:ln>
        </p:spPr>
        <p:txBody>
          <a:bodyPr spcFirstLastPara="1" wrap="square" lIns="91425" tIns="45700" rIns="91425" bIns="45700" anchor="t" anchorCtr="0">
            <a:spAutoFit/>
          </a:bodyPr>
          <a:lstStyle/>
          <a:p>
            <a:pPr marL="457200" lvl="0" indent="-457200" algn="just">
              <a:buClr>
                <a:srgbClr val="FF0000"/>
              </a:buClr>
              <a:buSzPts val="3200"/>
              <a:buFont typeface="Noto Sans Symbols"/>
              <a:buChar char="▪"/>
            </a:pPr>
            <a:r>
              <a:rPr lang="en-US" sz="2400" b="1" dirty="0">
                <a:solidFill>
                  <a:srgbClr val="FF0000"/>
                </a:solidFill>
                <a:sym typeface="Arial"/>
              </a:rPr>
              <a:t>व्यक्तिगत पाठों के लिए दैनिक प्रतिक्रिया:</a:t>
            </a:r>
            <a:r>
              <a:rPr lang="en-US" sz="2400" dirty="0">
                <a:solidFill>
                  <a:schemeClr val="dk1"/>
                </a:solidFill>
                <a:sym typeface="Arial"/>
              </a:rPr>
              <a:t>प्रत्येक दिन की कक्षाओं के अंत में, पाठ्यक्रम की खूबियों और सुधार की आवश्यकता वाले पहलुओं पर चर्चा करने के लिए एक संक्षिप्त, मौखिक प्रतिक्रिया सत्र भी होगा। हम आपसे यह फॉर्म भरने के लिए भी कहेंगे।</a:t>
            </a:r>
            <a:r>
              <a:rPr lang="en-US" sz="2400" b="1" dirty="0">
                <a:solidFill>
                  <a:schemeClr val="dk1"/>
                </a:solidFill>
                <a:sym typeface="Arial"/>
              </a:rPr>
              <a:t>पाठ </a:t>
            </a:r>
            <a:r>
              <a:rPr lang="en-US" sz="2400" b="1" dirty="0" err="1">
                <a:solidFill>
                  <a:schemeClr val="dk1"/>
                </a:solidFill>
                <a:sym typeface="Arial"/>
              </a:rPr>
              <a:t>मूल्यांकन</a:t>
            </a:r>
            <a:r>
              <a:rPr lang="en-US" sz="2400" b="1" dirty="0">
                <a:solidFill>
                  <a:schemeClr val="dk1"/>
                </a:solidFill>
                <a:sym typeface="Arial"/>
              </a:rPr>
              <a:t> </a:t>
            </a:r>
            <a:r>
              <a:rPr lang="en-US" sz="2400" b="1" dirty="0" err="1">
                <a:solidFill>
                  <a:schemeClr val="dk1"/>
                </a:solidFill>
                <a:sym typeface="Arial"/>
              </a:rPr>
              <a:t>प्रपत्र</a:t>
            </a:r>
            <a:r>
              <a:rPr lang="en-US" sz="2400" b="1" dirty="0">
                <a:solidFill>
                  <a:schemeClr val="dk1"/>
                </a:solidFill>
                <a:sym typeface="Arial"/>
              </a:rPr>
              <a:t> </a:t>
            </a:r>
            <a:r>
              <a:rPr lang="en-US" sz="2400" dirty="0" err="1">
                <a:solidFill>
                  <a:schemeClr val="dk1"/>
                </a:solidFill>
                <a:sym typeface="Arial"/>
              </a:rPr>
              <a:t>प्रत्येक</a:t>
            </a:r>
            <a:r>
              <a:rPr lang="en-US" sz="2400" dirty="0">
                <a:solidFill>
                  <a:schemeClr val="dk1"/>
                </a:solidFill>
                <a:sym typeface="Arial"/>
              </a:rPr>
              <a:t> पाठ के </a:t>
            </a:r>
            <a:r>
              <a:rPr lang="en-US" sz="2400" dirty="0" err="1">
                <a:solidFill>
                  <a:schemeClr val="dk1"/>
                </a:solidFill>
                <a:sym typeface="Arial"/>
              </a:rPr>
              <a:t>अंत</a:t>
            </a:r>
            <a:r>
              <a:rPr lang="en-US" sz="2400" dirty="0">
                <a:solidFill>
                  <a:schemeClr val="dk1"/>
                </a:solidFill>
                <a:sym typeface="Arial"/>
              </a:rPr>
              <a:t> </a:t>
            </a:r>
            <a:r>
              <a:rPr lang="en-US" sz="2400" dirty="0" err="1">
                <a:solidFill>
                  <a:schemeClr val="dk1"/>
                </a:solidFill>
                <a:sym typeface="Arial"/>
              </a:rPr>
              <a:t>में</a:t>
            </a:r>
            <a:r>
              <a:rPr lang="en-US" sz="2400" dirty="0">
                <a:solidFill>
                  <a:schemeClr val="dk1"/>
                </a:solidFill>
              </a:rPr>
              <a:t> । </a:t>
            </a:r>
            <a:endParaRPr lang="en-US" sz="2400" dirty="0">
              <a:solidFill>
                <a:schemeClr val="dk1"/>
              </a:solidFill>
              <a:latin typeface="Kruti Dev 011" panose="00000700000000000000" pitchFamily="2" charset="0"/>
            </a:endParaRPr>
          </a:p>
          <a:p>
            <a:pPr marL="457200" marR="0" lvl="0" indent="-457200" algn="just" rtl="0">
              <a:spcBef>
                <a:spcPts val="0"/>
              </a:spcBef>
              <a:spcAft>
                <a:spcPts val="0"/>
              </a:spcAft>
              <a:buClr>
                <a:srgbClr val="FF0000"/>
              </a:buClr>
              <a:buSzPts val="3200"/>
              <a:buFont typeface="Noto Sans Symbols"/>
              <a:buChar char="▪"/>
            </a:pPr>
            <a:endParaRPr sz="2400" dirty="0"/>
          </a:p>
          <a:p>
            <a:pPr marL="457200" marR="0" lvl="0" indent="-457200" algn="just" rtl="0">
              <a:spcBef>
                <a:spcPts val="0"/>
              </a:spcBef>
              <a:spcAft>
                <a:spcPts val="0"/>
              </a:spcAft>
              <a:buClr>
                <a:srgbClr val="FF0000"/>
              </a:buClr>
              <a:buSzPts val="3200"/>
              <a:buFont typeface="Noto Sans Symbols"/>
              <a:buChar char="▪"/>
            </a:pPr>
            <a:r>
              <a:rPr lang="en-US" sz="2400" b="1" dirty="0">
                <a:solidFill>
                  <a:srgbClr val="FF0000"/>
                </a:solidFill>
                <a:sym typeface="Arial"/>
              </a:rPr>
              <a:t>समग्र पाठ्यक्रम प्रतिक्रिया:</a:t>
            </a:r>
            <a:r>
              <a:rPr lang="en-US" sz="2400" dirty="0">
                <a:solidFill>
                  <a:schemeClr val="dk1"/>
                </a:solidFill>
                <a:sym typeface="Arial"/>
              </a:rPr>
              <a:t>सभी पाठ और अंतिम व्यावहारिक मूल्यांकन पूरा करने के बाद, हम आपसे समग्र पाठ्यक्रम फ़ीडबैक भरने के लिए कहेंगे। हम आपकी टिप्पणियों को बहुत महत्व देते हैं, क्योंकि वे भविष्य में पाठ्यक्रम को बेहतर बनाने में हमारी बहुत मदद करेंगी।</a:t>
            </a:r>
            <a:endParaRPr sz="2400" dirty="0">
              <a:solidFill>
                <a:schemeClr val="dk1"/>
              </a:solidFill>
              <a:sym typeface="Arial"/>
            </a:endParaRPr>
          </a:p>
        </p:txBody>
      </p:sp>
      <p:sp>
        <p:nvSpPr>
          <p:cNvPr id="310" name="Google Shape;310;p39"/>
          <p:cNvSpPr txBox="1"/>
          <p:nvPr/>
        </p:nvSpPr>
        <p:spPr>
          <a:xfrm>
            <a:off x="1031824" y="2522222"/>
            <a:ext cx="3829887" cy="1323399"/>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F0000"/>
                </a:solidFill>
                <a:latin typeface="Open Sans"/>
                <a:sym typeface="Arial"/>
              </a:rPr>
              <a:t>प्रतिभागियों की प्रतिक्रिया</a:t>
            </a:r>
            <a:r>
              <a:rPr lang="en-US" sz="4000" dirty="0">
                <a:solidFill>
                  <a:srgbClr val="FF0000"/>
                </a:solidFill>
                <a:latin typeface="Open Sans"/>
                <a:ea typeface="Calibri"/>
                <a:cs typeface="Calibri"/>
                <a:sym typeface="Calibri"/>
              </a:rPr>
              <a:t> </a:t>
            </a:r>
          </a:p>
        </p:txBody>
      </p:sp>
      <p:sp>
        <p:nvSpPr>
          <p:cNvPr id="2" name="Slide Number Placeholder 1">
            <a:extLst>
              <a:ext uri="{FF2B5EF4-FFF2-40B4-BE49-F238E27FC236}">
                <a16:creationId xmlns:a16="http://schemas.microsoft.com/office/drawing/2014/main" id="{F1194A2E-0BDA-CDC9-3AAF-7D372D5B868A}"/>
              </a:ext>
            </a:extLst>
          </p:cNvPr>
          <p:cNvSpPr>
            <a:spLocks noGrp="1"/>
          </p:cNvSpPr>
          <p:nvPr>
            <p:ph type="sldNum" idx="4294967295"/>
          </p:nvPr>
        </p:nvSpPr>
        <p:spPr>
          <a:xfrm>
            <a:off x="8610600" y="6356350"/>
            <a:ext cx="2743200" cy="365125"/>
          </a:xfrm>
          <a:prstGeom prst="rect">
            <a:avLst/>
          </a:prstGeom>
        </p:spPr>
        <p:txBody>
          <a:bodyPr/>
          <a:lstStyle/>
          <a:p>
            <a:pPr marL="0" lvl="0" indent="0" algn="r" rtl="0">
              <a:spcBef>
                <a:spcPts val="0"/>
              </a:spcBef>
              <a:spcAft>
                <a:spcPts val="0"/>
              </a:spcAft>
              <a:buNone/>
            </a:pPr>
            <a:fld id="{00000000-1234-1234-1234-123412341234}" type="slidenum">
              <a:rPr lang="en-US" smtClean="0"/>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7" name="Google Shape;317;p40"/>
          <p:cNvSpPr txBox="1"/>
          <p:nvPr/>
        </p:nvSpPr>
        <p:spPr>
          <a:xfrm>
            <a:off x="7034543" y="2082004"/>
            <a:ext cx="4319257" cy="3046948"/>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आवश्यक प्रपत्र यदि आपने अभी तक ऐसा नहीं किया है, तो कृपया सुनिश्चित करें कि आपने निम्नलिखित सीएसएसआर पाठ्यक्रम प्रपत्रों को पूरा करके जमा कर दिया है, जिनमें स्वास्थ्य, आहार और देयता मुक्ति संबंधी विवरण शामिल हैं।</a:t>
            </a:r>
            <a:endParaRPr sz="2400" dirty="0">
              <a:solidFill>
                <a:schemeClr val="dk1"/>
              </a:solidFill>
              <a:latin typeface="Open Sans"/>
              <a:sym typeface="Arial"/>
            </a:endParaRPr>
          </a:p>
        </p:txBody>
      </p:sp>
      <p:sp>
        <p:nvSpPr>
          <p:cNvPr id="318" name="Google Shape;318;p40"/>
          <p:cNvSpPr txBox="1"/>
          <p:nvPr/>
        </p:nvSpPr>
        <p:spPr>
          <a:xfrm>
            <a:off x="1130372" y="2082004"/>
            <a:ext cx="5397176" cy="707846"/>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F0000"/>
                </a:solidFill>
                <a:latin typeface="Open Sans"/>
                <a:sym typeface="Arial"/>
              </a:rPr>
              <a:t>आवश्यक प्रपत्र:</a:t>
            </a:r>
            <a:endParaRPr lang="en-US" sz="4000" b="1" dirty="0">
              <a:solidFill>
                <a:srgbClr val="FF0000"/>
              </a:solidFill>
              <a:latin typeface="Open Sans"/>
              <a:ea typeface="Calibri"/>
              <a:cs typeface="Calibri"/>
              <a:sym typeface="Calibri"/>
            </a:endParaRPr>
          </a:p>
        </p:txBody>
      </p:sp>
      <p:sp>
        <p:nvSpPr>
          <p:cNvPr id="2" name="Slide Number Placeholder 1">
            <a:extLst>
              <a:ext uri="{FF2B5EF4-FFF2-40B4-BE49-F238E27FC236}">
                <a16:creationId xmlns:a16="http://schemas.microsoft.com/office/drawing/2014/main" id="{CE76C71C-D1BC-534D-4928-70A0773D46FD}"/>
              </a:ext>
            </a:extLst>
          </p:cNvPr>
          <p:cNvSpPr>
            <a:spLocks noGrp="1"/>
          </p:cNvSpPr>
          <p:nvPr>
            <p:ph type="sldNum" idx="4294967295"/>
          </p:nvPr>
        </p:nvSpPr>
        <p:spPr>
          <a:xfrm>
            <a:off x="8610600" y="6356350"/>
            <a:ext cx="2743200" cy="365125"/>
          </a:xfrm>
          <a:prstGeom prst="rect">
            <a:avLst/>
          </a:prstGeom>
        </p:spPr>
        <p:txBody>
          <a:bodyPr/>
          <a:lstStyle/>
          <a:p>
            <a:pPr marL="0" lvl="0" indent="0" algn="r" rtl="0">
              <a:spcBef>
                <a:spcPts val="0"/>
              </a:spcBef>
              <a:spcAft>
                <a:spcPts val="0"/>
              </a:spcAft>
              <a:buNone/>
            </a:pPr>
            <a:fld id="{00000000-1234-1234-1234-123412341234}" type="slidenum">
              <a:rPr lang="en-US" smtClean="0"/>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5" name="Google Shape;325;p41"/>
          <p:cNvSpPr txBox="1"/>
          <p:nvPr/>
        </p:nvSpPr>
        <p:spPr>
          <a:xfrm>
            <a:off x="6654566" y="1703575"/>
            <a:ext cx="5422388" cy="3339335"/>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3200"/>
              <a:buFont typeface="Wingdings" panose="05000000000000000000" pitchFamily="2" charset="2"/>
              <a:buChar char="v"/>
            </a:pPr>
            <a:r>
              <a:rPr lang="en-US" sz="2400" dirty="0">
                <a:solidFill>
                  <a:schemeClr val="dk1"/>
                </a:solidFill>
                <a:latin typeface="Open Sans"/>
                <a:sym typeface="Arial"/>
              </a:rPr>
              <a:t>कक्षा शिष्टाचार</a:t>
            </a:r>
            <a:endParaRPr sz="2400" dirty="0">
              <a:latin typeface="Open Sans"/>
            </a:endParaRPr>
          </a:p>
          <a:p>
            <a:pPr marL="457200" marR="0" lvl="0" indent="-457200" algn="l" rtl="0">
              <a:spcBef>
                <a:spcPts val="0"/>
              </a:spcBef>
              <a:spcAft>
                <a:spcPts val="0"/>
              </a:spcAft>
              <a:buClr>
                <a:schemeClr val="dk1"/>
              </a:buClr>
              <a:buSzPts val="3200"/>
              <a:buFont typeface="Wingdings" panose="05000000000000000000" pitchFamily="2" charset="2"/>
              <a:buChar char="v"/>
            </a:pPr>
            <a:r>
              <a:rPr lang="en-US" sz="2400" dirty="0">
                <a:solidFill>
                  <a:schemeClr val="dk1"/>
                </a:solidFill>
                <a:latin typeface="Open Sans"/>
                <a:sym typeface="Arial"/>
              </a:rPr>
              <a:t>किसी भी इमारत के अंदर धूम्रपान निषिद्ध है; </a:t>
            </a:r>
            <a:r>
              <a:rPr lang="en-US" sz="2400" dirty="0" err="1">
                <a:solidFill>
                  <a:schemeClr val="dk1"/>
                </a:solidFill>
                <a:latin typeface="Open Sans"/>
                <a:sym typeface="Arial"/>
              </a:rPr>
              <a:t>आप</a:t>
            </a:r>
            <a:r>
              <a:rPr lang="en-US" sz="2400" dirty="0">
                <a:solidFill>
                  <a:schemeClr val="dk1"/>
                </a:solidFill>
                <a:latin typeface="Open Sans"/>
                <a:sym typeface="Arial"/>
              </a:rPr>
              <a:t> </a:t>
            </a:r>
            <a:r>
              <a:rPr lang="hi-IN" sz="2400" dirty="0">
                <a:solidFill>
                  <a:schemeClr val="dk1"/>
                </a:solidFill>
                <a:latin typeface="Open Sans"/>
                <a:sym typeface="Arial"/>
              </a:rPr>
              <a:t>विराम (ब्रेक)</a:t>
            </a:r>
            <a:r>
              <a:rPr lang="en-US" sz="2400" dirty="0">
                <a:solidFill>
                  <a:schemeClr val="dk1"/>
                </a:solidFill>
                <a:latin typeface="Open Sans"/>
                <a:sym typeface="Arial"/>
              </a:rPr>
              <a:t> के दौरान बाहर धूम्रपान </a:t>
            </a:r>
            <a:r>
              <a:rPr lang="en-US" sz="2400" dirty="0" err="1">
                <a:solidFill>
                  <a:schemeClr val="dk1"/>
                </a:solidFill>
                <a:latin typeface="Open Sans"/>
                <a:sym typeface="Arial"/>
              </a:rPr>
              <a:t>कर</a:t>
            </a:r>
            <a:r>
              <a:rPr lang="en-US" sz="2400" dirty="0">
                <a:solidFill>
                  <a:schemeClr val="dk1"/>
                </a:solidFill>
                <a:latin typeface="Open Sans"/>
                <a:sym typeface="Arial"/>
              </a:rPr>
              <a:t> </a:t>
            </a:r>
            <a:r>
              <a:rPr lang="en-US" sz="2400" dirty="0" err="1">
                <a:solidFill>
                  <a:schemeClr val="dk1"/>
                </a:solidFill>
                <a:latin typeface="Open Sans"/>
                <a:sym typeface="Arial"/>
              </a:rPr>
              <a:t>सकेंगे</a:t>
            </a:r>
            <a:r>
              <a:rPr lang="en-US" sz="2400" dirty="0">
                <a:solidFill>
                  <a:schemeClr val="dk1"/>
                </a:solidFill>
                <a:latin typeface="Open Sans"/>
                <a:sym typeface="Arial"/>
              </a:rPr>
              <a:t> I</a:t>
            </a:r>
            <a:endParaRPr sz="2400" dirty="0">
              <a:latin typeface="Open Sans"/>
            </a:endParaRPr>
          </a:p>
          <a:p>
            <a:pPr marL="546100" marR="0" lvl="0" indent="-342900" algn="l" rtl="0">
              <a:spcBef>
                <a:spcPts val="0"/>
              </a:spcBef>
              <a:spcAft>
                <a:spcPts val="0"/>
              </a:spcAft>
              <a:buClr>
                <a:schemeClr val="dk1"/>
              </a:buClr>
              <a:buSzPts val="3200"/>
              <a:buFont typeface="Wingdings" panose="05000000000000000000" pitchFamily="2" charset="2"/>
              <a:buChar char="v"/>
            </a:pPr>
            <a:endParaRPr sz="800" dirty="0">
              <a:solidFill>
                <a:schemeClr val="dk1"/>
              </a:solidFill>
              <a:latin typeface="Open Sans"/>
              <a:sym typeface="Arial"/>
            </a:endParaRPr>
          </a:p>
          <a:p>
            <a:pPr marL="457200" marR="0" lvl="0" indent="-457200" algn="l" rtl="0">
              <a:spcBef>
                <a:spcPts val="0"/>
              </a:spcBef>
              <a:spcAft>
                <a:spcPts val="0"/>
              </a:spcAft>
              <a:buClr>
                <a:schemeClr val="dk1"/>
              </a:buClr>
              <a:buSzPts val="3200"/>
              <a:buFont typeface="Wingdings" panose="05000000000000000000" pitchFamily="2" charset="2"/>
              <a:buChar char="v"/>
            </a:pPr>
            <a:r>
              <a:rPr lang="en-US" sz="2400" dirty="0">
                <a:solidFill>
                  <a:schemeClr val="dk1"/>
                </a:solidFill>
                <a:latin typeface="Open Sans"/>
                <a:sym typeface="Arial"/>
              </a:rPr>
              <a:t>खाना</a:t>
            </a:r>
            <a:endParaRPr sz="2400" dirty="0">
              <a:latin typeface="Open Sans"/>
            </a:endParaRPr>
          </a:p>
          <a:p>
            <a:pPr marL="342900" marR="0" lvl="0" indent="-342900" algn="l" rtl="0">
              <a:spcBef>
                <a:spcPts val="0"/>
              </a:spcBef>
              <a:spcAft>
                <a:spcPts val="0"/>
              </a:spcAft>
              <a:buFont typeface="Wingdings" panose="05000000000000000000" pitchFamily="2" charset="2"/>
              <a:buChar char="v"/>
            </a:pPr>
            <a:endParaRPr sz="1000" dirty="0">
              <a:solidFill>
                <a:schemeClr val="dk1"/>
              </a:solidFill>
              <a:latin typeface="Open Sans"/>
              <a:sym typeface="Arial"/>
            </a:endParaRPr>
          </a:p>
          <a:p>
            <a:pPr marL="457200" marR="0" lvl="0" indent="-457200" algn="l" rtl="0">
              <a:spcBef>
                <a:spcPts val="0"/>
              </a:spcBef>
              <a:spcAft>
                <a:spcPts val="0"/>
              </a:spcAft>
              <a:buClr>
                <a:schemeClr val="dk1"/>
              </a:buClr>
              <a:buSzPts val="3200"/>
              <a:buFont typeface="Wingdings" panose="05000000000000000000" pitchFamily="2" charset="2"/>
              <a:buChar char="v"/>
            </a:pPr>
            <a:r>
              <a:rPr lang="en-US" sz="2400" dirty="0">
                <a:solidFill>
                  <a:schemeClr val="dk1"/>
                </a:solidFill>
                <a:latin typeface="Open Sans"/>
                <a:sym typeface="Arial"/>
              </a:rPr>
              <a:t>आवास और व्यय</a:t>
            </a:r>
            <a:endParaRPr sz="2400" dirty="0">
              <a:latin typeface="Open Sans"/>
            </a:endParaRPr>
          </a:p>
          <a:p>
            <a:pPr marL="457200" marR="0" lvl="0" indent="-457200" algn="l" rtl="0">
              <a:spcBef>
                <a:spcPts val="0"/>
              </a:spcBef>
              <a:spcAft>
                <a:spcPts val="0"/>
              </a:spcAft>
              <a:buClr>
                <a:schemeClr val="dk1"/>
              </a:buClr>
              <a:buSzPts val="3200"/>
              <a:buFont typeface="Wingdings" panose="05000000000000000000" pitchFamily="2" charset="2"/>
              <a:buChar char="v"/>
            </a:pPr>
            <a:r>
              <a:rPr lang="en-US" sz="2400" dirty="0">
                <a:solidFill>
                  <a:schemeClr val="dk1"/>
                </a:solidFill>
                <a:latin typeface="Open Sans"/>
                <a:sym typeface="Arial"/>
              </a:rPr>
              <a:t>कवर किए गए खर्च</a:t>
            </a:r>
            <a:endParaRPr sz="2400" dirty="0">
              <a:latin typeface="Open Sans"/>
            </a:endParaRPr>
          </a:p>
          <a:p>
            <a:pPr marL="457200" marR="0" lvl="0" indent="-457200" algn="l" rtl="0">
              <a:spcBef>
                <a:spcPts val="0"/>
              </a:spcBef>
              <a:spcAft>
                <a:spcPts val="0"/>
              </a:spcAft>
              <a:buClr>
                <a:schemeClr val="dk1"/>
              </a:buClr>
              <a:buSzPts val="3200"/>
              <a:buFont typeface="Wingdings" panose="05000000000000000000" pitchFamily="2" charset="2"/>
              <a:buChar char="v"/>
            </a:pPr>
            <a:r>
              <a:rPr lang="en-US" sz="2400" dirty="0">
                <a:solidFill>
                  <a:schemeClr val="dk1"/>
                </a:solidFill>
                <a:latin typeface="Open Sans"/>
                <a:sym typeface="Arial"/>
              </a:rPr>
              <a:t>अप्राप्त व्यय</a:t>
            </a:r>
            <a:endParaRPr sz="2400" dirty="0">
              <a:latin typeface="Open Sans"/>
            </a:endParaRPr>
          </a:p>
        </p:txBody>
      </p:sp>
      <p:sp>
        <p:nvSpPr>
          <p:cNvPr id="326" name="Google Shape;326;p41"/>
          <p:cNvSpPr txBox="1"/>
          <p:nvPr/>
        </p:nvSpPr>
        <p:spPr>
          <a:xfrm>
            <a:off x="1714872" y="1575233"/>
            <a:ext cx="3733056" cy="1938952"/>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F0000"/>
                </a:solidFill>
                <a:latin typeface="Open Sans"/>
                <a:sym typeface="Arial"/>
              </a:rPr>
              <a:t>सुविधाएं और आधारभूत नियम</a:t>
            </a:r>
          </a:p>
        </p:txBody>
      </p:sp>
      <p:sp>
        <p:nvSpPr>
          <p:cNvPr id="2" name="Slide Number Placeholder 1">
            <a:extLst>
              <a:ext uri="{FF2B5EF4-FFF2-40B4-BE49-F238E27FC236}">
                <a16:creationId xmlns:a16="http://schemas.microsoft.com/office/drawing/2014/main" id="{3186B305-C2A6-C3AF-6018-98AEFDB8B2BD}"/>
              </a:ext>
            </a:extLst>
          </p:cNvPr>
          <p:cNvSpPr>
            <a:spLocks noGrp="1"/>
          </p:cNvSpPr>
          <p:nvPr>
            <p:ph type="sldNum" idx="4294967295"/>
          </p:nvPr>
        </p:nvSpPr>
        <p:spPr>
          <a:xfrm>
            <a:off x="8610600" y="6356350"/>
            <a:ext cx="2743200" cy="365125"/>
          </a:xfrm>
          <a:prstGeom prst="rect">
            <a:avLst/>
          </a:prstGeom>
        </p:spPr>
        <p:txBody>
          <a:bodyPr/>
          <a:lstStyle/>
          <a:p>
            <a:pPr marL="0" lvl="0" indent="0" algn="r" rtl="0">
              <a:spcBef>
                <a:spcPts val="0"/>
              </a:spcBef>
              <a:spcAft>
                <a:spcPts val="0"/>
              </a:spcAft>
              <a:buNone/>
            </a:pPr>
            <a:fld id="{00000000-1234-1234-1234-123412341234}" type="slidenum">
              <a:rPr lang="en-US" smtClean="0"/>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3" name="Google Shape;333;p42"/>
          <p:cNvSpPr txBox="1"/>
          <p:nvPr/>
        </p:nvSpPr>
        <p:spPr>
          <a:xfrm>
            <a:off x="4897925" y="1157001"/>
            <a:ext cx="7179029" cy="5355272"/>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chemeClr val="dk1"/>
              </a:buClr>
              <a:buSzPts val="3200"/>
              <a:buFont typeface="Wingdings" panose="05000000000000000000" pitchFamily="2" charset="2"/>
              <a:buChar char="v"/>
            </a:pPr>
            <a:r>
              <a:rPr lang="en-US" sz="2400" dirty="0">
                <a:solidFill>
                  <a:schemeClr val="dk1"/>
                </a:solidFill>
                <a:latin typeface="Open Sans"/>
                <a:sym typeface="Arial"/>
              </a:rPr>
              <a:t>यात्रा</a:t>
            </a:r>
            <a:endParaRPr sz="2400" dirty="0">
              <a:latin typeface="Open Sans"/>
            </a:endParaRPr>
          </a:p>
          <a:p>
            <a:pPr marL="457200" marR="0" lvl="0" indent="-457200" algn="l" rtl="0">
              <a:lnSpc>
                <a:spcPct val="150000"/>
              </a:lnSpc>
              <a:spcBef>
                <a:spcPts val="0"/>
              </a:spcBef>
              <a:spcAft>
                <a:spcPts val="0"/>
              </a:spcAft>
              <a:buClr>
                <a:schemeClr val="dk1"/>
              </a:buClr>
              <a:buSzPts val="3200"/>
              <a:buFont typeface="Wingdings" panose="05000000000000000000" pitchFamily="2" charset="2"/>
              <a:buChar char="v"/>
            </a:pPr>
            <a:r>
              <a:rPr lang="en-US" sz="2400" dirty="0">
                <a:solidFill>
                  <a:schemeClr val="dk1"/>
                </a:solidFill>
                <a:latin typeface="Open Sans"/>
                <a:sym typeface="Arial"/>
              </a:rPr>
              <a:t>आरक्षण, पुष्टिकरण, यात्रा कार्यक्रम, परिवर्तन आदि प्रशासनिक कर्मचारियों को निर्देशित किए जाने चाहिए।</a:t>
            </a:r>
            <a:endParaRPr sz="2400" dirty="0">
              <a:latin typeface="Open Sans"/>
            </a:endParaRPr>
          </a:p>
          <a:p>
            <a:pPr marL="342900" marR="0" lvl="0" indent="-342900" algn="l" rtl="0">
              <a:lnSpc>
                <a:spcPct val="150000"/>
              </a:lnSpc>
              <a:spcBef>
                <a:spcPts val="0"/>
              </a:spcBef>
              <a:spcAft>
                <a:spcPts val="0"/>
              </a:spcAft>
              <a:buFont typeface="Wingdings" panose="05000000000000000000" pitchFamily="2" charset="2"/>
              <a:buChar char="v"/>
            </a:pPr>
            <a:endParaRPr sz="1200" dirty="0">
              <a:solidFill>
                <a:schemeClr val="dk1"/>
              </a:solidFill>
              <a:latin typeface="Open Sans"/>
              <a:sym typeface="Arial"/>
            </a:endParaRPr>
          </a:p>
          <a:p>
            <a:pPr marL="457200" marR="0" lvl="0" indent="-457200" algn="l" rtl="0">
              <a:lnSpc>
                <a:spcPct val="150000"/>
              </a:lnSpc>
              <a:spcBef>
                <a:spcPts val="0"/>
              </a:spcBef>
              <a:spcAft>
                <a:spcPts val="0"/>
              </a:spcAft>
              <a:buClr>
                <a:schemeClr val="dk1"/>
              </a:buClr>
              <a:buSzPts val="3200"/>
              <a:buFont typeface="Wingdings" panose="05000000000000000000" pitchFamily="2" charset="2"/>
              <a:buChar char="v"/>
            </a:pPr>
            <a:r>
              <a:rPr lang="en-US" sz="2400" dirty="0">
                <a:solidFill>
                  <a:schemeClr val="dk1"/>
                </a:solidFill>
                <a:latin typeface="Open Sans"/>
                <a:sym typeface="Arial"/>
              </a:rPr>
              <a:t>सुरक्षा</a:t>
            </a:r>
            <a:endParaRPr sz="2400" dirty="0">
              <a:latin typeface="Open Sans"/>
            </a:endParaRPr>
          </a:p>
          <a:p>
            <a:pPr marL="457200" marR="0" lvl="0" indent="-457200" algn="l" rtl="0">
              <a:lnSpc>
                <a:spcPct val="150000"/>
              </a:lnSpc>
              <a:spcBef>
                <a:spcPts val="0"/>
              </a:spcBef>
              <a:spcAft>
                <a:spcPts val="0"/>
              </a:spcAft>
              <a:buClr>
                <a:schemeClr val="dk1"/>
              </a:buClr>
              <a:buSzPts val="3200"/>
              <a:buFont typeface="Wingdings" panose="05000000000000000000" pitchFamily="2" charset="2"/>
              <a:buChar char="v"/>
            </a:pPr>
            <a:r>
              <a:rPr lang="en-US" sz="2400" dirty="0">
                <a:solidFill>
                  <a:schemeClr val="dk1"/>
                </a:solidFill>
                <a:latin typeface="Open Sans"/>
                <a:sym typeface="Arial"/>
              </a:rPr>
              <a:t>आपातकालीन प्रक्रियाओं, कक्षा से बाहर निकलने, आपातकालीन निकासों पर ध्यान दें:</a:t>
            </a:r>
            <a:endParaRPr sz="2400" dirty="0">
              <a:latin typeface="Open Sans"/>
            </a:endParaRPr>
          </a:p>
          <a:p>
            <a:pPr marL="457200" marR="0" lvl="0" indent="-457200" algn="l" rtl="0">
              <a:lnSpc>
                <a:spcPct val="150000"/>
              </a:lnSpc>
              <a:spcBef>
                <a:spcPts val="0"/>
              </a:spcBef>
              <a:spcAft>
                <a:spcPts val="0"/>
              </a:spcAft>
              <a:buClr>
                <a:schemeClr val="dk1"/>
              </a:buClr>
              <a:buSzPts val="3200"/>
              <a:buFont typeface="Wingdings" panose="05000000000000000000" pitchFamily="2" charset="2"/>
              <a:buChar char="v"/>
            </a:pPr>
            <a:r>
              <a:rPr lang="en-US" sz="2400" dirty="0">
                <a:solidFill>
                  <a:schemeClr val="dk1"/>
                </a:solidFill>
                <a:latin typeface="Open Sans"/>
                <a:sym typeface="Arial"/>
              </a:rPr>
              <a:t>सुविधाओं में सुरक्षा क्षेत्रों का स्थान, बैठक बिंदु,</a:t>
            </a:r>
            <a:r>
              <a:rPr lang="en-US" sz="2400" dirty="0" err="1">
                <a:solidFill>
                  <a:schemeClr val="dk1"/>
                </a:solidFill>
                <a:latin typeface="Open Sans"/>
                <a:sym typeface="Arial"/>
              </a:rPr>
              <a:t>वगैरह</a:t>
            </a:r>
            <a:r>
              <a:rPr lang="en-US" sz="2400" dirty="0">
                <a:solidFill>
                  <a:schemeClr val="dk1"/>
                </a:solidFill>
                <a:latin typeface="Open Sans"/>
                <a:sym typeface="Arial"/>
              </a:rPr>
              <a:t>:</a:t>
            </a:r>
            <a:endParaRPr sz="2400" dirty="0">
              <a:latin typeface="Open Sans"/>
            </a:endParaRPr>
          </a:p>
          <a:p>
            <a:pPr marL="457200" marR="0" lvl="0" indent="-457200" algn="l" rtl="0">
              <a:lnSpc>
                <a:spcPct val="150000"/>
              </a:lnSpc>
              <a:spcBef>
                <a:spcPts val="0"/>
              </a:spcBef>
              <a:spcAft>
                <a:spcPts val="0"/>
              </a:spcAft>
              <a:buClr>
                <a:schemeClr val="dk1"/>
              </a:buClr>
              <a:buSzPts val="3200"/>
              <a:buFont typeface="Wingdings" panose="05000000000000000000" pitchFamily="2" charset="2"/>
              <a:buChar char="v"/>
            </a:pPr>
            <a:r>
              <a:rPr lang="en-US" sz="2400" dirty="0">
                <a:solidFill>
                  <a:schemeClr val="dk1"/>
                </a:solidFill>
                <a:latin typeface="Open Sans"/>
                <a:sym typeface="Arial"/>
              </a:rPr>
              <a:t>प्राथमिक चिकित्सा किट का स्थान और उसकी सामग्री:</a:t>
            </a:r>
            <a:endParaRPr sz="2400" dirty="0">
              <a:latin typeface="Open Sans"/>
            </a:endParaRPr>
          </a:p>
          <a:p>
            <a:pPr marL="457200" marR="0" lvl="0" indent="-457200" algn="l" rtl="0">
              <a:lnSpc>
                <a:spcPct val="150000"/>
              </a:lnSpc>
              <a:spcBef>
                <a:spcPts val="0"/>
              </a:spcBef>
              <a:spcAft>
                <a:spcPts val="0"/>
              </a:spcAft>
              <a:buClr>
                <a:schemeClr val="dk1"/>
              </a:buClr>
              <a:buSzPts val="3200"/>
              <a:buFont typeface="Wingdings" panose="05000000000000000000" pitchFamily="2" charset="2"/>
              <a:buChar char="v"/>
            </a:pPr>
            <a:r>
              <a:rPr lang="en-US" sz="2400" dirty="0">
                <a:solidFill>
                  <a:schemeClr val="dk1"/>
                </a:solidFill>
                <a:latin typeface="Open Sans"/>
                <a:sym typeface="Arial"/>
              </a:rPr>
              <a:t>आपातकालीन फ़ोन नंबर, </a:t>
            </a:r>
            <a:r>
              <a:rPr lang="en-US" sz="2400" dirty="0" err="1">
                <a:solidFill>
                  <a:schemeClr val="dk1"/>
                </a:solidFill>
                <a:latin typeface="Open Sans"/>
                <a:sym typeface="Arial"/>
              </a:rPr>
              <a:t>अन्य</a:t>
            </a:r>
            <a:r>
              <a:rPr lang="en-US" sz="2400" dirty="0">
                <a:solidFill>
                  <a:schemeClr val="dk1"/>
                </a:solidFill>
                <a:latin typeface="Open Sans"/>
                <a:sym typeface="Arial"/>
              </a:rPr>
              <a:t> I</a:t>
            </a:r>
            <a:endParaRPr sz="2400" dirty="0">
              <a:solidFill>
                <a:schemeClr val="dk1"/>
              </a:solidFill>
              <a:latin typeface="Open Sans"/>
              <a:sym typeface="Arial"/>
            </a:endParaRPr>
          </a:p>
        </p:txBody>
      </p:sp>
      <p:sp>
        <p:nvSpPr>
          <p:cNvPr id="334" name="Google Shape;334;p42"/>
          <p:cNvSpPr txBox="1"/>
          <p:nvPr/>
        </p:nvSpPr>
        <p:spPr>
          <a:xfrm>
            <a:off x="118800" y="1655534"/>
            <a:ext cx="4517679" cy="1323399"/>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F0000"/>
                </a:solidFill>
                <a:latin typeface="Open Sans"/>
                <a:sym typeface="Arial"/>
              </a:rPr>
              <a:t>सुविधाएं और आधारभूत नियम</a:t>
            </a:r>
          </a:p>
        </p:txBody>
      </p:sp>
      <p:sp>
        <p:nvSpPr>
          <p:cNvPr id="2" name="Slide Number Placeholder 1">
            <a:extLst>
              <a:ext uri="{FF2B5EF4-FFF2-40B4-BE49-F238E27FC236}">
                <a16:creationId xmlns:a16="http://schemas.microsoft.com/office/drawing/2014/main" id="{FBE2AADD-3300-01CA-8FA9-9392FE28756D}"/>
              </a:ext>
            </a:extLst>
          </p:cNvPr>
          <p:cNvSpPr>
            <a:spLocks noGrp="1"/>
          </p:cNvSpPr>
          <p:nvPr>
            <p:ph type="sldNum" idx="4294967295"/>
          </p:nvPr>
        </p:nvSpPr>
        <p:spPr>
          <a:xfrm>
            <a:off x="8610600" y="6356350"/>
            <a:ext cx="2743200" cy="365125"/>
          </a:xfrm>
          <a:prstGeom prst="rect">
            <a:avLst/>
          </a:prstGeom>
        </p:spPr>
        <p:txBody>
          <a:bodyPr/>
          <a:lstStyle/>
          <a:p>
            <a:pPr marL="0" lvl="0" indent="0" algn="r" rtl="0">
              <a:spcBef>
                <a:spcPts val="0"/>
              </a:spcBef>
              <a:spcAft>
                <a:spcPts val="0"/>
              </a:spcAft>
              <a:buNone/>
            </a:pPr>
            <a:fld id="{00000000-1234-1234-1234-123412341234}" type="slidenum">
              <a:rPr lang="en-US" smtClean="0"/>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6"/>
          <p:cNvSpPr txBox="1">
            <a:spLocks noGrp="1"/>
          </p:cNvSpPr>
          <p:nvPr>
            <p:ph type="body" idx="4294967295"/>
          </p:nvPr>
        </p:nvSpPr>
        <p:spPr>
          <a:xfrm>
            <a:off x="5973411" y="1038640"/>
            <a:ext cx="5048550" cy="518517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3200"/>
              <a:buFont typeface="Noto Sans Symbols"/>
              <a:buChar char="▪"/>
            </a:pPr>
            <a:r>
              <a:rPr lang="en-US" sz="2400" dirty="0">
                <a:latin typeface="Open Sans"/>
                <a:ea typeface="Arial"/>
                <a:cs typeface="Arial"/>
                <a:sym typeface="Arial"/>
              </a:rPr>
              <a:t>     अपेक्षाएं</a:t>
            </a:r>
            <a:endParaRPr sz="2400" dirty="0">
              <a:latin typeface="Open Sans"/>
            </a:endParaRPr>
          </a:p>
          <a:p>
            <a:pPr marL="228600" lvl="0" indent="-228600" algn="l" rtl="0">
              <a:lnSpc>
                <a:spcPct val="90000"/>
              </a:lnSpc>
              <a:spcBef>
                <a:spcPts val="1000"/>
              </a:spcBef>
              <a:spcAft>
                <a:spcPts val="0"/>
              </a:spcAft>
              <a:buClr>
                <a:schemeClr val="dk1"/>
              </a:buClr>
              <a:buSzPts val="3200"/>
              <a:buFont typeface="Noto Sans Symbols"/>
              <a:buChar char="▪"/>
            </a:pPr>
            <a:r>
              <a:rPr lang="en-US" sz="2400" dirty="0">
                <a:latin typeface="Open Sans"/>
                <a:ea typeface="Arial"/>
                <a:cs typeface="Arial"/>
                <a:sym typeface="Arial"/>
              </a:rPr>
              <a:t>     उद्देश्य</a:t>
            </a:r>
            <a:endParaRPr sz="2400" dirty="0">
              <a:latin typeface="Open Sans"/>
            </a:endParaRPr>
          </a:p>
          <a:p>
            <a:pPr marL="228600" lvl="0" indent="-228600">
              <a:buSzPts val="3200"/>
              <a:buFont typeface="Noto Sans Symbols"/>
              <a:buChar char="▪"/>
            </a:pPr>
            <a:r>
              <a:rPr lang="en-US" sz="2400" dirty="0">
                <a:latin typeface="Open Sans"/>
                <a:ea typeface="Arial"/>
                <a:cs typeface="Arial"/>
                <a:sym typeface="Arial"/>
              </a:rPr>
              <a:t>     </a:t>
            </a:r>
            <a:r>
              <a:rPr lang="hi-IN" sz="2400" dirty="0">
                <a:latin typeface="Open Sans"/>
                <a:ea typeface="Arial"/>
                <a:cs typeface="Arial"/>
                <a:sym typeface="Arial"/>
              </a:rPr>
              <a:t>लक्ष्य</a:t>
            </a:r>
            <a:endParaRPr lang="en-IN" sz="2400" dirty="0">
              <a:latin typeface="Open Sans"/>
              <a:ea typeface="Arial"/>
              <a:cs typeface="Arial"/>
              <a:sym typeface="Arial"/>
            </a:endParaRPr>
          </a:p>
          <a:p>
            <a:pPr marL="228600" lvl="0" indent="-228600">
              <a:buSzPts val="3200"/>
              <a:buFont typeface="Noto Sans Symbols"/>
              <a:buChar char="▪"/>
            </a:pPr>
            <a:r>
              <a:rPr lang="en-US" sz="2400" dirty="0">
                <a:latin typeface="Open Sans"/>
                <a:ea typeface="Arial"/>
                <a:cs typeface="Arial"/>
                <a:sym typeface="Arial"/>
              </a:rPr>
              <a:t>     </a:t>
            </a:r>
            <a:r>
              <a:rPr lang="hi-IN" sz="2400" dirty="0">
                <a:latin typeface="Open Sans"/>
                <a:ea typeface="Arial"/>
                <a:cs typeface="Arial"/>
                <a:sym typeface="Arial"/>
              </a:rPr>
              <a:t>कार्यप्रणाली</a:t>
            </a:r>
            <a:endParaRPr sz="2400" dirty="0">
              <a:latin typeface="Open Sans"/>
            </a:endParaRPr>
          </a:p>
          <a:p>
            <a:pPr marL="228600" lvl="0" indent="-228600" algn="l" rtl="0">
              <a:lnSpc>
                <a:spcPct val="90000"/>
              </a:lnSpc>
              <a:spcBef>
                <a:spcPts val="1000"/>
              </a:spcBef>
              <a:spcAft>
                <a:spcPts val="0"/>
              </a:spcAft>
              <a:buClr>
                <a:schemeClr val="dk1"/>
              </a:buClr>
              <a:buSzPts val="3200"/>
              <a:buFont typeface="Noto Sans Symbols"/>
              <a:buChar char="▪"/>
            </a:pPr>
            <a:r>
              <a:rPr lang="en-US" sz="2400" dirty="0">
                <a:latin typeface="Open Sans"/>
                <a:ea typeface="Arial"/>
                <a:cs typeface="Arial"/>
                <a:sym typeface="Arial"/>
              </a:rPr>
              <a:t>     परीक्षण</a:t>
            </a:r>
            <a:endParaRPr sz="2400" dirty="0">
              <a:latin typeface="Open Sans"/>
            </a:endParaRPr>
          </a:p>
          <a:p>
            <a:pPr marL="228600" lvl="0" indent="-228600" algn="l" rtl="0">
              <a:lnSpc>
                <a:spcPct val="90000"/>
              </a:lnSpc>
              <a:spcBef>
                <a:spcPts val="1000"/>
              </a:spcBef>
              <a:spcAft>
                <a:spcPts val="0"/>
              </a:spcAft>
              <a:buClr>
                <a:schemeClr val="dk1"/>
              </a:buClr>
              <a:buSzPts val="3200"/>
              <a:buFont typeface="Noto Sans Symbols"/>
              <a:buChar char="▪"/>
            </a:pPr>
            <a:r>
              <a:rPr lang="en-US" sz="2400" dirty="0">
                <a:latin typeface="Open Sans"/>
                <a:ea typeface="Arial"/>
                <a:cs typeface="Arial"/>
                <a:sym typeface="Arial"/>
              </a:rPr>
              <a:t>     सामग्री</a:t>
            </a:r>
            <a:endParaRPr sz="2400" dirty="0">
              <a:latin typeface="Open Sans"/>
            </a:endParaRPr>
          </a:p>
          <a:p>
            <a:pPr marL="228600" lvl="0" indent="-228600" algn="l" rtl="0">
              <a:lnSpc>
                <a:spcPct val="90000"/>
              </a:lnSpc>
              <a:spcBef>
                <a:spcPts val="1000"/>
              </a:spcBef>
              <a:spcAft>
                <a:spcPts val="0"/>
              </a:spcAft>
              <a:buClr>
                <a:schemeClr val="dk1"/>
              </a:buClr>
              <a:buSzPts val="3200"/>
              <a:buFont typeface="Noto Sans Symbols"/>
              <a:buChar char="▪"/>
            </a:pPr>
            <a:r>
              <a:rPr lang="en-US" sz="2400" dirty="0">
                <a:latin typeface="Open Sans"/>
                <a:ea typeface="Arial"/>
                <a:cs typeface="Arial"/>
                <a:sym typeface="Arial"/>
              </a:rPr>
              <a:t>     रसद और एजेंडा</a:t>
            </a:r>
            <a:endParaRPr sz="2400" dirty="0">
              <a:latin typeface="Open Sans"/>
            </a:endParaRPr>
          </a:p>
          <a:p>
            <a:pPr marL="228600" lvl="0" indent="-228600" algn="l" rtl="0">
              <a:lnSpc>
                <a:spcPct val="90000"/>
              </a:lnSpc>
              <a:spcBef>
                <a:spcPts val="1000"/>
              </a:spcBef>
              <a:spcAft>
                <a:spcPts val="0"/>
              </a:spcAft>
              <a:buClr>
                <a:schemeClr val="dk1"/>
              </a:buClr>
              <a:buSzPts val="3200"/>
              <a:buFont typeface="Noto Sans Symbols"/>
              <a:buChar char="▪"/>
            </a:pPr>
            <a:r>
              <a:rPr lang="en-US" sz="2400" dirty="0">
                <a:latin typeface="Open Sans"/>
                <a:ea typeface="Arial"/>
                <a:cs typeface="Arial"/>
                <a:sym typeface="Arial"/>
              </a:rPr>
              <a:t>     पाठ्यक्रम समीक्षा</a:t>
            </a:r>
            <a:endParaRPr sz="2400" dirty="0">
              <a:latin typeface="Open Sans"/>
            </a:endParaRPr>
          </a:p>
        </p:txBody>
      </p:sp>
      <p:sp>
        <p:nvSpPr>
          <p:cNvPr id="5" name="TextBox 4">
            <a:extLst>
              <a:ext uri="{FF2B5EF4-FFF2-40B4-BE49-F238E27FC236}">
                <a16:creationId xmlns:a16="http://schemas.microsoft.com/office/drawing/2014/main" id="{9B4973C2-AE9F-2976-1995-E76A5A42453F}"/>
              </a:ext>
            </a:extLst>
          </p:cNvPr>
          <p:cNvSpPr txBox="1"/>
          <p:nvPr/>
        </p:nvSpPr>
        <p:spPr>
          <a:xfrm>
            <a:off x="1646960" y="1018307"/>
            <a:ext cx="4144240" cy="769441"/>
          </a:xfrm>
          <a:prstGeom prst="rect">
            <a:avLst/>
          </a:prstGeom>
          <a:solidFill>
            <a:schemeClr val="bg1"/>
          </a:solidFill>
        </p:spPr>
        <p:txBody>
          <a:bodyPr wrap="square">
            <a:spAutoFit/>
          </a:bodyPr>
          <a:lstStyle/>
          <a:p>
            <a:pPr algn="l" rtl="0"/>
            <a:r>
              <a:rPr lang="en-US" sz="4400" b="1" dirty="0">
                <a:solidFill>
                  <a:srgbClr val="FF0000"/>
                </a:solidFill>
                <a:latin typeface="Open Sans"/>
                <a:sym typeface="Arial"/>
              </a:rPr>
              <a:t>उद्देश्य:</a:t>
            </a:r>
            <a:r>
              <a:rPr lang="en-US" sz="4400" dirty="0">
                <a:solidFill>
                  <a:srgbClr val="FF0000"/>
                </a:solidFill>
                <a:latin typeface="Open Sans"/>
              </a:rPr>
              <a:t> </a:t>
            </a:r>
            <a:endParaRPr lang="en-IN" sz="4400" dirty="0">
              <a:solidFill>
                <a:srgbClr val="FF0000"/>
              </a:solidFill>
              <a:latin typeface="Open Sans"/>
            </a:endParaRPr>
          </a:p>
        </p:txBody>
      </p:sp>
      <p:sp>
        <p:nvSpPr>
          <p:cNvPr id="8" name="Google Shape;116;p15"/>
          <p:cNvSpPr txBox="1"/>
          <p:nvPr/>
        </p:nvSpPr>
        <p:spPr>
          <a:xfrm>
            <a:off x="1379864" y="2208574"/>
            <a:ext cx="4145497"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3200"/>
              <a:buFont typeface="Arial"/>
              <a:buNone/>
            </a:pPr>
            <a:r>
              <a:rPr lang="en-US" sz="2400" dirty="0">
                <a:solidFill>
                  <a:schemeClr val="dk1"/>
                </a:solidFill>
                <a:latin typeface="Open Sans"/>
                <a:sym typeface="Arial"/>
              </a:rPr>
              <a:t>इस पाठ को पूरा करने पर आप निम्न कार्य कर सकेंगे:-</a:t>
            </a:r>
            <a:endParaRPr sz="2400" dirty="0">
              <a:latin typeface="Open Sans"/>
            </a:endParaRPr>
          </a:p>
        </p:txBody>
      </p:sp>
      <p:sp>
        <p:nvSpPr>
          <p:cNvPr id="2" name="Slide Number Placeholder 1">
            <a:extLst>
              <a:ext uri="{FF2B5EF4-FFF2-40B4-BE49-F238E27FC236}">
                <a16:creationId xmlns:a16="http://schemas.microsoft.com/office/drawing/2014/main" id="{2A08ABCF-A17E-D796-906B-33D8AFA70C1C}"/>
              </a:ext>
            </a:extLst>
          </p:cNvPr>
          <p:cNvSpPr>
            <a:spLocks noGrp="1"/>
          </p:cNvSpPr>
          <p:nvPr>
            <p:ph type="sldNum" idx="4294967295"/>
          </p:nvPr>
        </p:nvSpPr>
        <p:spPr>
          <a:xfrm>
            <a:off x="8610600" y="6356350"/>
            <a:ext cx="2743200" cy="365125"/>
          </a:xfrm>
          <a:prstGeom prst="rect">
            <a:avLst/>
          </a:prstGeom>
        </p:spPr>
        <p:txBody>
          <a:bodyPr/>
          <a:lstStyle/>
          <a:p>
            <a:pPr marL="0" lvl="0" indent="0" algn="r" rtl="0">
              <a:spcBef>
                <a:spcPts val="0"/>
              </a:spcBef>
              <a:spcAft>
                <a:spcPts val="0"/>
              </a:spcAft>
              <a:buNone/>
            </a:pPr>
            <a:fld id="{00000000-1234-1234-1234-123412341234}" type="slidenum">
              <a:rPr lang="en-US" smtClean="0"/>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41" name="Google Shape;341;p43"/>
          <p:cNvSpPr txBox="1"/>
          <p:nvPr/>
        </p:nvSpPr>
        <p:spPr>
          <a:xfrm>
            <a:off x="5906670" y="1965023"/>
            <a:ext cx="5726664" cy="3416279"/>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3200"/>
              <a:buFont typeface="Arial"/>
              <a:buChar char="•"/>
            </a:pPr>
            <a:r>
              <a:rPr lang="en-US" sz="2400" dirty="0">
                <a:solidFill>
                  <a:schemeClr val="dk1"/>
                </a:solidFill>
                <a:latin typeface="Open Sans"/>
                <a:sym typeface="Arial"/>
              </a:rPr>
              <a:t>हम एक दीवार पर “फ़ाइल” नामक एक खाली फ़्लिपचार्ट </a:t>
            </a:r>
            <a:r>
              <a:rPr lang="en-US" sz="2400" dirty="0" err="1">
                <a:solidFill>
                  <a:schemeClr val="dk1"/>
                </a:solidFill>
                <a:latin typeface="Open Sans"/>
                <a:sym typeface="Arial"/>
              </a:rPr>
              <a:t>लगाएंगे</a:t>
            </a:r>
            <a:r>
              <a:rPr lang="en-US" sz="2400" dirty="0">
                <a:solidFill>
                  <a:schemeClr val="dk1"/>
                </a:solidFill>
                <a:latin typeface="Open Sans"/>
                <a:sym typeface="Arial"/>
              </a:rPr>
              <a:t>।</a:t>
            </a:r>
          </a:p>
          <a:p>
            <a:pPr marL="457200" marR="0" lvl="0" indent="-457200" algn="just" rtl="0">
              <a:spcBef>
                <a:spcPts val="0"/>
              </a:spcBef>
              <a:spcAft>
                <a:spcPts val="0"/>
              </a:spcAft>
              <a:buClr>
                <a:schemeClr val="dk1"/>
              </a:buClr>
              <a:buSzPts val="3200"/>
              <a:buFont typeface="Arial"/>
              <a:buChar char="•"/>
            </a:pPr>
            <a:endParaRPr sz="2400" dirty="0">
              <a:latin typeface="Open Sans"/>
            </a:endParaRPr>
          </a:p>
          <a:p>
            <a:pPr marL="457200" marR="0" lvl="0" indent="-457200" algn="just" rtl="0">
              <a:spcBef>
                <a:spcPts val="0"/>
              </a:spcBef>
              <a:spcAft>
                <a:spcPts val="0"/>
              </a:spcAft>
              <a:buClr>
                <a:schemeClr val="dk1"/>
              </a:buClr>
              <a:buSzPts val="3200"/>
              <a:buFont typeface="Arial"/>
              <a:buChar char="•"/>
            </a:pPr>
            <a:r>
              <a:rPr lang="en-US" sz="2400" dirty="0">
                <a:solidFill>
                  <a:schemeClr val="dk1"/>
                </a:solidFill>
                <a:latin typeface="Open Sans"/>
                <a:sym typeface="Arial"/>
              </a:rPr>
              <a:t>हम इसका उपयोग उन प्रश्नों और मुद्दों को दर्ज करने के लिए करेंगे जिन्हें बाद के पाठों में या पाठ्यक्रम के अंत में सामान्य समीक्षा में स्पष्ट करने की आवश्यकता होगी। आप भविष्य में संदर्भ के लिए अपने प्रश्न यहाँ भी लिख </a:t>
            </a:r>
            <a:r>
              <a:rPr lang="en-US" sz="2400" dirty="0" err="1">
                <a:solidFill>
                  <a:schemeClr val="dk1"/>
                </a:solidFill>
                <a:latin typeface="Open Sans"/>
                <a:sym typeface="Arial"/>
              </a:rPr>
              <a:t>सकते</a:t>
            </a:r>
            <a:r>
              <a:rPr lang="en-US" sz="2400" dirty="0">
                <a:solidFill>
                  <a:schemeClr val="dk1"/>
                </a:solidFill>
                <a:latin typeface="Open Sans"/>
                <a:sym typeface="Arial"/>
              </a:rPr>
              <a:t> </a:t>
            </a:r>
            <a:r>
              <a:rPr lang="en-US" sz="2400" dirty="0" err="1">
                <a:solidFill>
                  <a:schemeClr val="dk1"/>
                </a:solidFill>
                <a:latin typeface="Open Sans"/>
                <a:sym typeface="Arial"/>
              </a:rPr>
              <a:t>हैं</a:t>
            </a:r>
            <a:r>
              <a:rPr lang="en-US" sz="2400" dirty="0">
                <a:solidFill>
                  <a:schemeClr val="dk1"/>
                </a:solidFill>
                <a:latin typeface="Open Sans"/>
                <a:sym typeface="Arial"/>
              </a:rPr>
              <a:t> I</a:t>
            </a:r>
            <a:endParaRPr sz="2400" dirty="0">
              <a:solidFill>
                <a:schemeClr val="dk1"/>
              </a:solidFill>
              <a:latin typeface="Open Sans"/>
              <a:sym typeface="Arial"/>
            </a:endParaRPr>
          </a:p>
        </p:txBody>
      </p:sp>
      <p:sp>
        <p:nvSpPr>
          <p:cNvPr id="342" name="Google Shape;342;p43"/>
          <p:cNvSpPr txBox="1"/>
          <p:nvPr/>
        </p:nvSpPr>
        <p:spPr>
          <a:xfrm>
            <a:off x="1464749" y="2029929"/>
            <a:ext cx="3676933" cy="707846"/>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F0000"/>
                </a:solidFill>
                <a:latin typeface="Open Sans"/>
                <a:sym typeface="Arial"/>
              </a:rPr>
              <a:t>“फ़ाइल”</a:t>
            </a:r>
          </a:p>
        </p:txBody>
      </p:sp>
      <p:sp>
        <p:nvSpPr>
          <p:cNvPr id="2" name="Slide Number Placeholder 1">
            <a:extLst>
              <a:ext uri="{FF2B5EF4-FFF2-40B4-BE49-F238E27FC236}">
                <a16:creationId xmlns:a16="http://schemas.microsoft.com/office/drawing/2014/main" id="{3BF08C1B-FF59-C660-0012-271F6F89EC45}"/>
              </a:ext>
            </a:extLst>
          </p:cNvPr>
          <p:cNvSpPr>
            <a:spLocks noGrp="1"/>
          </p:cNvSpPr>
          <p:nvPr>
            <p:ph type="sldNum" idx="4294967295"/>
          </p:nvPr>
        </p:nvSpPr>
        <p:spPr>
          <a:xfrm>
            <a:off x="8610600" y="6356350"/>
            <a:ext cx="2743200" cy="365125"/>
          </a:xfrm>
          <a:prstGeom prst="rect">
            <a:avLst/>
          </a:prstGeom>
        </p:spPr>
        <p:txBody>
          <a:bodyPr/>
          <a:lstStyle/>
          <a:p>
            <a:pPr marL="0" lvl="0" indent="0" algn="r" rtl="0">
              <a:spcBef>
                <a:spcPts val="0"/>
              </a:spcBef>
              <a:spcAft>
                <a:spcPts val="0"/>
              </a:spcAft>
              <a:buNone/>
            </a:pPr>
            <a:fld id="{00000000-1234-1234-1234-123412341234}" type="slidenum">
              <a:rPr lang="en-US" smtClean="0"/>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4"/>
          <p:cNvSpPr txBox="1">
            <a:spLocks noGrp="1"/>
          </p:cNvSpPr>
          <p:nvPr>
            <p:ph type="title" idx="4294967295"/>
          </p:nvPr>
        </p:nvSpPr>
        <p:spPr>
          <a:xfrm>
            <a:off x="1600200" y="1373032"/>
            <a:ext cx="2933703" cy="864400"/>
          </a:xfrm>
          <a:prstGeom prst="rect">
            <a:avLst/>
          </a:prstGeom>
          <a:solidFill>
            <a:schemeClr val="bg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a:ea typeface="Arial"/>
                <a:cs typeface="Arial"/>
                <a:sym typeface="Arial"/>
              </a:rPr>
              <a:t>समीक्षा</a:t>
            </a:r>
            <a:r>
              <a:rPr lang="en-US" dirty="0">
                <a:solidFill>
                  <a:srgbClr val="FF0000"/>
                </a:solidFill>
                <a:latin typeface="Open Sans"/>
              </a:rPr>
              <a:t> </a:t>
            </a:r>
          </a:p>
        </p:txBody>
      </p:sp>
      <p:sp>
        <p:nvSpPr>
          <p:cNvPr id="348" name="Google Shape;348;p44"/>
          <p:cNvSpPr txBox="1">
            <a:spLocks noGrp="1"/>
          </p:cNvSpPr>
          <p:nvPr>
            <p:ph type="body" idx="4294967295"/>
          </p:nvPr>
        </p:nvSpPr>
        <p:spPr>
          <a:xfrm>
            <a:off x="6295176" y="1592411"/>
            <a:ext cx="5697651" cy="41145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2400" dirty="0">
                <a:latin typeface="Arial"/>
                <a:ea typeface="Arial"/>
                <a:cs typeface="Arial"/>
                <a:sym typeface="Arial"/>
              </a:rPr>
              <a:t>पाठ्यक्रम समन्वयक, प्रशिक्षकों, सहायकों, सहयोगी कर्मचारियों और अन्य प्रतिभागियों के नाम और पृष्ठभूमि की जानकारी।</a:t>
            </a:r>
            <a:endParaRPr sz="2400" dirty="0"/>
          </a:p>
          <a:p>
            <a:pPr marL="0" lvl="0" indent="0" algn="l" rtl="0">
              <a:lnSpc>
                <a:spcPct val="90000"/>
              </a:lnSpc>
              <a:spcBef>
                <a:spcPts val="1000"/>
              </a:spcBef>
              <a:spcAft>
                <a:spcPts val="0"/>
              </a:spcAft>
              <a:buClr>
                <a:schemeClr val="dk1"/>
              </a:buClr>
              <a:buSzPts val="3200"/>
              <a:buNone/>
            </a:pPr>
            <a:endParaRPr sz="2400" dirty="0">
              <a:latin typeface="Arial"/>
              <a:ea typeface="Arial"/>
              <a:cs typeface="Arial"/>
              <a:sym typeface="Arial"/>
            </a:endParaRPr>
          </a:p>
          <a:p>
            <a:pPr marL="0" lvl="0" indent="0" algn="l" rtl="0">
              <a:lnSpc>
                <a:spcPct val="90000"/>
              </a:lnSpc>
              <a:spcBef>
                <a:spcPts val="1000"/>
              </a:spcBef>
              <a:spcAft>
                <a:spcPts val="0"/>
              </a:spcAft>
              <a:buClr>
                <a:schemeClr val="dk1"/>
              </a:buClr>
              <a:buSzPts val="3200"/>
              <a:buNone/>
            </a:pPr>
            <a:r>
              <a:rPr lang="en-US" sz="2400" dirty="0">
                <a:latin typeface="Arial"/>
                <a:ea typeface="Arial"/>
                <a:cs typeface="Arial"/>
                <a:sym typeface="Arial"/>
              </a:rPr>
              <a:t>इस पाठ में पाठ्यक्रम के निम्नलिखित पहलुओं को शामिल किया जाएगा:</a:t>
            </a:r>
            <a:endParaRPr sz="2400" dirty="0"/>
          </a:p>
        </p:txBody>
      </p:sp>
      <p:sp>
        <p:nvSpPr>
          <p:cNvPr id="351" name="Google Shape;351;p44"/>
          <p:cNvSpPr txBox="1"/>
          <p:nvPr/>
        </p:nvSpPr>
        <p:spPr>
          <a:xfrm>
            <a:off x="838200" y="2439757"/>
            <a:ext cx="4457704"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3200"/>
              <a:buFont typeface="Arial"/>
              <a:buNone/>
            </a:pPr>
            <a:r>
              <a:rPr lang="en-US" sz="3200" dirty="0">
                <a:solidFill>
                  <a:schemeClr val="dk1"/>
                </a:solidFill>
                <a:latin typeface="Arial"/>
                <a:ea typeface="Arial"/>
                <a:cs typeface="Arial"/>
                <a:sym typeface="Arial"/>
              </a:rPr>
              <a:t>अब आप सीख सकते हैं:-</a:t>
            </a:r>
            <a:endParaRPr dirty="0"/>
          </a:p>
        </p:txBody>
      </p:sp>
      <p:sp>
        <p:nvSpPr>
          <p:cNvPr id="352" name="Google Shape;352;p44"/>
          <p:cNvSpPr/>
          <p:nvPr/>
        </p:nvSpPr>
        <p:spPr>
          <a:xfrm>
            <a:off x="5552725" y="1540621"/>
            <a:ext cx="690888" cy="620832"/>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1</a:t>
            </a:r>
            <a:endParaRPr sz="4000" b="1" dirty="0">
              <a:solidFill>
                <a:srgbClr val="C00000"/>
              </a:solidFill>
              <a:latin typeface="Arial"/>
              <a:ea typeface="Arial"/>
              <a:cs typeface="Arial"/>
              <a:sym typeface="Arial"/>
            </a:endParaRPr>
          </a:p>
        </p:txBody>
      </p:sp>
      <p:sp>
        <p:nvSpPr>
          <p:cNvPr id="353" name="Google Shape;353;p44"/>
          <p:cNvSpPr/>
          <p:nvPr/>
        </p:nvSpPr>
        <p:spPr>
          <a:xfrm>
            <a:off x="5563837" y="3154219"/>
            <a:ext cx="70555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2</a:t>
            </a:r>
            <a:endParaRPr sz="4000" b="1" dirty="0">
              <a:solidFill>
                <a:srgbClr val="C0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1E83E6EE-0182-3717-9B43-9F8B6158457F}"/>
              </a:ext>
            </a:extLst>
          </p:cNvPr>
          <p:cNvSpPr>
            <a:spLocks noGrp="1"/>
          </p:cNvSpPr>
          <p:nvPr>
            <p:ph type="sldNum" idx="4294967295"/>
          </p:nvPr>
        </p:nvSpPr>
        <p:spPr>
          <a:xfrm>
            <a:off x="8610600" y="6356350"/>
            <a:ext cx="2743200" cy="365125"/>
          </a:xfrm>
          <a:prstGeom prst="rect">
            <a:avLst/>
          </a:prstGeom>
        </p:spPr>
        <p:txBody>
          <a:bodyPr/>
          <a:lstStyle/>
          <a:p>
            <a:pPr marL="0" lvl="0" indent="0" algn="r" rtl="0">
              <a:spcBef>
                <a:spcPts val="0"/>
              </a:spcBef>
              <a:spcAft>
                <a:spcPts val="0"/>
              </a:spcAft>
              <a:buNone/>
            </a:pPr>
            <a:fld id="{00000000-1234-1234-1234-123412341234}" type="slidenum">
              <a:rPr lang="en-US" smtClean="0"/>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5"/>
          <p:cNvSpPr txBox="1">
            <a:spLocks noGrp="1"/>
          </p:cNvSpPr>
          <p:nvPr>
            <p:ph type="body" idx="4294967295"/>
          </p:nvPr>
        </p:nvSpPr>
        <p:spPr>
          <a:xfrm>
            <a:off x="6234870" y="1015592"/>
            <a:ext cx="5118930" cy="527968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3200"/>
              <a:buFont typeface="Noto Sans Symbols"/>
              <a:buChar char="▪"/>
            </a:pPr>
            <a:r>
              <a:rPr lang="en-US" sz="3200" dirty="0">
                <a:latin typeface="Arial"/>
                <a:ea typeface="Arial"/>
                <a:cs typeface="Arial"/>
                <a:sym typeface="Arial"/>
              </a:rPr>
              <a:t>    </a:t>
            </a:r>
            <a:r>
              <a:rPr lang="en-US" sz="2400" dirty="0">
                <a:latin typeface="Arial"/>
                <a:ea typeface="Arial"/>
                <a:cs typeface="Arial"/>
                <a:sym typeface="Arial"/>
              </a:rPr>
              <a:t>अपेक्षाएं</a:t>
            </a:r>
            <a:endParaRPr sz="2400" dirty="0"/>
          </a:p>
          <a:p>
            <a:pPr marL="228600" lvl="0" indent="-228600" algn="l" rtl="0">
              <a:lnSpc>
                <a:spcPct val="90000"/>
              </a:lnSpc>
              <a:spcBef>
                <a:spcPts val="1000"/>
              </a:spcBef>
              <a:spcAft>
                <a:spcPts val="0"/>
              </a:spcAft>
              <a:buClr>
                <a:schemeClr val="dk1"/>
              </a:buClr>
              <a:buSzPts val="3200"/>
              <a:buFont typeface="Noto Sans Symbols"/>
              <a:buChar char="▪"/>
            </a:pPr>
            <a:r>
              <a:rPr lang="en-US" sz="2400" dirty="0">
                <a:latin typeface="Arial"/>
                <a:ea typeface="Arial"/>
                <a:cs typeface="Arial"/>
                <a:sym typeface="Arial"/>
              </a:rPr>
              <a:t>     उद्देश्य</a:t>
            </a:r>
            <a:endParaRPr sz="2400" dirty="0"/>
          </a:p>
          <a:p>
            <a:pPr marL="228600" lvl="0" indent="-228600">
              <a:buSzPts val="3200"/>
              <a:buFont typeface="Noto Sans Symbols"/>
              <a:buChar char="▪"/>
            </a:pPr>
            <a:r>
              <a:rPr lang="en-US" sz="2400" dirty="0">
                <a:latin typeface="Arial"/>
                <a:ea typeface="Arial"/>
                <a:cs typeface="Arial"/>
                <a:sym typeface="Arial"/>
              </a:rPr>
              <a:t>     </a:t>
            </a:r>
            <a:r>
              <a:rPr lang="hi-IN" sz="2400" dirty="0">
                <a:latin typeface="Open Sans"/>
                <a:ea typeface="Arial"/>
                <a:cs typeface="Arial"/>
                <a:sym typeface="Arial"/>
              </a:rPr>
              <a:t>लक्ष्य</a:t>
            </a:r>
            <a:endParaRPr lang="en-IN" sz="2400" dirty="0">
              <a:latin typeface="Open Sans"/>
              <a:ea typeface="Arial"/>
              <a:cs typeface="Arial"/>
              <a:sym typeface="Arial"/>
            </a:endParaRPr>
          </a:p>
          <a:p>
            <a:pPr marL="228600" lvl="0" indent="-228600" algn="l" rtl="0">
              <a:lnSpc>
                <a:spcPct val="90000"/>
              </a:lnSpc>
              <a:spcBef>
                <a:spcPts val="1000"/>
              </a:spcBef>
              <a:spcAft>
                <a:spcPts val="0"/>
              </a:spcAft>
              <a:buClr>
                <a:schemeClr val="dk1"/>
              </a:buClr>
              <a:buSzPts val="3200"/>
              <a:buFont typeface="Noto Sans Symbols"/>
              <a:buChar char="▪"/>
            </a:pPr>
            <a:r>
              <a:rPr lang="en-US" sz="2400" dirty="0">
                <a:latin typeface="Arial"/>
                <a:ea typeface="Arial"/>
                <a:cs typeface="Arial"/>
                <a:sym typeface="Arial"/>
              </a:rPr>
              <a:t>     क्रियाविधि</a:t>
            </a:r>
            <a:endParaRPr sz="2400" dirty="0"/>
          </a:p>
          <a:p>
            <a:pPr marL="228600" lvl="0" indent="-228600" algn="l" rtl="0">
              <a:lnSpc>
                <a:spcPct val="90000"/>
              </a:lnSpc>
              <a:spcBef>
                <a:spcPts val="1000"/>
              </a:spcBef>
              <a:spcAft>
                <a:spcPts val="0"/>
              </a:spcAft>
              <a:buClr>
                <a:schemeClr val="dk1"/>
              </a:buClr>
              <a:buSzPts val="3200"/>
              <a:buFont typeface="Noto Sans Symbols"/>
              <a:buChar char="▪"/>
            </a:pPr>
            <a:r>
              <a:rPr lang="en-US" sz="2400" dirty="0">
                <a:latin typeface="Arial"/>
                <a:ea typeface="Arial"/>
                <a:cs typeface="Arial"/>
                <a:sym typeface="Arial"/>
              </a:rPr>
              <a:t>     परीक्षण</a:t>
            </a:r>
            <a:endParaRPr sz="2400" dirty="0"/>
          </a:p>
          <a:p>
            <a:pPr marL="228600" lvl="0" indent="-228600" algn="l" rtl="0">
              <a:lnSpc>
                <a:spcPct val="90000"/>
              </a:lnSpc>
              <a:spcBef>
                <a:spcPts val="1000"/>
              </a:spcBef>
              <a:spcAft>
                <a:spcPts val="0"/>
              </a:spcAft>
              <a:buClr>
                <a:schemeClr val="dk1"/>
              </a:buClr>
              <a:buSzPts val="3200"/>
              <a:buFont typeface="Noto Sans Symbols"/>
              <a:buChar char="▪"/>
            </a:pPr>
            <a:r>
              <a:rPr lang="en-US" sz="2400" dirty="0">
                <a:latin typeface="Arial"/>
                <a:ea typeface="Arial"/>
                <a:cs typeface="Arial"/>
                <a:sym typeface="Arial"/>
              </a:rPr>
              <a:t>     </a:t>
            </a:r>
            <a:r>
              <a:rPr lang="en-US" sz="2400" dirty="0" err="1">
                <a:latin typeface="Arial"/>
                <a:ea typeface="Arial"/>
                <a:cs typeface="Arial"/>
                <a:sym typeface="Arial"/>
              </a:rPr>
              <a:t>सामग्री</a:t>
            </a:r>
            <a:endParaRPr sz="2400" dirty="0"/>
          </a:p>
          <a:p>
            <a:pPr marL="228600" lvl="0" indent="-228600" algn="l" rtl="0">
              <a:lnSpc>
                <a:spcPct val="90000"/>
              </a:lnSpc>
              <a:spcBef>
                <a:spcPts val="1000"/>
              </a:spcBef>
              <a:spcAft>
                <a:spcPts val="0"/>
              </a:spcAft>
              <a:buClr>
                <a:schemeClr val="dk1"/>
              </a:buClr>
              <a:buSzPts val="3200"/>
              <a:buFont typeface="Noto Sans Symbols"/>
              <a:buChar char="▪"/>
            </a:pPr>
            <a:r>
              <a:rPr lang="en-US" sz="2400" dirty="0">
                <a:latin typeface="Arial"/>
                <a:ea typeface="Arial"/>
                <a:cs typeface="Arial"/>
                <a:sym typeface="Arial"/>
              </a:rPr>
              <a:t>     </a:t>
            </a:r>
            <a:r>
              <a:rPr lang="hi-IN" sz="2400" dirty="0">
                <a:latin typeface="Arial"/>
                <a:ea typeface="Arial"/>
                <a:cs typeface="Arial"/>
                <a:sym typeface="Arial"/>
              </a:rPr>
              <a:t>रसीद </a:t>
            </a:r>
            <a:r>
              <a:rPr lang="en-US" sz="2400" dirty="0" err="1">
                <a:latin typeface="Arial"/>
                <a:ea typeface="Arial"/>
                <a:cs typeface="Arial"/>
                <a:sym typeface="Arial"/>
              </a:rPr>
              <a:t>और</a:t>
            </a:r>
            <a:r>
              <a:rPr lang="en-US" sz="2400" dirty="0">
                <a:latin typeface="Arial"/>
                <a:ea typeface="Arial"/>
                <a:cs typeface="Arial"/>
                <a:sym typeface="Arial"/>
              </a:rPr>
              <a:t> एजेंडा</a:t>
            </a:r>
            <a:endParaRPr sz="2400" dirty="0"/>
          </a:p>
          <a:p>
            <a:pPr marL="228600" lvl="0" indent="-228600" algn="l" rtl="0">
              <a:lnSpc>
                <a:spcPct val="90000"/>
              </a:lnSpc>
              <a:spcBef>
                <a:spcPts val="1000"/>
              </a:spcBef>
              <a:spcAft>
                <a:spcPts val="0"/>
              </a:spcAft>
              <a:buClr>
                <a:schemeClr val="dk1"/>
              </a:buClr>
              <a:buSzPts val="3200"/>
              <a:buFont typeface="Noto Sans Symbols"/>
              <a:buChar char="▪"/>
            </a:pPr>
            <a:r>
              <a:rPr lang="en-US" sz="2400" dirty="0">
                <a:latin typeface="Arial"/>
                <a:ea typeface="Arial"/>
                <a:cs typeface="Arial"/>
                <a:sym typeface="Arial"/>
              </a:rPr>
              <a:t>     </a:t>
            </a:r>
            <a:r>
              <a:rPr lang="en-US" sz="2400" dirty="0" err="1">
                <a:latin typeface="Arial"/>
                <a:ea typeface="Arial"/>
                <a:cs typeface="Arial"/>
                <a:sym typeface="Arial"/>
              </a:rPr>
              <a:t>पाठ्यक्रम</a:t>
            </a:r>
            <a:r>
              <a:rPr lang="en-US" sz="2400" dirty="0">
                <a:latin typeface="Arial"/>
                <a:ea typeface="Arial"/>
                <a:cs typeface="Arial"/>
                <a:sym typeface="Arial"/>
              </a:rPr>
              <a:t> </a:t>
            </a:r>
            <a:r>
              <a:rPr lang="en-US" sz="2400" dirty="0" err="1">
                <a:latin typeface="Arial"/>
                <a:ea typeface="Arial"/>
                <a:cs typeface="Arial"/>
                <a:sym typeface="Arial"/>
              </a:rPr>
              <a:t>समीक्षा</a:t>
            </a:r>
            <a:r>
              <a:rPr lang="en-US" sz="2400" dirty="0">
                <a:latin typeface="Arial"/>
                <a:ea typeface="Arial"/>
                <a:cs typeface="Arial"/>
                <a:sym typeface="Arial"/>
              </a:rPr>
              <a:t> </a:t>
            </a:r>
            <a:endParaRPr sz="2400" dirty="0"/>
          </a:p>
        </p:txBody>
      </p:sp>
      <p:sp>
        <p:nvSpPr>
          <p:cNvPr id="4" name="Google Shape;347;p44">
            <a:extLst>
              <a:ext uri="{FF2B5EF4-FFF2-40B4-BE49-F238E27FC236}">
                <a16:creationId xmlns:a16="http://schemas.microsoft.com/office/drawing/2014/main" id="{F0E94343-6049-9BB5-E631-EEB31156083B}"/>
              </a:ext>
            </a:extLst>
          </p:cNvPr>
          <p:cNvSpPr txBox="1">
            <a:spLocks noGrp="1"/>
          </p:cNvSpPr>
          <p:nvPr>
            <p:ph type="title" idx="4294967295"/>
          </p:nvPr>
        </p:nvSpPr>
        <p:spPr>
          <a:xfrm>
            <a:off x="1796739" y="1170707"/>
            <a:ext cx="2743200" cy="864400"/>
          </a:xfrm>
          <a:prstGeom prst="rect">
            <a:avLst/>
          </a:prstGeom>
          <a:solidFill>
            <a:schemeClr val="bg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a:ea typeface="Arial"/>
                <a:cs typeface="Arial"/>
                <a:sym typeface="Arial"/>
              </a:rPr>
              <a:t>समीक्षा</a:t>
            </a:r>
            <a:r>
              <a:rPr lang="en-US" dirty="0">
                <a:solidFill>
                  <a:srgbClr val="FF0000"/>
                </a:solidFill>
                <a:latin typeface="Open Sans"/>
              </a:rPr>
              <a:t> </a:t>
            </a:r>
          </a:p>
        </p:txBody>
      </p:sp>
      <p:sp>
        <p:nvSpPr>
          <p:cNvPr id="8" name="Google Shape;351;p44"/>
          <p:cNvSpPr txBox="1"/>
          <p:nvPr/>
        </p:nvSpPr>
        <p:spPr>
          <a:xfrm>
            <a:off x="1544370" y="1968977"/>
            <a:ext cx="4457704"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3200"/>
              <a:buFont typeface="Arial"/>
              <a:buNone/>
            </a:pPr>
            <a:r>
              <a:rPr lang="en-US" sz="3200" dirty="0">
                <a:solidFill>
                  <a:schemeClr val="dk1"/>
                </a:solidFill>
                <a:latin typeface="Arial"/>
                <a:ea typeface="Arial"/>
                <a:cs typeface="Arial"/>
                <a:sym typeface="Arial"/>
              </a:rPr>
              <a:t>अब आप सीख सकते हैं:-</a:t>
            </a:r>
            <a:endParaRPr dirty="0"/>
          </a:p>
        </p:txBody>
      </p:sp>
      <p:sp>
        <p:nvSpPr>
          <p:cNvPr id="2" name="Slide Number Placeholder 1">
            <a:extLst>
              <a:ext uri="{FF2B5EF4-FFF2-40B4-BE49-F238E27FC236}">
                <a16:creationId xmlns:a16="http://schemas.microsoft.com/office/drawing/2014/main" id="{2D2C24DC-BE1E-4572-6627-356A9244D276}"/>
              </a:ext>
            </a:extLst>
          </p:cNvPr>
          <p:cNvSpPr>
            <a:spLocks noGrp="1"/>
          </p:cNvSpPr>
          <p:nvPr>
            <p:ph type="sldNum" idx="4294967295"/>
          </p:nvPr>
        </p:nvSpPr>
        <p:spPr>
          <a:xfrm>
            <a:off x="8610600" y="6356350"/>
            <a:ext cx="2743200" cy="365125"/>
          </a:xfrm>
          <a:prstGeom prst="rect">
            <a:avLst/>
          </a:prstGeom>
        </p:spPr>
        <p:txBody>
          <a:bodyPr/>
          <a:lstStyle/>
          <a:p>
            <a:pPr marL="0" lvl="0" indent="0" algn="r" rtl="0">
              <a:spcBef>
                <a:spcPts val="0"/>
              </a:spcBef>
              <a:spcAft>
                <a:spcPts val="0"/>
              </a:spcAft>
              <a:buNone/>
            </a:pPr>
            <a:fld id="{00000000-1234-1234-1234-123412341234}" type="slidenum">
              <a:rPr lang="en-US" smtClean="0"/>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291567-E093-5FDD-F25D-F4AF1AEC90C5}"/>
              </a:ext>
            </a:extLst>
          </p:cNvPr>
          <p:cNvSpPr txBox="1"/>
          <p:nvPr/>
        </p:nvSpPr>
        <p:spPr>
          <a:xfrm>
            <a:off x="2034523" y="3075057"/>
            <a:ext cx="8122953" cy="707886"/>
          </a:xfrm>
          <a:prstGeom prst="rect">
            <a:avLst/>
          </a:prstGeom>
          <a:solidFill>
            <a:schemeClr val="bg1"/>
          </a:solidFill>
        </p:spPr>
        <p:txBody>
          <a:bodyPr wrap="square" rtlCol="0">
            <a:spAutoFit/>
          </a:bodyPr>
          <a:lstStyle/>
          <a:p>
            <a:pPr algn="ctr" rtl="0"/>
            <a:r>
              <a:rPr lang="en-US" sz="4000" dirty="0">
                <a:solidFill>
                  <a:srgbClr val="FF0000"/>
                </a:solidFill>
                <a:latin typeface="Open Sans"/>
              </a:rPr>
              <a:t>कोई प्रश्न ?  </a:t>
            </a:r>
          </a:p>
        </p:txBody>
      </p:sp>
      <p:sp>
        <p:nvSpPr>
          <p:cNvPr id="5" name="Slide Number Placeholder 4">
            <a:extLst>
              <a:ext uri="{FF2B5EF4-FFF2-40B4-BE49-F238E27FC236}">
                <a16:creationId xmlns:a16="http://schemas.microsoft.com/office/drawing/2014/main" id="{612FDC4D-68A4-6911-DA65-1463AF902A0F}"/>
              </a:ext>
            </a:extLst>
          </p:cNvPr>
          <p:cNvSpPr>
            <a:spLocks noGrp="1"/>
          </p:cNvSpPr>
          <p:nvPr>
            <p:ph type="sldNum" idx="4294967295"/>
          </p:nvPr>
        </p:nvSpPr>
        <p:spPr>
          <a:xfrm>
            <a:off x="8610600" y="6356350"/>
            <a:ext cx="2743200" cy="365125"/>
          </a:xfrm>
          <a:prstGeom prst="rect">
            <a:avLst/>
          </a:prstGeom>
        </p:spPr>
        <p:txBody>
          <a:bodyPr/>
          <a:lstStyle/>
          <a:p>
            <a:pPr marL="0" lvl="0" indent="0" algn="r" rtl="0">
              <a:spcBef>
                <a:spcPts val="0"/>
              </a:spcBef>
              <a:spcAft>
                <a:spcPts val="0"/>
              </a:spcAft>
              <a:buNone/>
            </a:pPr>
            <a:fld id="{00000000-1234-1234-1234-123412341234}" type="slidenum">
              <a:rPr lang="en-US" smtClean="0"/>
              <a:t>33</a:t>
            </a:fld>
            <a:endParaRPr lang="en-US"/>
          </a:p>
        </p:txBody>
      </p:sp>
    </p:spTree>
    <p:extLst>
      <p:ext uri="{BB962C8B-B14F-4D97-AF65-F5344CB8AC3E}">
        <p14:creationId xmlns:p14="http://schemas.microsoft.com/office/powerpoint/2010/main" val="19665771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ounded Rectangle"/>
          <p:cNvSpPr>
            <a:spLocks noChangeArrowheads="1"/>
          </p:cNvSpPr>
          <p:nvPr/>
        </p:nvSpPr>
        <p:spPr bwMode="auto">
          <a:xfrm>
            <a:off x="4548188" y="-1"/>
            <a:ext cx="7643812" cy="6683375"/>
          </a:xfrm>
          <a:prstGeom prst="roundRect">
            <a:avLst>
              <a:gd name="adj" fmla="val 1583"/>
            </a:avLst>
          </a:prstGeom>
          <a:solidFill>
            <a:srgbClr val="EAEAEA"/>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2400">
              <a:latin typeface="Open Sans"/>
            </a:endParaRPr>
          </a:p>
        </p:txBody>
      </p:sp>
      <p:sp>
        <p:nvSpPr>
          <p:cNvPr id="131075" name="Duties of…"/>
          <p:cNvSpPr txBox="1">
            <a:spLocks noChangeArrowheads="1"/>
          </p:cNvSpPr>
          <p:nvPr/>
        </p:nvSpPr>
        <p:spPr bwMode="auto">
          <a:xfrm>
            <a:off x="339725" y="3230563"/>
            <a:ext cx="372427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0">
              <a:lnSpc>
                <a:spcPct val="100000"/>
              </a:lnSpc>
              <a:spcBef>
                <a:spcPct val="0"/>
              </a:spcBef>
              <a:buFontTx/>
              <a:buNone/>
            </a:pPr>
            <a:r>
              <a:rPr lang="en-US" altLang="en-US" sz="4000" b="1">
                <a:solidFill>
                  <a:srgbClr val="FF0000"/>
                </a:solidFill>
                <a:latin typeface="Open Sans"/>
              </a:rPr>
              <a:t>धन्यवाद</a:t>
            </a:r>
            <a:r>
              <a:rPr lang="en-US" altLang="en-US" sz="4000">
                <a:solidFill>
                  <a:srgbClr val="FF0000"/>
                </a:solidFill>
                <a:latin typeface="Open Sans"/>
              </a:rPr>
              <a:t> </a:t>
            </a:r>
          </a:p>
        </p:txBody>
      </p:sp>
      <p:sp>
        <p:nvSpPr>
          <p:cNvPr id="131076" name="Ensure your safety and the safety of your crew, the patient, and bystanders…"/>
          <p:cNvSpPr txBox="1">
            <a:spLocks noChangeArrowheads="1"/>
          </p:cNvSpPr>
          <p:nvPr/>
        </p:nvSpPr>
        <p:spPr bwMode="auto">
          <a:xfrm>
            <a:off x="5005388" y="1311275"/>
            <a:ext cx="67818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Clr>
                <a:srgbClr val="000000"/>
              </a:buClr>
              <a:buSzPts val="3200"/>
              <a:buFont typeface="Noto Sans Symbols"/>
              <a:buChar char="▪"/>
            </a:pPr>
            <a:endParaRPr lang="en-US" altLang="en-US" sz="2400">
              <a:solidFill>
                <a:srgbClr val="000000"/>
              </a:solidFill>
              <a:latin typeface="Open Sans"/>
              <a:cs typeface="Times New Roman" panose="02020603050405020304" pitchFamily="18" charset="0"/>
            </a:endParaRPr>
          </a:p>
        </p:txBody>
      </p:sp>
      <p:pic>
        <p:nvPicPr>
          <p:cNvPr id="13107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3088" y="6407150"/>
            <a:ext cx="641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15388" y="6378575"/>
            <a:ext cx="17494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6207125"/>
            <a:ext cx="4548188" cy="650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IN"/>
          </a:p>
        </p:txBody>
      </p:sp>
      <p:pic>
        <p:nvPicPr>
          <p:cNvPr id="131081"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94142" y="0"/>
            <a:ext cx="1297857" cy="113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33DA6509-FC1C-47A8-9954-8DD20FEC77B7}"/>
              </a:ext>
            </a:extLst>
          </p:cNvPr>
          <p:cNvSpPr>
            <a:spLocks noGrp="1"/>
          </p:cNvSpPr>
          <p:nvPr>
            <p:ph type="sldNum" idx="12"/>
          </p:nvPr>
        </p:nvSpPr>
        <p:spPr>
          <a:xfrm>
            <a:off x="11384562" y="6406669"/>
            <a:ext cx="402626" cy="338635"/>
          </a:xfrm>
        </p:spPr>
        <p:txBody>
          <a:bodyPr/>
          <a:lstStyle/>
          <a:p>
            <a:pPr marL="0" lvl="0" indent="0" algn="ctr" rtl="0">
              <a:spcBef>
                <a:spcPts val="0"/>
              </a:spcBef>
              <a:spcAft>
                <a:spcPts val="0"/>
              </a:spcAft>
              <a:buNone/>
            </a:pPr>
            <a:fld id="{00000000-1234-1234-1234-123412341234}" type="slidenum">
              <a:rPr lang="en-US" smtClean="0"/>
              <a:t>34</a:t>
            </a:fld>
            <a:endParaRPr lang="en-US" i="0" u="none" strike="noStrike" cap="none" dirty="0"/>
          </a:p>
        </p:txBody>
      </p:sp>
      <p:pic>
        <p:nvPicPr>
          <p:cNvPr id="5" name="Picture 4">
            <a:extLst>
              <a:ext uri="{FF2B5EF4-FFF2-40B4-BE49-F238E27FC236}">
                <a16:creationId xmlns:a16="http://schemas.microsoft.com/office/drawing/2014/main" id="{B1879376-49B0-D091-6F33-8BE0DF527F88}"/>
              </a:ext>
            </a:extLst>
          </p:cNvPr>
          <p:cNvPicPr>
            <a:picLocks noChangeAspect="1"/>
          </p:cNvPicPr>
          <p:nvPr/>
        </p:nvPicPr>
        <p:blipFill>
          <a:blip r:embed="rId5"/>
          <a:stretch>
            <a:fillRect/>
          </a:stretch>
        </p:blipFill>
        <p:spPr>
          <a:xfrm>
            <a:off x="5109496" y="1535906"/>
            <a:ext cx="6677692" cy="43458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9172859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2" name="Google Shape;132;p17"/>
          <p:cNvSpPr txBox="1"/>
          <p:nvPr/>
        </p:nvSpPr>
        <p:spPr>
          <a:xfrm>
            <a:off x="352208" y="2042863"/>
            <a:ext cx="5016206" cy="1538842"/>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F0000"/>
                </a:solidFill>
                <a:latin typeface="Open Sans"/>
                <a:sym typeface="Arial"/>
              </a:rPr>
              <a:t>एक दूसरे को जानने </a:t>
            </a:r>
            <a:r>
              <a:rPr lang="en-US" sz="4000" b="1" dirty="0" err="1">
                <a:solidFill>
                  <a:srgbClr val="FF0000"/>
                </a:solidFill>
                <a:latin typeface="Open Sans"/>
                <a:sym typeface="Arial"/>
              </a:rPr>
              <a:t>को</a:t>
            </a:r>
            <a:r>
              <a:rPr lang="en-US" sz="4000" b="1" dirty="0">
                <a:solidFill>
                  <a:srgbClr val="FF0000"/>
                </a:solidFill>
                <a:latin typeface="Open Sans"/>
                <a:sym typeface="Arial"/>
              </a:rPr>
              <a:t> </a:t>
            </a:r>
          </a:p>
          <a:p>
            <a:pPr lvl="1"/>
            <a:endParaRPr lang="en-US" sz="1050" b="1" dirty="0">
              <a:solidFill>
                <a:srgbClr val="FF0000"/>
              </a:solidFill>
              <a:latin typeface="Open Sans"/>
            </a:endParaRPr>
          </a:p>
          <a:p>
            <a:pPr marL="0" marR="0" lvl="0" indent="0" algn="l" rtl="0">
              <a:spcBef>
                <a:spcPts val="0"/>
              </a:spcBef>
              <a:spcAft>
                <a:spcPts val="0"/>
              </a:spcAft>
              <a:buNone/>
            </a:pPr>
            <a:r>
              <a:rPr lang="en-US" sz="4000" b="1" dirty="0" err="1">
                <a:solidFill>
                  <a:srgbClr val="FF0000"/>
                </a:solidFill>
                <a:latin typeface="Open Sans"/>
                <a:sym typeface="Arial"/>
              </a:rPr>
              <a:t>मिलता</a:t>
            </a:r>
            <a:r>
              <a:rPr lang="en-US" sz="4000" b="1" dirty="0">
                <a:solidFill>
                  <a:srgbClr val="FF0000"/>
                </a:solidFill>
                <a:latin typeface="Open Sans"/>
                <a:sym typeface="Arial"/>
              </a:rPr>
              <a:t> है</a:t>
            </a:r>
          </a:p>
        </p:txBody>
      </p:sp>
      <p:sp>
        <p:nvSpPr>
          <p:cNvPr id="133" name="Google Shape;133;p17"/>
          <p:cNvSpPr txBox="1"/>
          <p:nvPr/>
        </p:nvSpPr>
        <p:spPr>
          <a:xfrm>
            <a:off x="5703684" y="2060418"/>
            <a:ext cx="6136109" cy="4639691"/>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पाठ्यक्रम समन्वयक, प्रशिक्षक, सहायक और सहायता कर्मियों को समूह के समक्ष अपना परिचय देना चाहिए।</a:t>
            </a:r>
            <a:endParaRPr sz="2400" dirty="0">
              <a:latin typeface="Open Sans"/>
            </a:endParaRPr>
          </a:p>
          <a:p>
            <a:pPr marL="457200" marR="0" lvl="0" indent="-254000" algn="l" rtl="0">
              <a:lnSpc>
                <a:spcPct val="150000"/>
              </a:lnSpc>
              <a:spcBef>
                <a:spcPts val="0"/>
              </a:spcBef>
              <a:spcAft>
                <a:spcPts val="0"/>
              </a:spcAft>
              <a:buClr>
                <a:schemeClr val="dk1"/>
              </a:buClr>
              <a:buSzPts val="3200"/>
              <a:buFont typeface="Noto Sans Symbols"/>
              <a:buNone/>
            </a:pPr>
            <a:endParaRPr sz="500" dirty="0">
              <a:solidFill>
                <a:schemeClr val="dk1"/>
              </a:solidFill>
              <a:latin typeface="Open Sans"/>
              <a:sym typeface="Arial"/>
            </a:endParaRPr>
          </a:p>
          <a:p>
            <a:pPr marL="457200" marR="0" lvl="0" indent="-457200" algn="l" rtl="0">
              <a:lnSpc>
                <a:spcPct val="150000"/>
              </a:lnSpc>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पाठ्यक्रम समन्वयक एक अभ्यास आयोजित करेगा ताकि आप अन्य प्रतिभागियों से परिचित हो सकें और पाठ्यक्रम के दौरान उपयोग किए जाने वाले कुछ औजारों, उपकरणों और सहायक उपकरणों से परिचित हो सकें।</a:t>
            </a:r>
            <a:endParaRPr sz="2400" dirty="0">
              <a:solidFill>
                <a:schemeClr val="dk1"/>
              </a:solidFill>
              <a:latin typeface="Open Sans"/>
              <a:sym typeface="Arial"/>
            </a:endParaRPr>
          </a:p>
        </p:txBody>
      </p:sp>
      <p:sp>
        <p:nvSpPr>
          <p:cNvPr id="2" name="Slide Number Placeholder 1">
            <a:extLst>
              <a:ext uri="{FF2B5EF4-FFF2-40B4-BE49-F238E27FC236}">
                <a16:creationId xmlns:a16="http://schemas.microsoft.com/office/drawing/2014/main" id="{AAB360AA-15A9-40EF-863F-C581079097EE}"/>
              </a:ext>
            </a:extLst>
          </p:cNvPr>
          <p:cNvSpPr>
            <a:spLocks noGrp="1"/>
          </p:cNvSpPr>
          <p:nvPr>
            <p:ph type="sldNum" idx="4294967295"/>
          </p:nvPr>
        </p:nvSpPr>
        <p:spPr>
          <a:xfrm>
            <a:off x="8610600" y="6356350"/>
            <a:ext cx="2743200" cy="365125"/>
          </a:xfrm>
          <a:prstGeom prst="rect">
            <a:avLst/>
          </a:prstGeom>
        </p:spPr>
        <p:txBody>
          <a:bodyPr/>
          <a:lstStyle/>
          <a:p>
            <a:pPr marL="0" lvl="0" indent="0" algn="r" rtl="0">
              <a:spcBef>
                <a:spcPts val="0"/>
              </a:spcBef>
              <a:spcAft>
                <a:spcPts val="0"/>
              </a:spcAft>
              <a:buNone/>
            </a:pPr>
            <a:fld id="{00000000-1234-1234-1234-123412341234}" type="slidenum">
              <a:rPr lang="en-US" smtClean="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40" name="Google Shape;140;p18"/>
          <p:cNvSpPr txBox="1"/>
          <p:nvPr/>
        </p:nvSpPr>
        <p:spPr>
          <a:xfrm>
            <a:off x="691432" y="2118946"/>
            <a:ext cx="4921716" cy="1323399"/>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F0000"/>
                </a:solidFill>
                <a:latin typeface="Open Sans"/>
                <a:sym typeface="Arial"/>
              </a:rPr>
              <a:t>प्रतिभागियों की अपेक्षाएँ</a:t>
            </a:r>
            <a:endParaRPr lang="en-US" dirty="0">
              <a:solidFill>
                <a:srgbClr val="FF0000"/>
              </a:solidFill>
              <a:latin typeface="Open Sans"/>
            </a:endParaRPr>
          </a:p>
        </p:txBody>
      </p:sp>
      <p:sp>
        <p:nvSpPr>
          <p:cNvPr id="141" name="Google Shape;141;p18"/>
          <p:cNvSpPr txBox="1"/>
          <p:nvPr/>
        </p:nvSpPr>
        <p:spPr>
          <a:xfrm>
            <a:off x="5767674" y="2118946"/>
            <a:ext cx="5864727" cy="2862282"/>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50000"/>
              </a:lnSpc>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इस संक्षिप्त अभ्यास का उद्देश्य यह पता लगाना है </a:t>
            </a:r>
            <a:r>
              <a:rPr lang="en-US" sz="2400" dirty="0" err="1">
                <a:solidFill>
                  <a:schemeClr val="dk1"/>
                </a:solidFill>
                <a:latin typeface="Open Sans"/>
                <a:sym typeface="Arial"/>
              </a:rPr>
              <a:t>कि</a:t>
            </a:r>
            <a:r>
              <a:rPr lang="en-US" sz="2400" dirty="0">
                <a:solidFill>
                  <a:schemeClr val="dk1"/>
                </a:solidFill>
                <a:latin typeface="Open Sans"/>
                <a:sym typeface="Arial"/>
              </a:rPr>
              <a:t> </a:t>
            </a:r>
            <a:r>
              <a:rPr lang="hi-IN" sz="2400" dirty="0">
                <a:solidFill>
                  <a:schemeClr val="dk1"/>
                </a:solidFill>
                <a:latin typeface="Open Sans"/>
                <a:sym typeface="Arial"/>
              </a:rPr>
              <a:t>ध्वस्त ढांचा </a:t>
            </a:r>
            <a:r>
              <a:rPr lang="en-US" sz="2400" dirty="0" err="1">
                <a:solidFill>
                  <a:schemeClr val="dk1"/>
                </a:solidFill>
                <a:latin typeface="Open Sans"/>
                <a:sym typeface="Arial"/>
              </a:rPr>
              <a:t>खोज</a:t>
            </a:r>
            <a:r>
              <a:rPr lang="en-US" sz="2400" dirty="0">
                <a:solidFill>
                  <a:schemeClr val="dk1"/>
                </a:solidFill>
                <a:latin typeface="Open Sans"/>
                <a:sym typeface="Arial"/>
              </a:rPr>
              <a:t> और बचाव पाठ्यक्रम से आपकी क्या अपेक्षाएं हैं - आप कौन सा ज्ञान प्राप्त करना चाहते हैं, आप कौन से कौशल प्राप्त करना चाहते हैं, आदि।</a:t>
            </a:r>
            <a:endParaRPr sz="2400" dirty="0">
              <a:solidFill>
                <a:schemeClr val="dk1"/>
              </a:solidFill>
              <a:latin typeface="Open Sans"/>
              <a:sym typeface="Arial"/>
            </a:endParaRPr>
          </a:p>
        </p:txBody>
      </p:sp>
      <p:sp>
        <p:nvSpPr>
          <p:cNvPr id="2" name="Slide Number Placeholder 1">
            <a:extLst>
              <a:ext uri="{FF2B5EF4-FFF2-40B4-BE49-F238E27FC236}">
                <a16:creationId xmlns:a16="http://schemas.microsoft.com/office/drawing/2014/main" id="{5054B8CF-4902-2F1A-CCCE-E4F52435F1A7}"/>
              </a:ext>
            </a:extLst>
          </p:cNvPr>
          <p:cNvSpPr>
            <a:spLocks noGrp="1"/>
          </p:cNvSpPr>
          <p:nvPr>
            <p:ph type="sldNum" idx="4294967295"/>
          </p:nvPr>
        </p:nvSpPr>
        <p:spPr>
          <a:xfrm>
            <a:off x="8610600" y="6356350"/>
            <a:ext cx="2743200" cy="365125"/>
          </a:xfrm>
          <a:prstGeom prst="rect">
            <a:avLst/>
          </a:prstGeom>
        </p:spPr>
        <p:txBody>
          <a:bodyPr/>
          <a:lstStyle/>
          <a:p>
            <a:pPr marL="0" lvl="0" indent="0" algn="r" rtl="0">
              <a:spcBef>
                <a:spcPts val="0"/>
              </a:spcBef>
              <a:spcAft>
                <a:spcPts val="0"/>
              </a:spcAft>
              <a:buNone/>
            </a:pPr>
            <a:fld id="{00000000-1234-1234-1234-123412341234}"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8" name="Google Shape;148;p19"/>
          <p:cNvSpPr txBox="1"/>
          <p:nvPr/>
        </p:nvSpPr>
        <p:spPr>
          <a:xfrm>
            <a:off x="1391891" y="1561960"/>
            <a:ext cx="3216323" cy="1323399"/>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F0000"/>
                </a:solidFill>
                <a:latin typeface="Open Sans"/>
                <a:sym typeface="Arial"/>
              </a:rPr>
              <a:t>पाठ्यक्रम का उद्देश्य</a:t>
            </a:r>
            <a:endParaRPr lang="en-US" dirty="0">
              <a:solidFill>
                <a:srgbClr val="FF0000"/>
              </a:solidFill>
              <a:latin typeface="Open Sans"/>
            </a:endParaRPr>
          </a:p>
        </p:txBody>
      </p:sp>
      <p:sp>
        <p:nvSpPr>
          <p:cNvPr id="149" name="Google Shape;149;p19"/>
          <p:cNvSpPr txBox="1"/>
          <p:nvPr/>
        </p:nvSpPr>
        <p:spPr>
          <a:xfrm>
            <a:off x="5444836" y="1613991"/>
            <a:ext cx="6195780" cy="3970277"/>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50000"/>
              </a:lnSpc>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प्रतिभागियों को ढही हुई संरचनाओं में फंसे पीड़ितों की खोज, पता लगाने, उन्हें स्थिर करने और बाहर निकालने के लिए आवश्यक तकनीकों और विधियों में प्रशिक्षित करना, जिसमें बचावकर्ता के साथ-साथ पीड़ित के लिए सबसे सुरक्षित और सबसे उपयुक्त प्रक्रियाओं का उपयोग किया जाना चाहिए।</a:t>
            </a:r>
            <a:endParaRPr sz="2400" dirty="0">
              <a:solidFill>
                <a:schemeClr val="dk1"/>
              </a:solidFill>
              <a:latin typeface="Open Sans"/>
              <a:sym typeface="Arial"/>
            </a:endParaRPr>
          </a:p>
        </p:txBody>
      </p:sp>
      <p:sp>
        <p:nvSpPr>
          <p:cNvPr id="2" name="Slide Number Placeholder 1">
            <a:extLst>
              <a:ext uri="{FF2B5EF4-FFF2-40B4-BE49-F238E27FC236}">
                <a16:creationId xmlns:a16="http://schemas.microsoft.com/office/drawing/2014/main" id="{BEB6842F-6EC0-4803-EB10-FAD9E01D9C4D}"/>
              </a:ext>
            </a:extLst>
          </p:cNvPr>
          <p:cNvSpPr>
            <a:spLocks noGrp="1"/>
          </p:cNvSpPr>
          <p:nvPr>
            <p:ph type="sldNum" idx="4294967295"/>
          </p:nvPr>
        </p:nvSpPr>
        <p:spPr>
          <a:xfrm>
            <a:off x="8610600" y="6356350"/>
            <a:ext cx="2743200" cy="365125"/>
          </a:xfrm>
          <a:prstGeom prst="rect">
            <a:avLst/>
          </a:prstGeom>
        </p:spPr>
        <p:txBody>
          <a:bodyPr/>
          <a:lstStyle/>
          <a:p>
            <a:pPr marL="0" lvl="0" indent="0" algn="r" rtl="0">
              <a:spcBef>
                <a:spcPts val="0"/>
              </a:spcBef>
              <a:spcAft>
                <a:spcPts val="0"/>
              </a:spcAft>
              <a:buNone/>
            </a:pPr>
            <a:fld id="{00000000-1234-1234-1234-123412341234}"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6" name="Google Shape;156;p20"/>
          <p:cNvSpPr txBox="1"/>
          <p:nvPr/>
        </p:nvSpPr>
        <p:spPr>
          <a:xfrm>
            <a:off x="791774" y="1397044"/>
            <a:ext cx="3932976" cy="923289"/>
          </a:xfrm>
          <a:prstGeom prst="rect">
            <a:avLst/>
          </a:prstGeom>
          <a:solidFill>
            <a:schemeClr val="bg1"/>
          </a:solidFill>
          <a:ln>
            <a:noFill/>
          </a:ln>
        </p:spPr>
        <p:txBody>
          <a:bodyPr spcFirstLastPara="1" wrap="square" lIns="91425" tIns="45700" rIns="91425" bIns="45700" anchor="t" anchorCtr="0">
            <a:spAutoFit/>
          </a:bodyPr>
          <a:lstStyle/>
          <a:p>
            <a:r>
              <a:rPr lang="hi-IN" sz="5400" dirty="0">
                <a:solidFill>
                  <a:srgbClr val="FF0000"/>
                </a:solidFill>
              </a:rPr>
              <a:t>प्रदर्शन उद्देश्य</a:t>
            </a:r>
            <a:endParaRPr lang="hi-IN" dirty="0">
              <a:solidFill>
                <a:srgbClr val="FF0000"/>
              </a:solidFill>
            </a:endParaRPr>
          </a:p>
        </p:txBody>
      </p:sp>
      <p:sp>
        <p:nvSpPr>
          <p:cNvPr id="157" name="Google Shape;157;p20"/>
          <p:cNvSpPr txBox="1"/>
          <p:nvPr/>
        </p:nvSpPr>
        <p:spPr>
          <a:xfrm>
            <a:off x="5068505" y="1279348"/>
            <a:ext cx="6907185" cy="4832052"/>
          </a:xfrm>
          <a:prstGeom prst="rect">
            <a:avLst/>
          </a:prstGeom>
          <a:noFill/>
          <a:ln>
            <a:noFill/>
          </a:ln>
        </p:spPr>
        <p:txBody>
          <a:bodyPr spcFirstLastPara="1" wrap="square" lIns="91425" tIns="45700" rIns="91425" bIns="45700" anchor="t" anchorCtr="0">
            <a:spAutoFit/>
          </a:bodyPr>
          <a:lstStyle/>
          <a:p>
            <a:pPr marL="609600" marR="0" lvl="0" indent="-609600" rtl="0">
              <a:spcBef>
                <a:spcPts val="0"/>
              </a:spcBef>
              <a:spcAft>
                <a:spcPts val="0"/>
              </a:spcAft>
              <a:buClr>
                <a:schemeClr val="dk1"/>
              </a:buClr>
              <a:buSzPts val="3200"/>
              <a:buFont typeface="Arial"/>
              <a:buNone/>
            </a:pPr>
            <a:r>
              <a:rPr lang="en-US" sz="2400" dirty="0">
                <a:solidFill>
                  <a:schemeClr val="dk1"/>
                </a:solidFill>
                <a:sym typeface="Arial"/>
              </a:rPr>
              <a:t>सीएसएसआर पाठ्यक्रम पूरा करने </a:t>
            </a:r>
            <a:r>
              <a:rPr lang="en-US" sz="2400" dirty="0" err="1">
                <a:solidFill>
                  <a:schemeClr val="dk1"/>
                </a:solidFill>
                <a:sym typeface="Arial"/>
              </a:rPr>
              <a:t>पर</a:t>
            </a:r>
            <a:r>
              <a:rPr lang="en-US" sz="2400" dirty="0">
                <a:solidFill>
                  <a:schemeClr val="dk1"/>
                </a:solidFill>
                <a:sym typeface="Arial"/>
              </a:rPr>
              <a:t>, </a:t>
            </a:r>
            <a:r>
              <a:rPr lang="en-US" sz="2400" dirty="0" err="1">
                <a:solidFill>
                  <a:schemeClr val="dk1"/>
                </a:solidFill>
                <a:sym typeface="Arial"/>
              </a:rPr>
              <a:t>आप</a:t>
            </a:r>
            <a:r>
              <a:rPr lang="en-US" sz="2400" dirty="0">
                <a:solidFill>
                  <a:schemeClr val="dk1"/>
                </a:solidFill>
                <a:sym typeface="Arial"/>
              </a:rPr>
              <a:t>, 12 </a:t>
            </a:r>
            <a:r>
              <a:rPr lang="en-US" sz="2400" dirty="0" err="1">
                <a:solidFill>
                  <a:schemeClr val="dk1"/>
                </a:solidFill>
                <a:sym typeface="Arial"/>
              </a:rPr>
              <a:t>सदस्यों</a:t>
            </a:r>
            <a:r>
              <a:rPr lang="en-US" sz="2400" dirty="0">
                <a:solidFill>
                  <a:schemeClr val="dk1"/>
                </a:solidFill>
              </a:rPr>
              <a:t> </a:t>
            </a:r>
            <a:r>
              <a:rPr lang="en-US" sz="2400" dirty="0" err="1">
                <a:solidFill>
                  <a:schemeClr val="dk1"/>
                </a:solidFill>
                <a:sym typeface="Arial"/>
              </a:rPr>
              <a:t>की</a:t>
            </a:r>
            <a:r>
              <a:rPr lang="en-US" sz="2400" dirty="0">
                <a:solidFill>
                  <a:schemeClr val="dk1"/>
                </a:solidFill>
                <a:sym typeface="Arial"/>
              </a:rPr>
              <a:t> </a:t>
            </a:r>
            <a:r>
              <a:rPr lang="en-US" sz="2400" dirty="0" err="1">
                <a:solidFill>
                  <a:schemeClr val="dk1"/>
                </a:solidFill>
                <a:sym typeface="Arial"/>
              </a:rPr>
              <a:t>एक</a:t>
            </a:r>
            <a:r>
              <a:rPr lang="en-US" sz="2400" dirty="0">
                <a:solidFill>
                  <a:schemeClr val="dk1"/>
                </a:solidFill>
                <a:sym typeface="Arial"/>
              </a:rPr>
              <a:t> टीम के हिस्से के रूप </a:t>
            </a:r>
            <a:r>
              <a:rPr lang="en-US" sz="2400" dirty="0" err="1">
                <a:solidFill>
                  <a:schemeClr val="dk1"/>
                </a:solidFill>
                <a:sym typeface="Arial"/>
              </a:rPr>
              <a:t>में</a:t>
            </a:r>
            <a:r>
              <a:rPr lang="en-US" sz="2400" dirty="0">
                <a:solidFill>
                  <a:schemeClr val="dk1"/>
                </a:solidFill>
                <a:sym typeface="Arial"/>
              </a:rPr>
              <a:t>,</a:t>
            </a:r>
            <a:r>
              <a:rPr lang="en-US" sz="2400" dirty="0"/>
              <a:t> </a:t>
            </a:r>
            <a:r>
              <a:rPr lang="en-US" sz="2400" dirty="0" err="1">
                <a:solidFill>
                  <a:schemeClr val="dk1"/>
                </a:solidFill>
                <a:sym typeface="Arial"/>
              </a:rPr>
              <a:t>के</a:t>
            </a:r>
            <a:r>
              <a:rPr lang="en-US" sz="2400" dirty="0">
                <a:solidFill>
                  <a:schemeClr val="dk1"/>
                </a:solidFill>
                <a:sym typeface="Arial"/>
              </a:rPr>
              <a:t> लिए </a:t>
            </a:r>
            <a:r>
              <a:rPr lang="en-US" sz="2400" dirty="0" err="1">
                <a:solidFill>
                  <a:schemeClr val="dk1"/>
                </a:solidFill>
                <a:sym typeface="Arial"/>
              </a:rPr>
              <a:t>योग्य</a:t>
            </a:r>
            <a:r>
              <a:rPr lang="en-US" sz="2400" dirty="0">
                <a:solidFill>
                  <a:schemeClr val="dk1"/>
                </a:solidFill>
                <a:sym typeface="Arial"/>
              </a:rPr>
              <a:t> </a:t>
            </a:r>
            <a:r>
              <a:rPr lang="en-US" sz="2400" dirty="0" err="1">
                <a:solidFill>
                  <a:schemeClr val="dk1"/>
                </a:solidFill>
                <a:sym typeface="Arial"/>
              </a:rPr>
              <a:t>हो</a:t>
            </a:r>
            <a:r>
              <a:rPr lang="hi-IN" sz="2400" dirty="0">
                <a:solidFill>
                  <a:schemeClr val="dk1"/>
                </a:solidFill>
                <a:sym typeface="Arial"/>
              </a:rPr>
              <a:t>गे </a:t>
            </a:r>
            <a:r>
              <a:rPr lang="en-US" sz="2400" dirty="0">
                <a:solidFill>
                  <a:schemeClr val="dk1"/>
                </a:solidFill>
                <a:sym typeface="Arial"/>
              </a:rPr>
              <a:t>:</a:t>
            </a:r>
            <a:endParaRPr sz="2400" dirty="0"/>
          </a:p>
          <a:p>
            <a:pPr marL="609600" marR="0" lvl="0" indent="-609600" rtl="0">
              <a:spcBef>
                <a:spcPts val="0"/>
              </a:spcBef>
              <a:spcAft>
                <a:spcPts val="0"/>
              </a:spcAft>
              <a:buClr>
                <a:schemeClr val="dk1"/>
              </a:buClr>
              <a:buSzPts val="3200"/>
              <a:buFont typeface="Calibri"/>
              <a:buNone/>
            </a:pPr>
            <a:endParaRPr sz="2400" dirty="0">
              <a:solidFill>
                <a:schemeClr val="dk1"/>
              </a:solidFill>
              <a:sym typeface="Arial"/>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sym typeface="Arial"/>
              </a:rPr>
              <a:t>घटनास्थल पर पहुंचने और तलाशी शुरू करने से पहले सही और आवश्यक कार्रवाई पूरी </a:t>
            </a:r>
            <a:r>
              <a:rPr lang="en-US" sz="2400" dirty="0" err="1">
                <a:solidFill>
                  <a:schemeClr val="dk1"/>
                </a:solidFill>
                <a:sym typeface="Arial"/>
              </a:rPr>
              <a:t>करें</a:t>
            </a:r>
            <a:r>
              <a:rPr lang="en-US" sz="2400" dirty="0">
                <a:solidFill>
                  <a:schemeClr val="dk1"/>
                </a:solidFill>
                <a:sym typeface="Arial"/>
              </a:rPr>
              <a:t>।</a:t>
            </a:r>
          </a:p>
          <a:p>
            <a:pPr marR="0" lvl="0" algn="just" rtl="0">
              <a:spcBef>
                <a:spcPts val="0"/>
              </a:spcBef>
              <a:spcAft>
                <a:spcPts val="0"/>
              </a:spcAft>
              <a:buClr>
                <a:schemeClr val="dk1"/>
              </a:buClr>
              <a:buSzPts val="3200"/>
            </a:pPr>
            <a:endParaRPr sz="2400" dirty="0"/>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sym typeface="Arial"/>
              </a:rPr>
              <a:t>सीखी गई खोज तकनीकों </a:t>
            </a:r>
            <a:r>
              <a:rPr lang="en-US" sz="2400" dirty="0" err="1">
                <a:solidFill>
                  <a:schemeClr val="dk1"/>
                </a:solidFill>
                <a:sym typeface="Arial"/>
              </a:rPr>
              <a:t>को</a:t>
            </a:r>
            <a:r>
              <a:rPr lang="en-US" sz="2400" dirty="0">
                <a:solidFill>
                  <a:schemeClr val="dk1"/>
                </a:solidFill>
                <a:sym typeface="Arial"/>
              </a:rPr>
              <a:t> </a:t>
            </a:r>
            <a:r>
              <a:rPr lang="en-US" sz="2400" dirty="0" err="1">
                <a:solidFill>
                  <a:schemeClr val="dk1"/>
                </a:solidFill>
                <a:sym typeface="Arial"/>
              </a:rPr>
              <a:t>एक</a:t>
            </a:r>
            <a:r>
              <a:rPr lang="en-US" sz="2400" dirty="0">
                <a:solidFill>
                  <a:schemeClr val="dk1"/>
                </a:solidFill>
              </a:rPr>
              <a:t> </a:t>
            </a:r>
            <a:r>
              <a:rPr lang="hi-IN" sz="2400" dirty="0" err="1">
                <a:solidFill>
                  <a:schemeClr val="dk1"/>
                </a:solidFill>
              </a:rPr>
              <a:t>सिमुलेटेड</a:t>
            </a:r>
            <a:r>
              <a:rPr lang="hi-IN" sz="2400" dirty="0">
                <a:solidFill>
                  <a:schemeClr val="dk1"/>
                </a:solidFill>
              </a:rPr>
              <a:t> पीड़ित  </a:t>
            </a:r>
            <a:r>
              <a:rPr lang="en-US" sz="2400" dirty="0" err="1">
                <a:solidFill>
                  <a:schemeClr val="dk1"/>
                </a:solidFill>
                <a:sym typeface="Arial"/>
              </a:rPr>
              <a:t>पर</a:t>
            </a:r>
            <a:r>
              <a:rPr lang="en-US" sz="2400" dirty="0">
                <a:solidFill>
                  <a:schemeClr val="dk1"/>
                </a:solidFill>
                <a:sym typeface="Arial"/>
              </a:rPr>
              <a:t> लागू करें</a:t>
            </a:r>
            <a:r>
              <a:rPr lang="en-US" sz="3200" dirty="0">
                <a:solidFill>
                  <a:schemeClr val="dk1"/>
                </a:solidFill>
                <a:latin typeface="Arial"/>
                <a:ea typeface="Arial"/>
                <a:cs typeface="Arial"/>
                <a:sym typeface="Arial"/>
              </a:rPr>
              <a:t>.</a:t>
            </a:r>
            <a:endParaRPr dirty="0"/>
          </a:p>
          <a:p>
            <a:pPr marL="609600" marR="0" lvl="0" indent="-495300" algn="l" rtl="0">
              <a:spcBef>
                <a:spcPts val="0"/>
              </a:spcBef>
              <a:spcAft>
                <a:spcPts val="0"/>
              </a:spcAft>
              <a:buClr>
                <a:schemeClr val="dk1"/>
              </a:buClr>
              <a:buSzPts val="1800"/>
              <a:buFont typeface="Calibri"/>
              <a:buNone/>
            </a:pPr>
            <a:endParaRPr sz="1800" dirty="0">
              <a:solidFill>
                <a:schemeClr val="dk1"/>
              </a:solidFill>
              <a:latin typeface="Arial"/>
              <a:ea typeface="Arial"/>
              <a:cs typeface="Arial"/>
              <a:sym typeface="Arial"/>
            </a:endParaRPr>
          </a:p>
          <a:p>
            <a:pPr marL="609600" marR="0" lvl="0" indent="-495300" algn="l" rtl="0">
              <a:spcBef>
                <a:spcPts val="0"/>
              </a:spcBef>
              <a:spcAft>
                <a:spcPts val="0"/>
              </a:spcAft>
              <a:buClr>
                <a:schemeClr val="dk1"/>
              </a:buClr>
              <a:buSzPts val="1800"/>
              <a:buFont typeface="Calibri"/>
              <a:buNone/>
            </a:pPr>
            <a:endParaRPr sz="1800" dirty="0">
              <a:solidFill>
                <a:schemeClr val="dk1"/>
              </a:solidFill>
              <a:latin typeface="Arial"/>
              <a:ea typeface="Arial"/>
              <a:cs typeface="Arial"/>
              <a:sym typeface="Arial"/>
            </a:endParaRPr>
          </a:p>
          <a:p>
            <a:pPr marL="609600" marR="0" lvl="0" indent="-495300" algn="l" rtl="0">
              <a:spcBef>
                <a:spcPts val="0"/>
              </a:spcBef>
              <a:spcAft>
                <a:spcPts val="0"/>
              </a:spcAft>
              <a:buClr>
                <a:schemeClr val="dk1"/>
              </a:buClr>
              <a:buSzPts val="1800"/>
              <a:buFont typeface="Calibri"/>
              <a:buNone/>
            </a:pPr>
            <a:endParaRPr sz="1800" dirty="0">
              <a:solidFill>
                <a:schemeClr val="dk1"/>
              </a:solidFill>
              <a:latin typeface="Arial"/>
              <a:ea typeface="Arial"/>
              <a:cs typeface="Arial"/>
              <a:sym typeface="Arial"/>
            </a:endParaRPr>
          </a:p>
          <a:p>
            <a:pPr marL="609600" marR="0" lvl="0" indent="-495300" algn="l" rtl="0">
              <a:spcBef>
                <a:spcPts val="0"/>
              </a:spcBef>
              <a:spcAft>
                <a:spcPts val="0"/>
              </a:spcAft>
              <a:buClr>
                <a:schemeClr val="dk1"/>
              </a:buClr>
              <a:buSzPts val="1800"/>
              <a:buFont typeface="Calibri"/>
              <a:buNone/>
            </a:pPr>
            <a:endParaRPr sz="1800" dirty="0">
              <a:solidFill>
                <a:schemeClr val="dk1"/>
              </a:solidFill>
              <a:latin typeface="Arial"/>
              <a:ea typeface="Arial"/>
              <a:cs typeface="Arial"/>
              <a:sym typeface="Arial"/>
            </a:endParaRPr>
          </a:p>
          <a:p>
            <a:pPr marL="609600" marR="0" lvl="0" indent="-495300" algn="l" rtl="0">
              <a:spcBef>
                <a:spcPts val="0"/>
              </a:spcBef>
              <a:spcAft>
                <a:spcPts val="0"/>
              </a:spcAft>
              <a:buClr>
                <a:schemeClr val="dk1"/>
              </a:buClr>
              <a:buSzPts val="1800"/>
              <a:buFont typeface="Calibri"/>
              <a:buNone/>
            </a:pPr>
            <a:endParaRPr sz="1800" dirty="0">
              <a:solidFill>
                <a:schemeClr val="dk1"/>
              </a:solidFill>
              <a:latin typeface="Arial"/>
              <a:ea typeface="Arial"/>
              <a:cs typeface="Arial"/>
              <a:sym typeface="Arial"/>
            </a:endParaRPr>
          </a:p>
          <a:p>
            <a:pPr marL="609600" marR="0" lvl="0" indent="-495300" algn="l" rtl="0">
              <a:spcBef>
                <a:spcPts val="0"/>
              </a:spcBef>
              <a:spcAft>
                <a:spcPts val="0"/>
              </a:spcAft>
              <a:buClr>
                <a:schemeClr val="dk1"/>
              </a:buClr>
              <a:buSzPts val="1800"/>
              <a:buFont typeface="Calibri"/>
              <a:buNone/>
            </a:pPr>
            <a:endParaRPr sz="1800" dirty="0">
              <a:solidFill>
                <a:schemeClr val="dk1"/>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FEEBA446-C5FF-30D9-4882-C7849ADF9546}"/>
              </a:ext>
            </a:extLst>
          </p:cNvPr>
          <p:cNvSpPr>
            <a:spLocks noGrp="1"/>
          </p:cNvSpPr>
          <p:nvPr>
            <p:ph type="sldNum" idx="4294967295"/>
          </p:nvPr>
        </p:nvSpPr>
        <p:spPr>
          <a:xfrm>
            <a:off x="8610600" y="6356350"/>
            <a:ext cx="2743200" cy="365125"/>
          </a:xfrm>
          <a:prstGeom prst="rect">
            <a:avLst/>
          </a:prstGeom>
        </p:spPr>
        <p:txBody>
          <a:bodyPr/>
          <a:lstStyle/>
          <a:p>
            <a:pPr marL="0" lvl="0" indent="0" algn="r" rtl="0">
              <a:spcBef>
                <a:spcPts val="0"/>
              </a:spcBef>
              <a:spcAft>
                <a:spcPts val="0"/>
              </a:spcAft>
              <a:buNone/>
            </a:pPr>
            <a:fld id="{00000000-1234-1234-1234-123412341234}" type="slidenum">
              <a:rPr lang="en-US" smtClean="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5" name="Google Shape;165;p21"/>
          <p:cNvSpPr txBox="1"/>
          <p:nvPr/>
        </p:nvSpPr>
        <p:spPr>
          <a:xfrm>
            <a:off x="5205846" y="1018307"/>
            <a:ext cx="6578058" cy="5115206"/>
          </a:xfrm>
          <a:prstGeom prst="rect">
            <a:avLst/>
          </a:prstGeom>
          <a:noFill/>
          <a:ln>
            <a:noFill/>
          </a:ln>
        </p:spPr>
        <p:txBody>
          <a:bodyPr spcFirstLastPara="1" wrap="square" lIns="91425" tIns="45700" rIns="91425" bIns="45700" anchor="t" anchorCtr="0">
            <a:spAutoFit/>
          </a:bodyPr>
          <a:lstStyle/>
          <a:p>
            <a:pPr marL="457200" marR="0" lvl="0" indent="-457200" algn="l" rtl="0">
              <a:lnSpc>
                <a:spcPct val="120000"/>
              </a:lnSpc>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चार बुनियादी तकनीकों का उपयोग करके, नकली पीड़ितों का पता लगाने के लिए चयनित शून्य स्थान तक पहुंच </a:t>
            </a:r>
            <a:r>
              <a:rPr lang="en-US" sz="2400" dirty="0" err="1">
                <a:solidFill>
                  <a:schemeClr val="dk1"/>
                </a:solidFill>
                <a:latin typeface="Open Sans"/>
                <a:sym typeface="Arial"/>
              </a:rPr>
              <a:t>प्राप्त</a:t>
            </a:r>
            <a:r>
              <a:rPr lang="en-US" sz="2400" dirty="0">
                <a:solidFill>
                  <a:schemeClr val="dk1"/>
                </a:solidFill>
                <a:latin typeface="Open Sans"/>
                <a:sym typeface="Arial"/>
              </a:rPr>
              <a:t> </a:t>
            </a:r>
            <a:r>
              <a:rPr lang="en-US" sz="2400" dirty="0" err="1">
                <a:solidFill>
                  <a:schemeClr val="dk1"/>
                </a:solidFill>
                <a:latin typeface="Open Sans"/>
                <a:sym typeface="Arial"/>
              </a:rPr>
              <a:t>करें</a:t>
            </a:r>
            <a:r>
              <a:rPr lang="hi-IN" sz="2400" dirty="0">
                <a:solidFill>
                  <a:schemeClr val="dk1"/>
                </a:solidFill>
                <a:latin typeface="Open Sans"/>
                <a:sym typeface="Arial"/>
              </a:rPr>
              <a:t> </a:t>
            </a:r>
            <a:r>
              <a:rPr lang="en-US" sz="2400" b="1" dirty="0">
                <a:solidFill>
                  <a:schemeClr val="dk1"/>
                </a:solidFill>
                <a:latin typeface="Open Sans"/>
                <a:sym typeface="Arial"/>
              </a:rPr>
              <a:t>(मलबा हटाना, </a:t>
            </a:r>
            <a:r>
              <a:rPr lang="en-US" sz="2400" b="1" dirty="0" err="1">
                <a:solidFill>
                  <a:schemeClr val="dk1"/>
                </a:solidFill>
                <a:latin typeface="Open Sans"/>
                <a:sym typeface="Arial"/>
              </a:rPr>
              <a:t>तटबंध</a:t>
            </a:r>
            <a:r>
              <a:rPr lang="en-US" sz="2400" b="1" dirty="0">
                <a:solidFill>
                  <a:schemeClr val="dk1"/>
                </a:solidFill>
                <a:latin typeface="Open Sans"/>
                <a:sym typeface="Arial"/>
              </a:rPr>
              <a:t> (</a:t>
            </a:r>
            <a:r>
              <a:rPr lang="hi-IN" sz="2400" b="1" dirty="0" err="1">
                <a:solidFill>
                  <a:schemeClr val="dk1"/>
                </a:solidFill>
                <a:latin typeface="Open Sans"/>
                <a:sym typeface="Arial"/>
              </a:rPr>
              <a:t>शोरिग</a:t>
            </a:r>
            <a:r>
              <a:rPr lang="hi-IN" sz="2400" b="1" dirty="0">
                <a:solidFill>
                  <a:schemeClr val="dk1"/>
                </a:solidFill>
                <a:latin typeface="Open Sans"/>
                <a:sym typeface="Arial"/>
              </a:rPr>
              <a:t>) </a:t>
            </a:r>
            <a:r>
              <a:rPr lang="en-US" sz="2400" b="1" dirty="0">
                <a:solidFill>
                  <a:schemeClr val="dk1"/>
                </a:solidFill>
                <a:latin typeface="Open Sans"/>
                <a:sym typeface="Arial"/>
              </a:rPr>
              <a:t> बनाना, प्रवेश और उठाना)।</a:t>
            </a:r>
            <a:endParaRPr sz="2400" dirty="0">
              <a:latin typeface="Open Sans"/>
            </a:endParaRPr>
          </a:p>
          <a:p>
            <a:pPr marL="457200" lvl="0" indent="-457200">
              <a:lnSpc>
                <a:spcPct val="120000"/>
              </a:lnSpc>
              <a:buClr>
                <a:schemeClr val="dk1"/>
              </a:buClr>
              <a:buSzPts val="3200"/>
              <a:buFont typeface="Noto Sans Symbols"/>
              <a:buChar char="▪"/>
            </a:pPr>
            <a:r>
              <a:rPr lang="en-US" sz="2400" dirty="0" err="1">
                <a:solidFill>
                  <a:schemeClr val="dk1"/>
                </a:solidFill>
                <a:latin typeface="Open Sans"/>
                <a:sym typeface="Arial"/>
              </a:rPr>
              <a:t>एक</a:t>
            </a:r>
            <a:r>
              <a:rPr lang="en-US" sz="2400" dirty="0">
                <a:solidFill>
                  <a:schemeClr val="dk1"/>
                </a:solidFill>
                <a:latin typeface="Open Sans"/>
                <a:sym typeface="Arial"/>
              </a:rPr>
              <a:t> </a:t>
            </a:r>
            <a:r>
              <a:rPr lang="hi-IN" sz="2400" dirty="0" err="1">
                <a:solidFill>
                  <a:schemeClr val="dk1"/>
                </a:solidFill>
                <a:latin typeface="Open Sans" panose="020B0606030504020204" pitchFamily="34" charset="0"/>
                <a:ea typeface="Open Sans" panose="020B0606030504020204" pitchFamily="34" charset="0"/>
              </a:rPr>
              <a:t>सिमुलेटेड</a:t>
            </a:r>
            <a:r>
              <a:rPr lang="hi-IN" sz="2400" dirty="0">
                <a:solidFill>
                  <a:schemeClr val="dk1"/>
                </a:solidFill>
                <a:latin typeface="Kruti Dev 011" panose="00000700000000000000" pitchFamily="2" charset="0"/>
              </a:rPr>
              <a:t> </a:t>
            </a:r>
            <a:r>
              <a:rPr lang="en-US" sz="2400" dirty="0">
                <a:solidFill>
                  <a:schemeClr val="dk1"/>
                </a:solidFill>
                <a:latin typeface="Open Sans"/>
                <a:sym typeface="Arial"/>
              </a:rPr>
              <a:t> रोगी का सही ढंग से आकलन, स्थिरीकरण और निष्कासन करना।</a:t>
            </a:r>
            <a:endParaRPr sz="2400" dirty="0">
              <a:latin typeface="Open Sans"/>
            </a:endParaRPr>
          </a:p>
          <a:p>
            <a:pPr marL="609600" marR="0" lvl="0" indent="-495300" algn="l" rtl="0">
              <a:spcBef>
                <a:spcPts val="0"/>
              </a:spcBef>
              <a:spcAft>
                <a:spcPts val="0"/>
              </a:spcAft>
              <a:buClr>
                <a:schemeClr val="dk1"/>
              </a:buClr>
              <a:buSzPts val="1800"/>
              <a:buFont typeface="Calibri"/>
              <a:buNone/>
            </a:pPr>
            <a:endParaRPr sz="2400" dirty="0">
              <a:solidFill>
                <a:schemeClr val="dk1"/>
              </a:solidFill>
              <a:latin typeface="Open Sans"/>
              <a:sym typeface="Arial"/>
            </a:endParaRPr>
          </a:p>
          <a:p>
            <a:pPr marL="609600" marR="0" lvl="0" indent="-495300" algn="l" rtl="0">
              <a:spcBef>
                <a:spcPts val="0"/>
              </a:spcBef>
              <a:spcAft>
                <a:spcPts val="0"/>
              </a:spcAft>
              <a:buClr>
                <a:schemeClr val="dk1"/>
              </a:buClr>
              <a:buSzPts val="1800"/>
              <a:buFont typeface="Calibri"/>
              <a:buNone/>
            </a:pPr>
            <a:endParaRPr sz="2400" dirty="0">
              <a:solidFill>
                <a:schemeClr val="dk1"/>
              </a:solidFill>
              <a:latin typeface="Open Sans"/>
              <a:sym typeface="Arial"/>
            </a:endParaRPr>
          </a:p>
          <a:p>
            <a:pPr marL="609600" marR="0" lvl="0" indent="-495300" algn="l" rtl="0">
              <a:spcBef>
                <a:spcPts val="0"/>
              </a:spcBef>
              <a:spcAft>
                <a:spcPts val="0"/>
              </a:spcAft>
              <a:buClr>
                <a:schemeClr val="dk1"/>
              </a:buClr>
              <a:buSzPts val="1800"/>
              <a:buFont typeface="Calibri"/>
              <a:buNone/>
            </a:pPr>
            <a:endParaRPr sz="2400" dirty="0">
              <a:solidFill>
                <a:schemeClr val="dk1"/>
              </a:solidFill>
              <a:latin typeface="Open Sans"/>
              <a:sym typeface="Arial"/>
            </a:endParaRPr>
          </a:p>
          <a:p>
            <a:pPr marL="609600" marR="0" lvl="0" indent="-495300" algn="l" rtl="0">
              <a:spcBef>
                <a:spcPts val="0"/>
              </a:spcBef>
              <a:spcAft>
                <a:spcPts val="0"/>
              </a:spcAft>
              <a:buClr>
                <a:schemeClr val="dk1"/>
              </a:buClr>
              <a:buSzPts val="1800"/>
              <a:buFont typeface="Calibri"/>
              <a:buNone/>
            </a:pPr>
            <a:endParaRPr sz="1800" dirty="0">
              <a:solidFill>
                <a:schemeClr val="dk1"/>
              </a:solidFill>
              <a:latin typeface="Arial"/>
              <a:ea typeface="Arial"/>
              <a:cs typeface="Arial"/>
              <a:sym typeface="Arial"/>
            </a:endParaRPr>
          </a:p>
          <a:p>
            <a:pPr marL="609600" marR="0" lvl="0" indent="-495300" algn="l" rtl="0">
              <a:spcBef>
                <a:spcPts val="0"/>
              </a:spcBef>
              <a:spcAft>
                <a:spcPts val="0"/>
              </a:spcAft>
              <a:buClr>
                <a:schemeClr val="dk1"/>
              </a:buClr>
              <a:buSzPts val="1800"/>
              <a:buFont typeface="Calibri"/>
              <a:buNone/>
            </a:pPr>
            <a:endParaRPr sz="1800" dirty="0">
              <a:solidFill>
                <a:schemeClr val="dk1"/>
              </a:solidFill>
              <a:latin typeface="Arial"/>
              <a:ea typeface="Arial"/>
              <a:cs typeface="Arial"/>
              <a:sym typeface="Arial"/>
            </a:endParaRPr>
          </a:p>
          <a:p>
            <a:pPr marL="609600" marR="0" lvl="0" indent="-495300" algn="l" rtl="0">
              <a:spcBef>
                <a:spcPts val="0"/>
              </a:spcBef>
              <a:spcAft>
                <a:spcPts val="0"/>
              </a:spcAft>
              <a:buClr>
                <a:schemeClr val="dk1"/>
              </a:buClr>
              <a:buSzPts val="1800"/>
              <a:buFont typeface="Calibri"/>
              <a:buNone/>
            </a:pPr>
            <a:endParaRPr sz="1800" dirty="0">
              <a:solidFill>
                <a:schemeClr val="dk1"/>
              </a:solidFill>
              <a:latin typeface="Arial"/>
              <a:ea typeface="Arial"/>
              <a:cs typeface="Arial"/>
              <a:sym typeface="Arial"/>
            </a:endParaRPr>
          </a:p>
          <a:p>
            <a:pPr marL="609600" marR="0" lvl="0" indent="-495300" algn="l" rtl="0">
              <a:spcBef>
                <a:spcPts val="0"/>
              </a:spcBef>
              <a:spcAft>
                <a:spcPts val="0"/>
              </a:spcAft>
              <a:buClr>
                <a:schemeClr val="dk1"/>
              </a:buClr>
              <a:buSzPts val="1800"/>
              <a:buFont typeface="Calibri"/>
              <a:buNone/>
            </a:pPr>
            <a:endParaRPr sz="1800" dirty="0">
              <a:solidFill>
                <a:schemeClr val="dk1"/>
              </a:solidFill>
              <a:latin typeface="Arial"/>
              <a:ea typeface="Arial"/>
              <a:cs typeface="Arial"/>
              <a:sym typeface="Arial"/>
            </a:endParaRPr>
          </a:p>
        </p:txBody>
      </p:sp>
      <p:sp>
        <p:nvSpPr>
          <p:cNvPr id="8" name="Google Shape;156;p20"/>
          <p:cNvSpPr txBox="1"/>
          <p:nvPr/>
        </p:nvSpPr>
        <p:spPr>
          <a:xfrm>
            <a:off x="1122707" y="1170707"/>
            <a:ext cx="3932976" cy="646290"/>
          </a:xfrm>
          <a:prstGeom prst="rect">
            <a:avLst/>
          </a:prstGeom>
          <a:solidFill>
            <a:schemeClr val="bg1"/>
          </a:solidFill>
          <a:ln>
            <a:noFill/>
          </a:ln>
        </p:spPr>
        <p:txBody>
          <a:bodyPr spcFirstLastPara="1" wrap="square" lIns="91425" tIns="45700" rIns="91425" bIns="45700" anchor="t" anchorCtr="0">
            <a:spAutoFit/>
          </a:bodyPr>
          <a:lstStyle/>
          <a:p>
            <a:r>
              <a:rPr lang="hi-IN" sz="3600" dirty="0">
                <a:solidFill>
                  <a:srgbClr val="FF0000"/>
                </a:solidFill>
              </a:rPr>
              <a:t>प्रदर्शन उद्देश्य</a:t>
            </a:r>
          </a:p>
        </p:txBody>
      </p:sp>
      <p:sp>
        <p:nvSpPr>
          <p:cNvPr id="2" name="Slide Number Placeholder 1">
            <a:extLst>
              <a:ext uri="{FF2B5EF4-FFF2-40B4-BE49-F238E27FC236}">
                <a16:creationId xmlns:a16="http://schemas.microsoft.com/office/drawing/2014/main" id="{97DB9202-6D2D-63A3-FB50-F4D5EEA3EAED}"/>
              </a:ext>
            </a:extLst>
          </p:cNvPr>
          <p:cNvSpPr>
            <a:spLocks noGrp="1"/>
          </p:cNvSpPr>
          <p:nvPr>
            <p:ph type="sldNum" idx="4294967295"/>
          </p:nvPr>
        </p:nvSpPr>
        <p:spPr>
          <a:xfrm>
            <a:off x="8610600" y="6356350"/>
            <a:ext cx="2743200" cy="365125"/>
          </a:xfrm>
          <a:prstGeom prst="rect">
            <a:avLst/>
          </a:prstGeom>
        </p:spPr>
        <p:txBody>
          <a:bodyPr/>
          <a:lstStyle/>
          <a:p>
            <a:pPr marL="0" lvl="0" indent="0" algn="r" rtl="0">
              <a:spcBef>
                <a:spcPts val="0"/>
              </a:spcBef>
              <a:spcAft>
                <a:spcPts val="0"/>
              </a:spcAft>
              <a:buNone/>
            </a:pPr>
            <a:fld id="{00000000-1234-1234-1234-123412341234}"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2" name="Google Shape;172;p22"/>
          <p:cNvSpPr txBox="1"/>
          <p:nvPr/>
        </p:nvSpPr>
        <p:spPr>
          <a:xfrm>
            <a:off x="336060" y="1532516"/>
            <a:ext cx="4608214" cy="1569620"/>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C00000"/>
              </a:buClr>
              <a:buSzPts val="3600"/>
              <a:buFont typeface="Arial"/>
              <a:buNone/>
            </a:pPr>
            <a:r>
              <a:rPr lang="en-US" sz="4000" b="1" dirty="0">
                <a:solidFill>
                  <a:srgbClr val="FF0000"/>
                </a:solidFill>
                <a:latin typeface="Open Sans"/>
                <a:sym typeface="Arial"/>
              </a:rPr>
              <a:t>अनुदेशात्मक उद्देश्य:</a:t>
            </a:r>
            <a:endParaRPr lang="en-US" sz="1600" dirty="0">
              <a:solidFill>
                <a:srgbClr val="FF0000"/>
              </a:solidFill>
              <a:latin typeface="Open Sans"/>
            </a:endParaRPr>
          </a:p>
        </p:txBody>
      </p:sp>
      <p:sp>
        <p:nvSpPr>
          <p:cNvPr id="173" name="Google Shape;173;p22"/>
          <p:cNvSpPr txBox="1"/>
          <p:nvPr/>
        </p:nvSpPr>
        <p:spPr>
          <a:xfrm>
            <a:off x="5165329" y="1459405"/>
            <a:ext cx="6516441" cy="5299872"/>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dk1"/>
              </a:buClr>
              <a:buSzPts val="3200"/>
              <a:buFont typeface="Arial"/>
              <a:buNone/>
            </a:pPr>
            <a:r>
              <a:rPr lang="en-US" sz="2400" dirty="0">
                <a:solidFill>
                  <a:schemeClr val="dk1"/>
                </a:solidFill>
                <a:sym typeface="Arial"/>
              </a:rPr>
              <a:t>सीएसएसआर पाठ्यक्रम पूरा करने पर आप निम्नलिखित कार्य करने में सक्षम होंगे:</a:t>
            </a:r>
            <a:endParaRPr sz="2400" dirty="0"/>
          </a:p>
          <a:p>
            <a:pPr marL="0" marR="0" lvl="0" indent="0" algn="l" rtl="0">
              <a:lnSpc>
                <a:spcPct val="120000"/>
              </a:lnSpc>
              <a:spcBef>
                <a:spcPts val="0"/>
              </a:spcBef>
              <a:spcAft>
                <a:spcPts val="0"/>
              </a:spcAft>
              <a:buClr>
                <a:schemeClr val="dk1"/>
              </a:buClr>
              <a:buSzPts val="3200"/>
              <a:buFont typeface="Calibri"/>
              <a:buNone/>
            </a:pPr>
            <a:endParaRPr sz="2400" dirty="0">
              <a:solidFill>
                <a:schemeClr val="dk1"/>
              </a:solidFill>
              <a:sym typeface="Arial"/>
            </a:endParaRPr>
          </a:p>
          <a:p>
            <a:pPr marL="457200" marR="0" lvl="0" indent="-457200" algn="l" rtl="0">
              <a:lnSpc>
                <a:spcPct val="150000"/>
              </a:lnSpc>
              <a:spcBef>
                <a:spcPts val="0"/>
              </a:spcBef>
              <a:spcAft>
                <a:spcPts val="0"/>
              </a:spcAft>
              <a:buClr>
                <a:schemeClr val="dk1"/>
              </a:buClr>
              <a:buSzPts val="3200"/>
              <a:buFont typeface="Noto Sans Symbols"/>
              <a:buChar char="▪"/>
            </a:pPr>
            <a:r>
              <a:rPr lang="en-US" sz="2400" dirty="0">
                <a:solidFill>
                  <a:schemeClr val="dk1"/>
                </a:solidFill>
                <a:sym typeface="Arial"/>
              </a:rPr>
              <a:t>CSSR ऑपरेशन को व्यवस्थित करने और शुरू करने का </a:t>
            </a:r>
            <a:r>
              <a:rPr lang="en-US" sz="2400" dirty="0" err="1">
                <a:solidFill>
                  <a:schemeClr val="dk1"/>
                </a:solidFill>
                <a:sym typeface="Arial"/>
              </a:rPr>
              <a:t>तरीका</a:t>
            </a:r>
            <a:r>
              <a:rPr lang="en-US" sz="2400" dirty="0">
                <a:solidFill>
                  <a:schemeClr val="dk1"/>
                </a:solidFill>
                <a:sym typeface="Arial"/>
              </a:rPr>
              <a:t> </a:t>
            </a:r>
            <a:r>
              <a:rPr lang="en-US" sz="2400" dirty="0" err="1">
                <a:solidFill>
                  <a:schemeClr val="dk1"/>
                </a:solidFill>
                <a:sym typeface="Arial"/>
              </a:rPr>
              <a:t>बता</a:t>
            </a:r>
            <a:r>
              <a:rPr lang="hi-IN" sz="2400" dirty="0">
                <a:solidFill>
                  <a:schemeClr val="dk1"/>
                </a:solidFill>
                <a:sym typeface="Arial"/>
              </a:rPr>
              <a:t>ने में </a:t>
            </a:r>
            <a:r>
              <a:rPr lang="en-US" sz="2400" dirty="0">
                <a:solidFill>
                  <a:schemeClr val="dk1"/>
                </a:solidFill>
                <a:sym typeface="Arial"/>
              </a:rPr>
              <a:t> I</a:t>
            </a:r>
            <a:endParaRPr sz="2400" dirty="0"/>
          </a:p>
          <a:p>
            <a:pPr marL="457200" marR="0" lvl="0" indent="-457200" algn="l" rtl="0">
              <a:lnSpc>
                <a:spcPct val="150000"/>
              </a:lnSpc>
              <a:spcBef>
                <a:spcPts val="0"/>
              </a:spcBef>
              <a:spcAft>
                <a:spcPts val="0"/>
              </a:spcAft>
              <a:buClr>
                <a:schemeClr val="dk1"/>
              </a:buClr>
              <a:buSzPts val="3200"/>
              <a:buFont typeface="Noto Sans Symbols"/>
              <a:buChar char="▪"/>
            </a:pPr>
            <a:r>
              <a:rPr lang="en-US" sz="2400" dirty="0">
                <a:solidFill>
                  <a:schemeClr val="dk1"/>
                </a:solidFill>
                <a:sym typeface="Arial"/>
              </a:rPr>
              <a:t>ढही हुई संरचना को वर्गीकृत करने की प्रक्रिया और भवन अंकन प्रणाली का </a:t>
            </a:r>
            <a:r>
              <a:rPr lang="en-US" sz="2400" dirty="0" err="1">
                <a:solidFill>
                  <a:schemeClr val="dk1"/>
                </a:solidFill>
                <a:sym typeface="Arial"/>
              </a:rPr>
              <a:t>वर्णन</a:t>
            </a:r>
            <a:r>
              <a:rPr lang="en-US" sz="2400" dirty="0">
                <a:solidFill>
                  <a:schemeClr val="dk1"/>
                </a:solidFill>
                <a:sym typeface="Arial"/>
              </a:rPr>
              <a:t> </a:t>
            </a:r>
            <a:r>
              <a:rPr lang="en-US" sz="2400" dirty="0" err="1">
                <a:solidFill>
                  <a:schemeClr val="dk1"/>
                </a:solidFill>
                <a:sym typeface="Arial"/>
              </a:rPr>
              <a:t>कर</a:t>
            </a:r>
            <a:r>
              <a:rPr lang="hi-IN" sz="2400" dirty="0">
                <a:solidFill>
                  <a:schemeClr val="dk1"/>
                </a:solidFill>
                <a:sym typeface="Arial"/>
              </a:rPr>
              <a:t>ने  में </a:t>
            </a:r>
            <a:r>
              <a:rPr lang="en-US" sz="2400" dirty="0">
                <a:solidFill>
                  <a:schemeClr val="dk1"/>
                </a:solidFill>
                <a:sym typeface="Arial"/>
              </a:rPr>
              <a:t>I</a:t>
            </a:r>
            <a:endParaRPr sz="2400" dirty="0"/>
          </a:p>
          <a:p>
            <a:pPr marL="457200" marR="0" lvl="0" indent="-457200" algn="l" rtl="0">
              <a:lnSpc>
                <a:spcPct val="150000"/>
              </a:lnSpc>
              <a:spcBef>
                <a:spcPts val="0"/>
              </a:spcBef>
              <a:spcAft>
                <a:spcPts val="0"/>
              </a:spcAft>
              <a:buClr>
                <a:schemeClr val="dk1"/>
              </a:buClr>
              <a:buSzPts val="3200"/>
              <a:buFont typeface="Noto Sans Symbols"/>
              <a:buChar char="▪"/>
            </a:pPr>
            <a:r>
              <a:rPr lang="en-US" sz="2400" dirty="0">
                <a:solidFill>
                  <a:schemeClr val="dk1"/>
                </a:solidFill>
                <a:sym typeface="Arial"/>
              </a:rPr>
              <a:t>सुरक्षा सावधानियों की </a:t>
            </a:r>
            <a:r>
              <a:rPr lang="en-US" sz="2400" dirty="0" err="1">
                <a:solidFill>
                  <a:schemeClr val="dk1"/>
                </a:solidFill>
                <a:sym typeface="Arial"/>
              </a:rPr>
              <a:t>सूची</a:t>
            </a:r>
            <a:r>
              <a:rPr lang="en-US" sz="2400" dirty="0">
                <a:solidFill>
                  <a:schemeClr val="dk1"/>
                </a:solidFill>
                <a:sym typeface="Arial"/>
              </a:rPr>
              <a:t> </a:t>
            </a:r>
            <a:r>
              <a:rPr lang="en-US" sz="2400" dirty="0" err="1">
                <a:solidFill>
                  <a:schemeClr val="dk1"/>
                </a:solidFill>
                <a:sym typeface="Arial"/>
              </a:rPr>
              <a:t>बना</a:t>
            </a:r>
            <a:r>
              <a:rPr lang="hi-IN" sz="2400" dirty="0">
                <a:solidFill>
                  <a:schemeClr val="dk1"/>
                </a:solidFill>
                <a:sym typeface="Arial"/>
              </a:rPr>
              <a:t>ने में</a:t>
            </a:r>
            <a:r>
              <a:rPr lang="en-US" sz="2400" dirty="0">
                <a:solidFill>
                  <a:schemeClr val="dk1"/>
                </a:solidFill>
                <a:sym typeface="Arial"/>
              </a:rPr>
              <a:t> I</a:t>
            </a:r>
            <a:endParaRPr sz="3200" dirty="0">
              <a:solidFill>
                <a:schemeClr val="dk1"/>
              </a:solidFill>
              <a:latin typeface="Arial"/>
              <a:ea typeface="Arial"/>
              <a:cs typeface="Arial"/>
              <a:sym typeface="Arial"/>
            </a:endParaRPr>
          </a:p>
          <a:p>
            <a:pPr marL="609600" marR="0" lvl="0" indent="-495300" algn="l" rtl="0">
              <a:spcBef>
                <a:spcPts val="0"/>
              </a:spcBef>
              <a:spcAft>
                <a:spcPts val="0"/>
              </a:spcAft>
              <a:buClr>
                <a:schemeClr val="dk1"/>
              </a:buClr>
              <a:buSzPts val="1800"/>
              <a:buFont typeface="Calibri"/>
              <a:buNone/>
            </a:pPr>
            <a:endParaRPr sz="1800" dirty="0">
              <a:solidFill>
                <a:schemeClr val="dk1"/>
              </a:solidFill>
              <a:latin typeface="Arial"/>
              <a:ea typeface="Arial"/>
              <a:cs typeface="Arial"/>
              <a:sym typeface="Arial"/>
            </a:endParaRPr>
          </a:p>
          <a:p>
            <a:pPr marL="609600" marR="0" lvl="0" indent="-495300" algn="l" rtl="0">
              <a:spcBef>
                <a:spcPts val="0"/>
              </a:spcBef>
              <a:spcAft>
                <a:spcPts val="0"/>
              </a:spcAft>
              <a:buClr>
                <a:schemeClr val="dk1"/>
              </a:buClr>
              <a:buSzPts val="1800"/>
              <a:buFont typeface="Calibri"/>
              <a:buNone/>
            </a:pPr>
            <a:endParaRPr sz="1800" dirty="0">
              <a:solidFill>
                <a:schemeClr val="dk1"/>
              </a:solidFill>
              <a:latin typeface="Arial"/>
              <a:ea typeface="Arial"/>
              <a:cs typeface="Arial"/>
              <a:sym typeface="Arial"/>
            </a:endParaRPr>
          </a:p>
          <a:p>
            <a:pPr marL="609600" marR="0" lvl="0" indent="-495300" algn="l" rtl="0">
              <a:spcBef>
                <a:spcPts val="0"/>
              </a:spcBef>
              <a:spcAft>
                <a:spcPts val="0"/>
              </a:spcAft>
              <a:buClr>
                <a:schemeClr val="dk1"/>
              </a:buClr>
              <a:buSzPts val="1800"/>
              <a:buFont typeface="Calibri"/>
              <a:buNone/>
            </a:pPr>
            <a:endParaRPr sz="1800" dirty="0">
              <a:solidFill>
                <a:schemeClr val="dk1"/>
              </a:solidFill>
              <a:latin typeface="Arial"/>
              <a:ea typeface="Arial"/>
              <a:cs typeface="Arial"/>
              <a:sym typeface="Arial"/>
            </a:endParaRPr>
          </a:p>
          <a:p>
            <a:pPr marL="609600" marR="0" lvl="0" indent="-495300" algn="l" rtl="0">
              <a:spcBef>
                <a:spcPts val="0"/>
              </a:spcBef>
              <a:spcAft>
                <a:spcPts val="0"/>
              </a:spcAft>
              <a:buClr>
                <a:schemeClr val="dk1"/>
              </a:buClr>
              <a:buSzPts val="1800"/>
              <a:buFont typeface="Calibri"/>
              <a:buNone/>
            </a:pPr>
            <a:endParaRPr sz="1800" dirty="0">
              <a:solidFill>
                <a:schemeClr val="dk1"/>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E142AD77-2B41-205E-1C97-CCA3A5EF882A}"/>
              </a:ext>
            </a:extLst>
          </p:cNvPr>
          <p:cNvSpPr>
            <a:spLocks noGrp="1"/>
          </p:cNvSpPr>
          <p:nvPr>
            <p:ph type="sldNum" idx="4294967295"/>
          </p:nvPr>
        </p:nvSpPr>
        <p:spPr>
          <a:xfrm>
            <a:off x="8610600" y="6356350"/>
            <a:ext cx="2743200" cy="365125"/>
          </a:xfrm>
          <a:prstGeom prst="rect">
            <a:avLst/>
          </a:prstGeom>
        </p:spPr>
        <p:txBody>
          <a:bodyPr/>
          <a:lstStyle/>
          <a:p>
            <a:pPr marL="0" lvl="0" indent="0" algn="r" rtl="0">
              <a:spcBef>
                <a:spcPts val="0"/>
              </a:spcBef>
              <a:spcAft>
                <a:spcPts val="0"/>
              </a:spcAft>
              <a:buNone/>
            </a:pPr>
            <a:fld id="{00000000-1234-1234-1234-123412341234}" type="slidenum">
              <a:rPr lang="en-US" smtClean="0"/>
              <a:t>9</a:t>
            </a:fld>
            <a:endParaRPr lang="en-US"/>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TotalTime>
  <Words>1912</Words>
  <Application>Microsoft Office PowerPoint</Application>
  <PresentationFormat>Widescreen</PresentationFormat>
  <Paragraphs>264</Paragraphs>
  <Slides>34</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Arial Black</vt:lpstr>
      <vt:lpstr>Calibri</vt:lpstr>
      <vt:lpstr>Kruti Dev 011</vt:lpstr>
      <vt:lpstr>Noto Sans Symbols</vt:lpstr>
      <vt:lpstr>Open Sans</vt:lpstr>
      <vt:lpstr>Open Sans SemiBold</vt:lpstr>
      <vt:lpstr>Wingdings</vt:lpstr>
      <vt:lpstr>Office Theme</vt:lpstr>
      <vt:lpstr>PowerPoint Presentation</vt:lpstr>
      <vt:lpstr>उद्देश्य: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समीक्षा </vt:lpstr>
      <vt:lpstr>समीक्षा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Chetanbahadur</dc:creator>
  <cp:lastModifiedBy>TRG BR 1</cp:lastModifiedBy>
  <cp:revision>41</cp:revision>
  <dcterms:modified xsi:type="dcterms:W3CDTF">2025-12-19T11:38:26Z</dcterms:modified>
</cp:coreProperties>
</file>