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75" r:id="rId5"/>
    <p:sldId id="276" r:id="rId6"/>
    <p:sldId id="277" r:id="rId7"/>
    <p:sldId id="274"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2" autoAdjust="0"/>
    <p:restoredTop sz="94660"/>
  </p:normalViewPr>
  <p:slideViewPr>
    <p:cSldViewPr snapToGrid="0">
      <p:cViewPr varScale="1">
        <p:scale>
          <a:sx n="34" d="100"/>
          <a:sy n="34" d="100"/>
        </p:scale>
        <p:origin x="642" y="60"/>
      </p:cViewPr>
      <p:guideLst>
        <p:guide orient="horz" pos="4320"/>
        <p:guide pos="768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dirty="0"/>
          </a:p>
        </p:txBody>
      </p:sp>
    </p:spTree>
    <p:extLst>
      <p:ext uri="{BB962C8B-B14F-4D97-AF65-F5344CB8AC3E}">
        <p14:creationId xmlns:p14="http://schemas.microsoft.com/office/powerpoint/2010/main" val="3819880611"/>
      </p:ext>
    </p:extLst>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843333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1" name="PEER | MFR | INDIA"/>
          <p:cNvSpPr txBox="1"/>
          <p:nvPr/>
        </p:nvSpPr>
        <p:spPr>
          <a:xfrm>
            <a:off x="602390"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dirty="0"/>
              <a:t>CAPF | </a:t>
            </a:r>
            <a:r>
              <a:rPr dirty="0"/>
              <a:t>MFR | INDIA</a:t>
            </a:r>
          </a:p>
        </p:txBody>
      </p:sp>
      <p:sp>
        <p:nvSpPr>
          <p:cNvPr id="12"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3" name="PPT 2 -"/>
          <p:cNvSpPr txBox="1"/>
          <p:nvPr/>
        </p:nvSpPr>
        <p:spPr>
          <a:xfrm>
            <a:off x="21546983" y="12813338"/>
            <a:ext cx="1406835"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1</a:t>
            </a:r>
            <a:r>
              <a:rPr b="1" dirty="0"/>
              <a:t> -</a:t>
            </a:r>
          </a:p>
        </p:txBody>
      </p:sp>
      <p:sp>
        <p:nvSpPr>
          <p:cNvPr id="14"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5" name="Slide Number"/>
          <p:cNvSpPr txBox="1">
            <a:spLocks noGrp="1"/>
          </p:cNvSpPr>
          <p:nvPr>
            <p:ph type="sldNum" sz="quarter" idx="2"/>
          </p:nvPr>
        </p:nvSpPr>
        <p:spPr>
          <a:xfrm>
            <a:off x="22812204" y="12813338"/>
            <a:ext cx="604219" cy="677269"/>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3">
    <p:bg>
      <p:bgPr>
        <a:solidFill>
          <a:srgbClr val="881920"/>
        </a:solidFill>
        <a:effectLst/>
      </p:bgPr>
    </p:bg>
    <p:spTree>
      <p:nvGrpSpPr>
        <p:cNvPr id="1" name=""/>
        <p:cNvGrpSpPr/>
        <p:nvPr/>
      </p:nvGrpSpPr>
      <p:grpSpPr>
        <a:xfrm>
          <a:off x="0" y="0"/>
          <a:ext cx="0" cy="0"/>
          <a:chOff x="0" y="0"/>
          <a:chExt cx="0" cy="0"/>
        </a:xfrm>
      </p:grpSpPr>
      <p:sp>
        <p:nvSpPr>
          <p:cNvPr id="33" name="PEER | MFR | INDIA"/>
          <p:cNvSpPr txBox="1"/>
          <p:nvPr/>
        </p:nvSpPr>
        <p:spPr>
          <a:xfrm>
            <a:off x="615090"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FFFFFF"/>
                </a:solidFill>
                <a:latin typeface="Open Sans Semibold"/>
                <a:ea typeface="Open Sans Semibold"/>
                <a:cs typeface="Open Sans Semibold"/>
                <a:sym typeface="Open Sans Semibold"/>
              </a:defRPr>
            </a:lvl1pPr>
          </a:lstStyle>
          <a:p>
            <a:r>
              <a:rPr lang="en-US" dirty="0"/>
              <a:t>NDRF | </a:t>
            </a:r>
            <a:r>
              <a:rPr dirty="0"/>
              <a:t>MFR | INDIA</a:t>
            </a:r>
          </a:p>
        </p:txBody>
      </p:sp>
      <p:sp>
        <p:nvSpPr>
          <p:cNvPr id="34" name="Rectangle"/>
          <p:cNvSpPr/>
          <p:nvPr/>
        </p:nvSpPr>
        <p:spPr>
          <a:xfrm>
            <a:off x="1016000" y="13512800"/>
            <a:ext cx="3815338" cy="203200"/>
          </a:xfrm>
          <a:prstGeom prst="rect">
            <a:avLst/>
          </a:prstGeom>
          <a:solidFill>
            <a:srgbClr val="DDDDDD"/>
          </a:solidFill>
          <a:ln w="12700">
            <a:miter lim="400000"/>
          </a:ln>
        </p:spPr>
        <p:txBody>
          <a:bodyPr lIns="78283" tIns="78283" rIns="78283" bIns="78283"/>
          <a:lstStyle/>
          <a:p>
            <a:endParaRPr/>
          </a:p>
        </p:txBody>
      </p:sp>
      <p:sp>
        <p:nvSpPr>
          <p:cNvPr id="35" name="Slide Number"/>
          <p:cNvSpPr txBox="1">
            <a:spLocks noGrp="1"/>
          </p:cNvSpPr>
          <p:nvPr>
            <p:ph type="sldNum" sz="quarter" idx="2"/>
          </p:nvPr>
        </p:nvSpPr>
        <p:spPr>
          <a:xfrm>
            <a:off x="18851571" y="12177503"/>
            <a:ext cx="508300" cy="502197"/>
          </a:xfrm>
          <a:prstGeom prst="rect">
            <a:avLst/>
          </a:prstGeom>
        </p:spPr>
        <p:txBody>
          <a:bodyPr lIns="78283" tIns="78283" rIns="78283" bIns="78283" anchor="t"/>
          <a:lstStyle>
            <a:lvl1pPr algn="l" defTabSz="1662545">
              <a:defRPr sz="2400">
                <a:solidFill>
                  <a:srgbClr val="FFFFFF"/>
                </a:solidFill>
                <a:effectLst>
                  <a:outerShdw blurRad="12700" dist="25400" dir="2700000" rotWithShape="0">
                    <a:srgbClr val="DDDDDD"/>
                  </a:outerShdw>
                </a:effectLst>
                <a:latin typeface="Arial"/>
                <a:ea typeface="Arial"/>
                <a:cs typeface="Arial"/>
                <a:sym typeface="Arial"/>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46" name="Slide Number"/>
          <p:cNvSpPr txBox="1">
            <a:spLocks noGrp="1"/>
          </p:cNvSpPr>
          <p:nvPr>
            <p:ph type="sldNum" sz="quarter" idx="2"/>
          </p:nvPr>
        </p:nvSpPr>
        <p:spPr>
          <a:xfrm>
            <a:off x="11785599" y="12344399"/>
            <a:ext cx="5689601" cy="7366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Red Section Header">
    <p:bg>
      <p:bgPr>
        <a:blipFill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3"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4"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58" name="Slide Number"/>
          <p:cNvSpPr txBox="1">
            <a:spLocks noGrp="1"/>
          </p:cNvSpPr>
          <p:nvPr>
            <p:ph type="sldNum" sz="quarter" idx="2"/>
          </p:nvPr>
        </p:nvSpPr>
        <p:spPr>
          <a:xfrm>
            <a:off x="11785599" y="12344399"/>
            <a:ext cx="5689601" cy="7366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xfrm>
            <a:off x="11785599" y="12344399"/>
            <a:ext cx="5689601" cy="7366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42A9E7F-ED96-1630-5F44-F7F1631848A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52137" y="38720"/>
            <a:ext cx="2231142"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xmlns="" id="{D5626698-A73A-12E1-1740-8A559851473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1.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1.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1.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1.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2F27801-618A-FC75-6F7A-FEC92A17FDC2}"/>
              </a:ext>
            </a:extLst>
          </p:cNvPr>
          <p:cNvPicPr>
            <a:picLocks noChangeAspect="1"/>
          </p:cNvPicPr>
          <p:nvPr/>
        </p:nvPicPr>
        <p:blipFill>
          <a:blip r:embed="rId3" cstate="print"/>
          <a:stretch>
            <a:fillRect/>
          </a:stretch>
        </p:blipFill>
        <p:spPr>
          <a:xfrm>
            <a:off x="16969100" y="12835531"/>
            <a:ext cx="3686352" cy="677269"/>
          </a:xfrm>
          <a:prstGeom prst="rect">
            <a:avLst/>
          </a:prstGeom>
        </p:spPr>
      </p:pic>
      <p:pic>
        <p:nvPicPr>
          <p:cNvPr id="5" name="Picture 4">
            <a:extLst>
              <a:ext uri="{FF2B5EF4-FFF2-40B4-BE49-F238E27FC236}">
                <a16:creationId xmlns:a16="http://schemas.microsoft.com/office/drawing/2014/main" xmlns="" id="{00210A39-9C63-BE0C-A2C5-60F7D0285E14}"/>
              </a:ext>
            </a:extLst>
          </p:cNvPr>
          <p:cNvPicPr>
            <a:picLocks noChangeAspect="1"/>
          </p:cNvPicPr>
          <p:nvPr/>
        </p:nvPicPr>
        <p:blipFill>
          <a:blip r:embed="rId3" cstate="print"/>
          <a:stretch>
            <a:fillRect/>
          </a:stretch>
        </p:blipFill>
        <p:spPr>
          <a:xfrm>
            <a:off x="1144985" y="12716223"/>
            <a:ext cx="4852493" cy="677269"/>
          </a:xfrm>
          <a:prstGeom prst="rect">
            <a:avLst/>
          </a:prstGeom>
        </p:spPr>
      </p:pic>
      <p:sp>
        <p:nvSpPr>
          <p:cNvPr id="78"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79" name="PPT 2 -"/>
          <p:cNvSpPr txBox="1"/>
          <p:nvPr/>
        </p:nvSpPr>
        <p:spPr>
          <a:xfrm>
            <a:off x="22010250" y="12813338"/>
            <a:ext cx="158160"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endParaRPr b="1" dirty="0"/>
          </a:p>
        </p:txBody>
      </p:sp>
      <p:sp>
        <p:nvSpPr>
          <p:cNvPr id="80"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algn="l" rtl="0"/>
            <a:endParaRPr/>
          </a:p>
        </p:txBody>
      </p:sp>
      <p:sp>
        <p:nvSpPr>
          <p:cNvPr id="81" name="Slide Numbe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a:t>
            </a:fld>
            <a:endParaRPr/>
          </a:p>
        </p:txBody>
      </p:sp>
      <p:sp>
        <p:nvSpPr>
          <p:cNvPr id="83" name="Shape"/>
          <p:cNvSpPr/>
          <p:nvPr/>
        </p:nvSpPr>
        <p:spPr>
          <a:xfrm>
            <a:off x="-103356" y="3880189"/>
            <a:ext cx="13772463" cy="297781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rgbClr val="E46C0A">
              <a:alpha val="90000"/>
            </a:srgbClr>
          </a:solidFill>
          <a:ln w="12700">
            <a:miter lim="400000"/>
          </a:ln>
        </p:spPr>
        <p:txBody>
          <a:bodyPr lIns="78283" tIns="78283" rIns="78283" bIns="78283"/>
          <a:lstStyle/>
          <a:p>
            <a:pPr algn="l" rtl="0"/>
            <a:endParaRPr>
              <a:solidFill>
                <a:srgbClr val="E46C0A"/>
              </a:solidFill>
            </a:endParaRPr>
          </a:p>
        </p:txBody>
      </p:sp>
      <p:sp>
        <p:nvSpPr>
          <p:cNvPr id="84" name="LESSON 2…"/>
          <p:cNvSpPr txBox="1"/>
          <p:nvPr/>
        </p:nvSpPr>
        <p:spPr>
          <a:xfrm>
            <a:off x="1200259" y="4083124"/>
            <a:ext cx="9740888" cy="22887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algn="l" defTabSz="2438400" rtl="0">
              <a:lnSpc>
                <a:spcPct val="80000"/>
              </a:lnSpc>
              <a:defRPr sz="6400" b="1">
                <a:solidFill>
                  <a:srgbClr val="FFFFFF"/>
                </a:solidFill>
                <a:latin typeface="Open Sans"/>
                <a:ea typeface="Open Sans"/>
                <a:cs typeface="Open Sans"/>
                <a:sym typeface="Open Sans"/>
              </a:defRPr>
            </a:pPr>
            <a:r>
              <a:rPr lang="en-IN" dirty="0" err="1"/>
              <a:t>पाठ</a:t>
            </a:r>
            <a:r>
              <a:rPr lang="en-IN" dirty="0"/>
              <a:t> </a:t>
            </a:r>
            <a:r>
              <a:rPr lang="en-IN" dirty="0" smtClean="0"/>
              <a:t>-1</a:t>
            </a:r>
            <a:endParaRPr lang="en-IN" dirty="0"/>
          </a:p>
          <a:p>
            <a:pPr algn="l" defTabSz="2438400" rtl="0">
              <a:lnSpc>
                <a:spcPct val="80000"/>
              </a:lnSpc>
              <a:defRPr sz="6400" b="1">
                <a:solidFill>
                  <a:srgbClr val="FFFFFF"/>
                </a:solidFill>
                <a:latin typeface="Open Sans"/>
                <a:ea typeface="Open Sans"/>
                <a:cs typeface="Open Sans"/>
                <a:sym typeface="Open Sans"/>
              </a:defRPr>
            </a:pPr>
            <a:endParaRPr lang="en-IN" sz="4400" dirty="0"/>
          </a:p>
          <a:p>
            <a:pPr algn="l" defTabSz="2438400" rtl="0">
              <a:lnSpc>
                <a:spcPct val="80000"/>
              </a:lnSpc>
              <a:defRPr sz="6400" b="1">
                <a:solidFill>
                  <a:srgbClr val="FFFFFF"/>
                </a:solidFill>
                <a:latin typeface="Open Sans"/>
                <a:ea typeface="Open Sans"/>
                <a:cs typeface="Open Sans"/>
                <a:sym typeface="Open Sans"/>
              </a:defRPr>
            </a:pPr>
            <a:r>
              <a:rPr lang="en-IN" dirty="0"/>
              <a:t>कोर्स परिचय</a:t>
            </a:r>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pPr algn="l" rtl="0"/>
            <a:endParaRPr/>
          </a:p>
        </p:txBody>
      </p:sp>
      <p:pic>
        <p:nvPicPr>
          <p:cNvPr id="95" name="MFR-logo-02.png" descr="MFR-logo-02.png"/>
          <p:cNvPicPr>
            <a:picLocks noChangeAspect="1"/>
          </p:cNvPicPr>
          <p:nvPr/>
        </p:nvPicPr>
        <p:blipFill>
          <a:blip r:embed="rId4" cstate="print"/>
          <a:srcRect t="12599" b="19178"/>
          <a:stretch>
            <a:fillRect/>
          </a:stretch>
        </p:blipFill>
        <p:spPr>
          <a:xfrm>
            <a:off x="16316126" y="7112432"/>
            <a:ext cx="7102674" cy="3425646"/>
          </a:xfrm>
          <a:prstGeom prst="rect">
            <a:avLst/>
          </a:prstGeom>
          <a:ln w="12700">
            <a:miter lim="400000"/>
          </a:ln>
        </p:spPr>
      </p:pic>
      <p:sp>
        <p:nvSpPr>
          <p:cNvPr id="4" name="Rectangle: Rounded Corners 3">
            <a:extLst>
              <a:ext uri="{FF2B5EF4-FFF2-40B4-BE49-F238E27FC236}">
                <a16:creationId xmlns:a16="http://schemas.microsoft.com/office/drawing/2014/main" xmlns="" id="{2E9EC43E-C7B1-EF48-5F3B-E2AF3723BE8A}"/>
              </a:ext>
            </a:extLst>
          </p:cNvPr>
          <p:cNvSpPr/>
          <p:nvPr/>
        </p:nvSpPr>
        <p:spPr>
          <a:xfrm>
            <a:off x="5244948" y="716371"/>
            <a:ext cx="11967883" cy="1094314"/>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Arial Black" panose="020B0A04020102020204" pitchFamily="34" charset="0"/>
                <a:sym typeface="Arial"/>
              </a:rPr>
              <a:t>              </a:t>
            </a:r>
            <a:r>
              <a:rPr kumimoji="0" lang="en-US" sz="5400" b="1" i="0" u="none" strike="noStrike" cap="none" spc="0" normalizeH="0" baseline="0" dirty="0">
                <a:ln>
                  <a:noFill/>
                </a:ln>
                <a:solidFill>
                  <a:srgbClr val="000000"/>
                </a:solidFill>
                <a:effectLst/>
                <a:uFillTx/>
                <a:latin typeface="Arial Black" panose="020B0A04020102020204" pitchFamily="34" charset="0"/>
                <a:sym typeface="Arial"/>
              </a:rPr>
              <a:t>मेडिकल </a:t>
            </a:r>
            <a:r>
              <a:rPr kumimoji="0" lang="en-US" sz="5400" b="1" i="0" u="none" strike="noStrike" cap="none" spc="0" normalizeH="0" baseline="0" dirty="0" err="1">
                <a:ln>
                  <a:noFill/>
                </a:ln>
                <a:solidFill>
                  <a:srgbClr val="000000"/>
                </a:solidFill>
                <a:effectLst/>
                <a:uFillTx/>
                <a:latin typeface="Arial Black" panose="020B0A04020102020204" pitchFamily="34" charset="0"/>
                <a:sym typeface="Arial"/>
              </a:rPr>
              <a:t>फर्स्ट</a:t>
            </a:r>
            <a:r>
              <a:rPr kumimoji="0" lang="en-US" sz="5400" b="1" i="0" u="none" strike="noStrike" cap="none" spc="0" normalizeH="0" baseline="0" dirty="0">
                <a:ln>
                  <a:noFill/>
                </a:ln>
                <a:solidFill>
                  <a:srgbClr val="000000"/>
                </a:solidFill>
                <a:effectLst/>
                <a:uFillTx/>
                <a:latin typeface="Arial Black" panose="020B0A04020102020204" pitchFamily="34" charset="0"/>
                <a:sym typeface="Arial"/>
              </a:rPr>
              <a:t> </a:t>
            </a:r>
            <a:r>
              <a:rPr kumimoji="0" lang="hi-IN" sz="5400" b="1" i="0" u="none" strike="noStrike" cap="none" spc="0" normalizeH="0" baseline="0" dirty="0">
                <a:ln>
                  <a:noFill/>
                </a:ln>
                <a:solidFill>
                  <a:srgbClr val="000000"/>
                </a:solidFill>
                <a:effectLst/>
                <a:uFillTx/>
                <a:latin typeface="Arial Black" panose="020B0A04020102020204" pitchFamily="34" charset="0"/>
                <a:sym typeface="Arial"/>
              </a:rPr>
              <a:t>रेस्पोंडर कोर्स </a:t>
            </a:r>
            <a:endParaRPr kumimoji="0" lang="en-IN" sz="5400" b="1" i="0" u="none" strike="noStrike" cap="none" spc="0" normalizeH="0" baseline="0" dirty="0">
              <a:ln>
                <a:noFill/>
              </a:ln>
              <a:solidFill>
                <a:srgbClr val="000000"/>
              </a:solidFill>
              <a:effectLst/>
              <a:uFillTx/>
              <a:latin typeface="Arial Black" panose="020B0A04020102020204" pitchFamily="34" charset="0"/>
              <a:sym typeface="Arial"/>
            </a:endParaRPr>
          </a:p>
        </p:txBody>
      </p:sp>
      <p:sp>
        <p:nvSpPr>
          <p:cNvPr id="8" name="PEER | CSSR | INDIA">
            <a:extLst>
              <a:ext uri="{FF2B5EF4-FFF2-40B4-BE49-F238E27FC236}">
                <a16:creationId xmlns:a16="http://schemas.microsoft.com/office/drawing/2014/main" xmlns="" id="{FEF0CCE6-B2AE-9EAB-6B3B-5FA5D2198DCB}"/>
              </a:ext>
            </a:extLst>
          </p:cNvPr>
          <p:cNvSpPr txBox="1"/>
          <p:nvPr/>
        </p:nvSpPr>
        <p:spPr>
          <a:xfrm>
            <a:off x="602390" y="12527431"/>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endParaRPr dirty="0">
              <a:solidFill>
                <a:srgbClr val="FF0000"/>
              </a:solidFill>
            </a:endParaRPr>
          </a:p>
        </p:txBody>
      </p:sp>
      <p:pic>
        <p:nvPicPr>
          <p:cNvPr id="10" name="Picture 9">
            <a:extLst>
              <a:ext uri="{FF2B5EF4-FFF2-40B4-BE49-F238E27FC236}">
                <a16:creationId xmlns:a16="http://schemas.microsoft.com/office/drawing/2014/main" xmlns="" id="{8A4880A2-A3EA-53AF-C0CD-BB4BF3790D7D}"/>
              </a:ext>
            </a:extLst>
          </p:cNvPr>
          <p:cNvPicPr>
            <a:picLocks noChangeAspect="1"/>
          </p:cNvPicPr>
          <p:nvPr/>
        </p:nvPicPr>
        <p:blipFill>
          <a:blip r:embed="rId5"/>
          <a:stretch>
            <a:fillRect/>
          </a:stretch>
        </p:blipFill>
        <p:spPr>
          <a:xfrm>
            <a:off x="14110486" y="3431176"/>
            <a:ext cx="8810455" cy="8810455"/>
          </a:xfrm>
          <a:prstGeom prst="rect">
            <a:avLst/>
          </a:prstGeom>
        </p:spPr>
      </p:pic>
      <p:sp>
        <p:nvSpPr>
          <p:cNvPr id="100010001" name="ODT_ATTR_LBL_SHAPE">
            <a:extLst>
              <a:ext uri="{FF2B5EF4-FFF2-40B4-BE49-F238E27FC236}">
                <a16:creationId xmlns:a16="http://schemas.microsoft.com/office/drawing/2014/main" xmlns="" id="{ADCB8724-23CD-4EE8-B5B5-3CB2DDF8932E}"/>
              </a:ext>
            </a:extLst>
          </p:cNvPr>
          <p:cNvSpPr txBox="1"/>
          <p:nvPr/>
        </p:nvSpPr>
        <p:spPr>
          <a:xfrm>
            <a:off x="0" y="0"/>
            <a:ext cx="383210" cy="246221"/>
          </a:xfrm>
          <a:prstGeom prst="rect">
            <a:avLst/>
          </a:prstGeom>
          <a:solidFill>
            <a:srgbClr val="FAFAFA"/>
          </a:solidFill>
        </p:spPr>
        <p:txBody>
          <a:bodyPr wrap="none" lIns="288000">
            <a:spAutoFit/>
          </a:bodyPr>
          <a:lstStyle/>
          <a:p>
            <a:pPr rtl="0"/>
            <a:endParaRPr lang="en-US" sz="1000" dirty="0"/>
          </a:p>
        </p:txBody>
      </p:sp>
      <p:sp>
        <p:nvSpPr>
          <p:cNvPr id="18" name="Rectangle 17"/>
          <p:cNvSpPr/>
          <p:nvPr/>
        </p:nvSpPr>
        <p:spPr>
          <a:xfrm>
            <a:off x="191605" y="11542759"/>
            <a:ext cx="9638620" cy="1850733"/>
          </a:xfrm>
          <a:prstGeom prst="rect">
            <a:avLst/>
          </a:prstGeom>
          <a:solidFill>
            <a:schemeClr val="accent1"/>
          </a:solidFill>
          <a:ln>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002060"/>
                </a:solidFill>
                <a:latin typeface="Book Antiqua" panose="02040602050305030304" pitchFamily="18" charset="0"/>
              </a:rPr>
              <a:t>Vetted  </a:t>
            </a:r>
            <a:r>
              <a:rPr lang="en-US" b="1" dirty="0">
                <a:solidFill>
                  <a:srgbClr val="002060"/>
                </a:solidFill>
                <a:latin typeface="Book Antiqua" panose="02040602050305030304" pitchFamily="18" charset="0"/>
              </a:rPr>
              <a:t>BY :- </a:t>
            </a:r>
          </a:p>
          <a:p>
            <a:pPr algn="ctr">
              <a:defRPr/>
            </a:pPr>
            <a:r>
              <a:rPr lang="en-US" b="1" dirty="0">
                <a:solidFill>
                  <a:srgbClr val="002060"/>
                </a:solidFill>
                <a:latin typeface="Book Antiqua" panose="02040602050305030304" pitchFamily="18" charset="0"/>
              </a:rPr>
              <a:t>INSP - SUSANT KUMAR SETHI</a:t>
            </a:r>
          </a:p>
          <a:p>
            <a:pPr algn="ctr">
              <a:defRPr/>
            </a:pPr>
            <a:r>
              <a:rPr lang="en-US" b="1" dirty="0">
                <a:solidFill>
                  <a:srgbClr val="002060"/>
                </a:solidFill>
                <a:latin typeface="Book Antiqua" panose="02040602050305030304" pitchFamily="18" charset="0"/>
              </a:rPr>
              <a:t> 5</a:t>
            </a:r>
            <a:r>
              <a:rPr lang="en-US" b="1" baseline="30000" dirty="0">
                <a:solidFill>
                  <a:srgbClr val="002060"/>
                </a:solidFill>
                <a:latin typeface="Book Antiqua" panose="02040602050305030304" pitchFamily="18" charset="0"/>
              </a:rPr>
              <a:t>TH</a:t>
            </a:r>
            <a:r>
              <a:rPr lang="en-US" b="1" dirty="0">
                <a:solidFill>
                  <a:srgbClr val="002060"/>
                </a:solidFill>
                <a:latin typeface="Book Antiqua" panose="02040602050305030304" pitchFamily="18" charset="0"/>
              </a:rPr>
              <a:t> BN NDRF</a:t>
            </a:r>
          </a:p>
        </p:txBody>
      </p:sp>
      <p:pic>
        <p:nvPicPr>
          <p:cNvPr id="19" name="Image"/>
          <p:cNvPicPr>
            <a:picLocks noChangeAspect="1"/>
          </p:cNvPicPr>
          <p:nvPr/>
        </p:nvPicPr>
        <p:blipFill>
          <a:blip r:embed="rId3" cstate="print"/>
          <a:stretch>
            <a:fillRect/>
          </a:stretch>
        </p:blipFill>
        <p:spPr>
          <a:xfrm>
            <a:off x="20801847" y="12656220"/>
            <a:ext cx="3686352" cy="677269"/>
          </a:xfrm>
          <a:prstGeom prst="rect">
            <a:avLst/>
          </a:prstGeom>
          <a:noFill/>
          <a:ln w="12700" cap="flat" cmpd="sng">
            <a:noFill/>
            <a:prstDash val="solid"/>
            <a:miter/>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04306" y="-34941"/>
            <a:ext cx="3379694" cy="255954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3517"/>
            <a:ext cx="3630706" cy="2559540"/>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xmlns="" id="{C77F0D2F-63C2-DC7A-327A-7363CBB73A8D}"/>
              </a:ext>
            </a:extLst>
          </p:cNvPr>
          <p:cNvSpPr txBox="1">
            <a:spLocks/>
          </p:cNvSpPr>
          <p:nvPr/>
        </p:nvSpPr>
        <p:spPr>
          <a:xfrm>
            <a:off x="596180" y="3325369"/>
            <a:ext cx="7627938" cy="7756525"/>
          </a:xfrm>
          <a:prstGeom prst="rect">
            <a:avLst/>
          </a:prstGeom>
          <a:solidFill>
            <a:schemeClr val="accent3">
              <a:lumMod val="60000"/>
              <a:lumOff val="40000"/>
            </a:schemeClr>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lnSpc>
                <a:spcPct val="150000"/>
              </a:lnSpc>
            </a:pPr>
            <a:r>
              <a:rPr lang="en-US" sz="6000" dirty="0"/>
              <a:t>इस पाठ के पूरा होने पर आप निम्नलिखित से परिचित हो जायेंगे:</a:t>
            </a:r>
          </a:p>
        </p:txBody>
      </p:sp>
      <p:sp>
        <p:nvSpPr>
          <p:cNvPr id="6" name="OBJECTIVES">
            <a:extLst>
              <a:ext uri="{FF2B5EF4-FFF2-40B4-BE49-F238E27FC236}">
                <a16:creationId xmlns:a16="http://schemas.microsoft.com/office/drawing/2014/main" xmlns="" id="{D3DB3725-B6EF-8DE8-0BDC-B71D6415B706}"/>
              </a:ext>
            </a:extLst>
          </p:cNvPr>
          <p:cNvSpPr txBox="1"/>
          <p:nvPr/>
        </p:nvSpPr>
        <p:spPr>
          <a:xfrm>
            <a:off x="8661373" y="787889"/>
            <a:ext cx="5351166" cy="14011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algn="l" rtl="0"/>
            <a:r>
              <a:rPr dirty="0"/>
              <a:t>उद्देश्य</a:t>
            </a:r>
          </a:p>
        </p:txBody>
      </p:sp>
      <p:sp>
        <p:nvSpPr>
          <p:cNvPr id="7" name="Describe the emergency medical services (EMS) system in the area you reside.…">
            <a:extLst>
              <a:ext uri="{FF2B5EF4-FFF2-40B4-BE49-F238E27FC236}">
                <a16:creationId xmlns:a16="http://schemas.microsoft.com/office/drawing/2014/main" xmlns="" id="{DEDBCB8D-8E98-1C90-F0A8-E06822BA06CD}"/>
              </a:ext>
            </a:extLst>
          </p:cNvPr>
          <p:cNvSpPr txBox="1"/>
          <p:nvPr/>
        </p:nvSpPr>
        <p:spPr>
          <a:xfrm>
            <a:off x="11598760" y="3543483"/>
            <a:ext cx="12390121" cy="1013005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78283" tIns="78283" rIns="78283" bIns="78283">
            <a:spAutoFit/>
          </a:bodyPr>
          <a:lstStyle/>
          <a:p>
            <a:pPr lvl="1" indent="0" algn="l" defTabSz="1896340" rtl="0">
              <a:lnSpc>
                <a:spcPct val="150000"/>
              </a:lnSpc>
              <a:tabLst>
                <a:tab pos="2286000" algn="l"/>
                <a:tab pos="3644900" algn="l"/>
                <a:tab pos="5029200" algn="l"/>
                <a:tab pos="6388100" algn="l"/>
              </a:tabLst>
              <a:defRPr sz="4800">
                <a:latin typeface="Open Sans"/>
                <a:ea typeface="Open Sans"/>
                <a:cs typeface="Open Sans"/>
                <a:sym typeface="Open Sans"/>
              </a:defRPr>
            </a:pPr>
            <a:r>
              <a:rPr lang="en-US" dirty="0" err="1"/>
              <a:t>अन्य</a:t>
            </a:r>
            <a:r>
              <a:rPr lang="en-US" dirty="0"/>
              <a:t> </a:t>
            </a:r>
            <a:r>
              <a:rPr lang="en-US" dirty="0" err="1"/>
              <a:t>प्रतिभागी</a:t>
            </a:r>
            <a:r>
              <a:rPr lang="en-US" dirty="0"/>
              <a:t> </a:t>
            </a:r>
            <a:r>
              <a:rPr lang="en-US" dirty="0" err="1"/>
              <a:t>और</a:t>
            </a:r>
            <a:r>
              <a:rPr lang="en-US" dirty="0"/>
              <a:t> </a:t>
            </a:r>
            <a:r>
              <a:rPr lang="en-US" dirty="0" err="1"/>
              <a:t>उनके</a:t>
            </a:r>
            <a:r>
              <a:rPr lang="en-US" dirty="0"/>
              <a:t> </a:t>
            </a:r>
            <a:r>
              <a:rPr lang="en-US" dirty="0" err="1"/>
              <a:t>द्वारा</a:t>
            </a:r>
            <a:r>
              <a:rPr lang="en-US" dirty="0"/>
              <a:t> </a:t>
            </a:r>
            <a:r>
              <a:rPr lang="en-US" dirty="0" err="1"/>
              <a:t>प्रतिनिधित्व</a:t>
            </a:r>
            <a:r>
              <a:rPr lang="en-US" dirty="0"/>
              <a:t> </a:t>
            </a:r>
            <a:r>
              <a:rPr lang="en-US" dirty="0" err="1"/>
              <a:t>किये</a:t>
            </a:r>
            <a:r>
              <a:rPr lang="en-US" dirty="0"/>
              <a:t> </a:t>
            </a:r>
            <a:r>
              <a:rPr lang="en-US" dirty="0" err="1"/>
              <a:t>जाने</a:t>
            </a:r>
            <a:r>
              <a:rPr lang="en-US" dirty="0"/>
              <a:t> </a:t>
            </a:r>
            <a:r>
              <a:rPr lang="en-US" dirty="0" err="1"/>
              <a:t>वाले</a:t>
            </a:r>
            <a:r>
              <a:rPr lang="en-US" dirty="0"/>
              <a:t> </a:t>
            </a:r>
            <a:r>
              <a:rPr lang="en-US" dirty="0" err="1"/>
              <a:t>संगठन</a:t>
            </a:r>
            <a:r>
              <a:rPr lang="en-US" dirty="0"/>
              <a:t>, </a:t>
            </a:r>
            <a:r>
              <a:rPr lang="en-US" dirty="0" err="1"/>
              <a:t>पाठ्यक्रम</a:t>
            </a:r>
            <a:r>
              <a:rPr lang="en-US" dirty="0"/>
              <a:t> </a:t>
            </a:r>
            <a:r>
              <a:rPr lang="en-US" dirty="0" err="1"/>
              <a:t>समन्वयक</a:t>
            </a:r>
            <a:r>
              <a:rPr lang="en-US" dirty="0"/>
              <a:t>, </a:t>
            </a:r>
            <a:r>
              <a:rPr lang="en-US" dirty="0" err="1"/>
              <a:t>प्रशिक्षक</a:t>
            </a:r>
            <a:r>
              <a:rPr lang="en-US" dirty="0"/>
              <a:t> </a:t>
            </a:r>
            <a:r>
              <a:rPr lang="en-US" dirty="0" err="1"/>
              <a:t>और</a:t>
            </a:r>
            <a:r>
              <a:rPr lang="en-US" dirty="0"/>
              <a:t> </a:t>
            </a:r>
            <a:r>
              <a:rPr lang="en-US" dirty="0" err="1"/>
              <a:t>सहायक</a:t>
            </a:r>
            <a:r>
              <a:rPr lang="en-US" dirty="0"/>
              <a:t> </a:t>
            </a:r>
            <a:r>
              <a:rPr lang="en-US" dirty="0" err="1"/>
              <a:t>कर्मचारी</a:t>
            </a:r>
            <a:r>
              <a:rPr lang="en-US" dirty="0"/>
              <a:t>।</a:t>
            </a:r>
          </a:p>
          <a:p>
            <a:pPr lvl="1" indent="0" algn="l" defTabSz="1896340" rtl="0">
              <a:tabLst>
                <a:tab pos="2286000" algn="l"/>
                <a:tab pos="3644900" algn="l"/>
                <a:tab pos="5029200" algn="l"/>
                <a:tab pos="6388100" algn="l"/>
              </a:tabLst>
              <a:defRPr sz="4800">
                <a:latin typeface="Open Sans"/>
                <a:ea typeface="Open Sans"/>
                <a:cs typeface="Open Sans"/>
                <a:sym typeface="Open Sans"/>
              </a:defRPr>
            </a:pPr>
            <a:endParaRPr lang="en-US" dirty="0"/>
          </a:p>
          <a:p>
            <a:pPr lvl="1" indent="0" algn="l" defTabSz="1896340" rtl="0">
              <a:lnSpc>
                <a:spcPct val="150000"/>
              </a:lnSpc>
              <a:tabLst>
                <a:tab pos="2286000" algn="l"/>
                <a:tab pos="3644900" algn="l"/>
                <a:tab pos="5029200" algn="l"/>
                <a:tab pos="6388100" algn="l"/>
              </a:tabLst>
              <a:defRPr sz="4800">
                <a:latin typeface="Open Sans"/>
                <a:ea typeface="Open Sans"/>
                <a:cs typeface="Open Sans"/>
                <a:sym typeface="Open Sans"/>
              </a:defRPr>
            </a:pPr>
            <a:r>
              <a:rPr lang="en-US" dirty="0" err="1"/>
              <a:t>पाठ्यक्रम</a:t>
            </a:r>
            <a:r>
              <a:rPr lang="en-US" dirty="0"/>
              <a:t> </a:t>
            </a:r>
            <a:r>
              <a:rPr lang="en-US" dirty="0" err="1"/>
              <a:t>के</a:t>
            </a:r>
            <a:r>
              <a:rPr lang="en-US" dirty="0"/>
              <a:t> </a:t>
            </a:r>
            <a:r>
              <a:rPr lang="en-US" dirty="0" err="1"/>
              <a:t>निम्नलिखित</a:t>
            </a:r>
            <a:r>
              <a:rPr lang="en-US" dirty="0"/>
              <a:t> </a:t>
            </a:r>
            <a:r>
              <a:rPr lang="en-US" dirty="0" err="1"/>
              <a:t>पहलू</a:t>
            </a:r>
            <a:r>
              <a:rPr lang="en-US" dirty="0"/>
              <a:t>: </a:t>
            </a:r>
            <a:r>
              <a:rPr lang="en-US" dirty="0" err="1"/>
              <a:t>उद्देश्य</a:t>
            </a:r>
            <a:r>
              <a:rPr lang="en-US" dirty="0"/>
              <a:t>, </a:t>
            </a:r>
            <a:r>
              <a:rPr lang="en-US" dirty="0" err="1"/>
              <a:t>लक्ष्य</a:t>
            </a:r>
            <a:r>
              <a:rPr lang="en-US" dirty="0"/>
              <a:t>, </a:t>
            </a:r>
            <a:r>
              <a:rPr lang="en-US" dirty="0" err="1"/>
              <a:t>मूल्यांकन</a:t>
            </a:r>
            <a:r>
              <a:rPr lang="en-US" dirty="0"/>
              <a:t> </a:t>
            </a:r>
            <a:r>
              <a:rPr lang="en-US" dirty="0" err="1"/>
              <a:t>और</a:t>
            </a:r>
            <a:r>
              <a:rPr lang="en-US" dirty="0"/>
              <a:t> </a:t>
            </a:r>
            <a:r>
              <a:rPr lang="en-US" dirty="0" err="1"/>
              <a:t>कार्यप्रणाली</a:t>
            </a:r>
            <a:r>
              <a:rPr lang="en-US" dirty="0"/>
              <a:t>, </a:t>
            </a:r>
            <a:r>
              <a:rPr lang="en-US" dirty="0" err="1"/>
              <a:t>उपयोग</a:t>
            </a:r>
            <a:r>
              <a:rPr lang="en-US" dirty="0"/>
              <a:t> </a:t>
            </a:r>
            <a:r>
              <a:rPr lang="en-US" dirty="0" err="1"/>
              <a:t>की</a:t>
            </a:r>
            <a:r>
              <a:rPr lang="en-US" dirty="0"/>
              <a:t> </a:t>
            </a:r>
            <a:r>
              <a:rPr lang="en-US" dirty="0" err="1"/>
              <a:t>जाने</a:t>
            </a:r>
            <a:r>
              <a:rPr lang="en-US" dirty="0"/>
              <a:t> </a:t>
            </a:r>
            <a:r>
              <a:rPr lang="en-US" dirty="0" err="1"/>
              <a:t>वाली</a:t>
            </a:r>
            <a:r>
              <a:rPr lang="en-US" dirty="0"/>
              <a:t> </a:t>
            </a:r>
            <a:r>
              <a:rPr lang="en-US" dirty="0" err="1"/>
              <a:t>सामग्री</a:t>
            </a:r>
            <a:r>
              <a:rPr lang="en-US" dirty="0"/>
              <a:t>, </a:t>
            </a:r>
            <a:r>
              <a:rPr lang="en-US" dirty="0" err="1"/>
              <a:t>पाठ्यक्रम</a:t>
            </a:r>
            <a:r>
              <a:rPr lang="en-US" dirty="0"/>
              <a:t> </a:t>
            </a:r>
            <a:r>
              <a:rPr lang="en-US" dirty="0" err="1"/>
              <a:t>अनुसूची</a:t>
            </a:r>
            <a:r>
              <a:rPr lang="en-US" dirty="0"/>
              <a:t>, </a:t>
            </a:r>
            <a:r>
              <a:rPr lang="en-US" dirty="0" err="1"/>
              <a:t>सुविधाएं</a:t>
            </a:r>
            <a:r>
              <a:rPr lang="en-US" dirty="0"/>
              <a:t> </a:t>
            </a:r>
            <a:r>
              <a:rPr lang="en-US" dirty="0" err="1"/>
              <a:t>और</a:t>
            </a:r>
            <a:r>
              <a:rPr lang="en-US" dirty="0"/>
              <a:t> </a:t>
            </a:r>
            <a:r>
              <a:rPr lang="en-US" dirty="0" err="1"/>
              <a:t>आधारभूत</a:t>
            </a:r>
            <a:r>
              <a:rPr lang="en-US" dirty="0"/>
              <a:t> </a:t>
            </a:r>
            <a:r>
              <a:rPr lang="en-US" dirty="0" err="1"/>
              <a:t>नियम</a:t>
            </a:r>
            <a:r>
              <a:rPr lang="en-US" dirty="0"/>
              <a:t>।</a:t>
            </a:r>
          </a:p>
          <a:p>
            <a:pPr lvl="1" indent="0" algn="l" defTabSz="1896340" rtl="0">
              <a:tabLst>
                <a:tab pos="2286000" algn="l"/>
                <a:tab pos="3644900" algn="l"/>
                <a:tab pos="5029200" algn="l"/>
                <a:tab pos="6388100" algn="l"/>
              </a:tabLst>
              <a:defRPr sz="4800">
                <a:latin typeface="Open Sans"/>
                <a:ea typeface="Open Sans"/>
                <a:cs typeface="Open Sans"/>
                <a:sym typeface="Open Sans"/>
              </a:defRPr>
            </a:pPr>
            <a:endParaRPr lang="en-US" dirty="0"/>
          </a:p>
          <a:p>
            <a:pPr lvl="1" indent="0" algn="l" defTabSz="1896340" rtl="0">
              <a:tabLst>
                <a:tab pos="2286000" algn="l"/>
                <a:tab pos="3644900" algn="l"/>
                <a:tab pos="5029200" algn="l"/>
                <a:tab pos="6388100" algn="l"/>
              </a:tabLst>
              <a:defRPr sz="4800">
                <a:latin typeface="Open Sans"/>
                <a:ea typeface="Open Sans"/>
                <a:cs typeface="Open Sans"/>
                <a:sym typeface="Open Sans"/>
              </a:defRPr>
            </a:pPr>
            <a:r>
              <a:rPr lang="en-US" dirty="0"/>
              <a:t>  </a:t>
            </a:r>
            <a:endParaRPr dirty="0"/>
          </a:p>
        </p:txBody>
      </p:sp>
      <p:grpSp>
        <p:nvGrpSpPr>
          <p:cNvPr id="8" name="Group">
            <a:extLst>
              <a:ext uri="{FF2B5EF4-FFF2-40B4-BE49-F238E27FC236}">
                <a16:creationId xmlns:a16="http://schemas.microsoft.com/office/drawing/2014/main" xmlns="" id="{4D048C66-DD81-CB7C-31BA-5A9F922EBEC8}"/>
              </a:ext>
            </a:extLst>
          </p:cNvPr>
          <p:cNvGrpSpPr/>
          <p:nvPr/>
        </p:nvGrpSpPr>
        <p:grpSpPr>
          <a:xfrm>
            <a:off x="10117755" y="4899881"/>
            <a:ext cx="1219201" cy="1681958"/>
            <a:chOff x="0" y="115975"/>
            <a:chExt cx="1219200" cy="1681957"/>
          </a:xfrm>
        </p:grpSpPr>
        <p:sp>
          <p:nvSpPr>
            <p:cNvPr id="9" name="Circle">
              <a:extLst>
                <a:ext uri="{FF2B5EF4-FFF2-40B4-BE49-F238E27FC236}">
                  <a16:creationId xmlns:a16="http://schemas.microsoft.com/office/drawing/2014/main" xmlns="" id="{B3D590A7-C109-6A47-83CE-321D6EAF8B0B}"/>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0" name="1">
              <a:extLst>
                <a:ext uri="{FF2B5EF4-FFF2-40B4-BE49-F238E27FC236}">
                  <a16:creationId xmlns:a16="http://schemas.microsoft.com/office/drawing/2014/main" xmlns="" id="{7F062A44-2B77-DE1A-F98A-CAF9C784C0C5}"/>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rPr dirty="0"/>
                <a:t>1</a:t>
              </a:r>
            </a:p>
          </p:txBody>
        </p:sp>
      </p:grpSp>
      <p:grpSp>
        <p:nvGrpSpPr>
          <p:cNvPr id="11" name="Group">
            <a:extLst>
              <a:ext uri="{FF2B5EF4-FFF2-40B4-BE49-F238E27FC236}">
                <a16:creationId xmlns:a16="http://schemas.microsoft.com/office/drawing/2014/main" xmlns="" id="{E3734219-751D-6153-9FC6-74B3C9E788F9}"/>
              </a:ext>
            </a:extLst>
          </p:cNvPr>
          <p:cNvGrpSpPr/>
          <p:nvPr/>
        </p:nvGrpSpPr>
        <p:grpSpPr>
          <a:xfrm>
            <a:off x="10117755" y="7754627"/>
            <a:ext cx="1219201" cy="1298291"/>
            <a:chOff x="0" y="115975"/>
            <a:chExt cx="1219200" cy="1681957"/>
          </a:xfrm>
        </p:grpSpPr>
        <p:sp>
          <p:nvSpPr>
            <p:cNvPr id="12" name="Circle">
              <a:extLst>
                <a:ext uri="{FF2B5EF4-FFF2-40B4-BE49-F238E27FC236}">
                  <a16:creationId xmlns:a16="http://schemas.microsoft.com/office/drawing/2014/main" xmlns="" id="{B779BC28-C14A-769A-848D-9F435B342625}"/>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3" name="2">
              <a:extLst>
                <a:ext uri="{FF2B5EF4-FFF2-40B4-BE49-F238E27FC236}">
                  <a16:creationId xmlns:a16="http://schemas.microsoft.com/office/drawing/2014/main" xmlns="" id="{D57204E7-EA7D-FA51-87FB-0A44AA812E71}"/>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2</a:t>
              </a:r>
            </a:p>
          </p:txBody>
        </p:sp>
      </p:grpSp>
      <p:sp>
        <p:nvSpPr>
          <p:cNvPr id="14" name="Slide Number">
            <a:extLst>
              <a:ext uri="{FF2B5EF4-FFF2-40B4-BE49-F238E27FC236}">
                <a16:creationId xmlns:a16="http://schemas.microsoft.com/office/drawing/2014/main" xmlns=""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t>2</a:t>
            </a:fld>
            <a:endParaRPr/>
          </a:p>
        </p:txBody>
      </p:sp>
      <p:pic>
        <p:nvPicPr>
          <p:cNvPr id="15" name="Picture 14">
            <a:extLst>
              <a:ext uri="{FF2B5EF4-FFF2-40B4-BE49-F238E27FC236}">
                <a16:creationId xmlns:a16="http://schemas.microsoft.com/office/drawing/2014/main" xmlns="" id="{00210A39-9C63-BE0C-A2C5-60F7D0285E14}"/>
              </a:ext>
            </a:extLst>
          </p:cNvPr>
          <p:cNvPicPr>
            <a:picLocks noChangeAspect="1"/>
          </p:cNvPicPr>
          <p:nvPr/>
        </p:nvPicPr>
        <p:blipFill>
          <a:blip r:embed="rId2" cstate="print"/>
          <a:stretch>
            <a:fillRect/>
          </a:stretch>
        </p:blipFill>
        <p:spPr>
          <a:xfrm>
            <a:off x="1144985" y="12716223"/>
            <a:ext cx="4852493" cy="677269"/>
          </a:xfrm>
          <a:prstGeom prst="rect">
            <a:avLst/>
          </a:prstGeom>
        </p:spPr>
      </p:pic>
      <p:pic>
        <p:nvPicPr>
          <p:cNvPr id="16" name="Picture 15">
            <a:extLst>
              <a:ext uri="{FF2B5EF4-FFF2-40B4-BE49-F238E27FC236}">
                <a16:creationId xmlns:a16="http://schemas.microsoft.com/office/drawing/2014/main" xmlns="" id="{00210A39-9C63-BE0C-A2C5-60F7D0285E14}"/>
              </a:ext>
            </a:extLst>
          </p:cNvPr>
          <p:cNvPicPr>
            <a:picLocks noChangeAspect="1"/>
          </p:cNvPicPr>
          <p:nvPr/>
        </p:nvPicPr>
        <p:blipFill>
          <a:blip r:embed="rId2" cstate="print"/>
          <a:stretch>
            <a:fillRect/>
          </a:stretch>
        </p:blipFill>
        <p:spPr>
          <a:xfrm>
            <a:off x="19289550" y="12889104"/>
            <a:ext cx="4852493" cy="677269"/>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9341" y="0"/>
            <a:ext cx="3664659" cy="255954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447"/>
            <a:ext cx="4612090" cy="2559540"/>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xmlns="" id="{6B94FF5D-C055-CC88-7F74-42077F0A2C2F}"/>
              </a:ext>
            </a:extLst>
          </p:cNvPr>
          <p:cNvSpPr/>
          <p:nvPr/>
        </p:nvSpPr>
        <p:spPr>
          <a:xfrm>
            <a:off x="8167732" y="0"/>
            <a:ext cx="16216268" cy="13716001"/>
          </a:xfrm>
          <a:prstGeom prst="rect">
            <a:avLst/>
          </a:prstGeom>
          <a:solidFill>
            <a:schemeClr val="accent3">
              <a:lumMod val="60000"/>
              <a:lumOff val="40000"/>
            </a:schemeClr>
          </a:solidFill>
          <a:ln w="12700">
            <a:miter lim="400000"/>
          </a:ln>
        </p:spPr>
        <p:txBody>
          <a:bodyPr lIns="78283" tIns="78283" rIns="78283" bIns="78283"/>
          <a:lstStyle/>
          <a:p>
            <a:pPr algn="l" rtl="0"/>
            <a:endParaRPr/>
          </a:p>
        </p:txBody>
      </p:sp>
      <p:sp>
        <p:nvSpPr>
          <p:cNvPr id="8" name="Rectangle">
            <a:extLst>
              <a:ext uri="{FF2B5EF4-FFF2-40B4-BE49-F238E27FC236}">
                <a16:creationId xmlns:a16="http://schemas.microsoft.com/office/drawing/2014/main" xmlns="" id="{61325C0C-41AE-336C-F4A0-EF06C028E7DD}"/>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xmlns="" id="{C53A0304-A326-4547-452C-71E9F43559D7}"/>
              </a:ext>
            </a:extLst>
          </p:cNvPr>
          <p:cNvSpPr txBox="1"/>
          <p:nvPr/>
        </p:nvSpPr>
        <p:spPr>
          <a:xfrm>
            <a:off x="9985055" y="4879096"/>
            <a:ext cx="12764110" cy="4437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l" rtl="0">
              <a:lnSpc>
                <a:spcPct val="150000"/>
              </a:lnSpc>
            </a:pPr>
            <a:r>
              <a:rPr dirty="0">
                <a:solidFill>
                  <a:schemeClr val="tx1"/>
                </a:solidFill>
              </a:rPr>
              <a:t>प्रतिभागियों को बीमार या घायल व्यक्तियों को मौके पर सहायता प्रदान करने, उनकी स्थिति को स्थिर करने तथा उन्हें चिकित्सा सुविधा तक ले जाने के लिए तैयार करने के लिए आवश्यक ज्ञान और कौशल प्रदान करना।</a:t>
            </a:r>
          </a:p>
        </p:txBody>
      </p:sp>
      <p:sp>
        <p:nvSpPr>
          <p:cNvPr id="11" name="Line">
            <a:extLst>
              <a:ext uri="{FF2B5EF4-FFF2-40B4-BE49-F238E27FC236}">
                <a16:creationId xmlns:a16="http://schemas.microsoft.com/office/drawing/2014/main" xmlns="" id="{0E3C1710-48E4-A63D-27DB-8798A27B2C06}"/>
              </a:ext>
            </a:extLst>
          </p:cNvPr>
          <p:cNvSpPr/>
          <p:nvPr/>
        </p:nvSpPr>
        <p:spPr>
          <a:xfrm>
            <a:off x="7544229" y="3619648"/>
            <a:ext cx="17011186"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78283" tIns="78283" rIns="78283" bIns="78283"/>
          <a:lstStyle/>
          <a:p>
            <a:pPr algn="l" rtl="0"/>
            <a:endParaRPr/>
          </a:p>
        </p:txBody>
      </p:sp>
      <p:sp>
        <p:nvSpPr>
          <p:cNvPr id="113"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14" name="PPT 2 -"/>
          <p:cNvSpPr txBox="1"/>
          <p:nvPr/>
        </p:nvSpPr>
        <p:spPr>
          <a:xfrm>
            <a:off x="21546982" y="12813338"/>
            <a:ext cx="1406835"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t>पीपीटी</a:t>
            </a:r>
            <a:r>
              <a:rPr lang="en-IN" b="1" dirty="0"/>
              <a:t>1</a:t>
            </a:r>
            <a:r>
              <a:rPr b="1" dirty="0"/>
              <a:t>-</a:t>
            </a:r>
          </a:p>
        </p:txBody>
      </p:sp>
      <p:sp>
        <p:nvSpPr>
          <p:cNvPr id="115"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algn="l" rtl="0"/>
            <a:endParaRPr/>
          </a:p>
        </p:txBody>
      </p:sp>
      <p:sp>
        <p:nvSpPr>
          <p:cNvPr id="116" name="Slide Numbe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a:t>
            </a:fld>
            <a:endParaRPr/>
          </a:p>
        </p:txBody>
      </p:sp>
      <p:pic>
        <p:nvPicPr>
          <p:cNvPr id="5" name="Picture 4">
            <a:extLst>
              <a:ext uri="{FF2B5EF4-FFF2-40B4-BE49-F238E27FC236}">
                <a16:creationId xmlns:a16="http://schemas.microsoft.com/office/drawing/2014/main" xmlns="" id="{E833C8EB-7C1D-DAD0-AD17-99A8DAFBDB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  AI-generated content may be incorrect.">
            <a:extLst>
              <a:ext uri="{FF2B5EF4-FFF2-40B4-BE49-F238E27FC236}">
                <a16:creationId xmlns:a16="http://schemas.microsoft.com/office/drawing/2014/main" xmlns="" id="{F5C739D0-AF86-1D13-BC6B-9D81D33BE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xmlns="" id="{FCB9E74C-D255-2DB2-82AD-DD44C6B084D8}"/>
              </a:ext>
            </a:extLst>
          </p:cNvPr>
          <p:cNvSpPr txBox="1"/>
          <p:nvPr/>
        </p:nvSpPr>
        <p:spPr>
          <a:xfrm>
            <a:off x="883199" y="5499202"/>
            <a:ext cx="7113118" cy="239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r>
              <a:rPr dirty="0"/>
              <a:t>पाठ्यक्रम का उद्देश्य</a:t>
            </a:r>
          </a:p>
        </p:txBody>
      </p:sp>
      <p:pic>
        <p:nvPicPr>
          <p:cNvPr id="13" name="Picture 12">
            <a:extLst>
              <a:ext uri="{FF2B5EF4-FFF2-40B4-BE49-F238E27FC236}">
                <a16:creationId xmlns:a16="http://schemas.microsoft.com/office/drawing/2014/main" xmlns="" id="{00210A39-9C63-BE0C-A2C5-60F7D0285E14}"/>
              </a:ext>
            </a:extLst>
          </p:cNvPr>
          <p:cNvPicPr>
            <a:picLocks noChangeAspect="1"/>
          </p:cNvPicPr>
          <p:nvPr/>
        </p:nvPicPr>
        <p:blipFill>
          <a:blip r:embed="rId4" cstate="print"/>
          <a:stretch>
            <a:fillRect/>
          </a:stretch>
        </p:blipFill>
        <p:spPr>
          <a:xfrm>
            <a:off x="1144985" y="12716223"/>
            <a:ext cx="4852493" cy="677269"/>
          </a:xfrm>
          <a:prstGeom prst="rect">
            <a:avLst/>
          </a:prstGeom>
        </p:spPr>
      </p:pic>
      <p:pic>
        <p:nvPicPr>
          <p:cNvPr id="14" name="Picture 13">
            <a:extLst>
              <a:ext uri="{FF2B5EF4-FFF2-40B4-BE49-F238E27FC236}">
                <a16:creationId xmlns:a16="http://schemas.microsoft.com/office/drawing/2014/main" xmlns="" id="{00210A39-9C63-BE0C-A2C5-60F7D0285E14}"/>
              </a:ext>
            </a:extLst>
          </p:cNvPr>
          <p:cNvPicPr>
            <a:picLocks noChangeAspect="1"/>
          </p:cNvPicPr>
          <p:nvPr/>
        </p:nvPicPr>
        <p:blipFill>
          <a:blip r:embed="rId4" cstate="print"/>
          <a:stretch>
            <a:fillRect/>
          </a:stretch>
        </p:blipFill>
        <p:spPr>
          <a:xfrm>
            <a:off x="19290299" y="12835531"/>
            <a:ext cx="4852493" cy="67726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00" y="0"/>
            <a:ext cx="4725567" cy="2559540"/>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28D4478-0CE0-D161-52F3-AAE4F59A284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xmlns="" id="{7D4E9C3A-A218-E72E-4523-E6B614711E7C}"/>
              </a:ext>
            </a:extLst>
          </p:cNvPr>
          <p:cNvSpPr/>
          <p:nvPr/>
        </p:nvSpPr>
        <p:spPr>
          <a:xfrm>
            <a:off x="8167732" y="0"/>
            <a:ext cx="16216268" cy="13716001"/>
          </a:xfrm>
          <a:prstGeom prst="rect">
            <a:avLst/>
          </a:prstGeom>
          <a:solidFill>
            <a:schemeClr val="accent3">
              <a:lumMod val="60000"/>
              <a:lumOff val="40000"/>
            </a:schemeClr>
          </a:solidFill>
          <a:ln w="12700">
            <a:miter lim="400000"/>
          </a:ln>
        </p:spPr>
        <p:txBody>
          <a:bodyPr lIns="78283" tIns="78283" rIns="78283" bIns="78283"/>
          <a:lstStyle/>
          <a:p>
            <a:pPr algn="l" rtl="0"/>
            <a:endParaRPr/>
          </a:p>
        </p:txBody>
      </p:sp>
      <p:sp>
        <p:nvSpPr>
          <p:cNvPr id="8" name="Rectangle">
            <a:extLst>
              <a:ext uri="{FF2B5EF4-FFF2-40B4-BE49-F238E27FC236}">
                <a16:creationId xmlns:a16="http://schemas.microsoft.com/office/drawing/2014/main" xmlns="" id="{BF0A9665-9CE5-C62E-9512-F47B02530DE0}"/>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xmlns="" id="{87039DB5-E431-3C9C-D311-A49DCDB8E3BA}"/>
              </a:ext>
            </a:extLst>
          </p:cNvPr>
          <p:cNvSpPr txBox="1"/>
          <p:nvPr/>
        </p:nvSpPr>
        <p:spPr>
          <a:xfrm>
            <a:off x="9985055" y="4879096"/>
            <a:ext cx="12764110" cy="6815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l" rtl="0"/>
            <a:r>
              <a:rPr lang="en-US" dirty="0">
                <a:solidFill>
                  <a:schemeClr val="tx1"/>
                </a:solidFill>
              </a:rPr>
              <a:t>पाठ्यक्रम पूरा होने पर आप निम्नलिखित कार्य करने में सक्षम होंगे:</a:t>
            </a:r>
          </a:p>
          <a:p>
            <a:pPr marL="685800" indent="-685800" algn="l" rtl="0">
              <a:buFont typeface="Arial" panose="020B0604020202020204" pitchFamily="34" charset="0"/>
              <a:buChar char="•"/>
            </a:pPr>
            <a:r>
              <a:rPr lang="en-US" dirty="0">
                <a:solidFill>
                  <a:schemeClr val="tx1"/>
                </a:solidFill>
              </a:rPr>
              <a:t>एमएफआर उपकरण तैयार करने के चरणों की सूची बनाएं।</a:t>
            </a:r>
          </a:p>
          <a:p>
            <a:pPr marL="685800" indent="-685800" algn="l" rtl="0">
              <a:buFont typeface="Arial" panose="020B0604020202020204" pitchFamily="34" charset="0"/>
              <a:buChar char="•"/>
            </a:pPr>
            <a:r>
              <a:rPr lang="en-US" dirty="0">
                <a:solidFill>
                  <a:schemeClr val="tx1"/>
                </a:solidFill>
              </a:rPr>
              <a:t>सहायता हेतु अनुरोध प्राप्त करने और उसका दस्तावेजीकरण करने, स्थिति पर रिपोर्ट करने और संसाधनों का अनुरोध करने की विधि का वर्णन करें।</a:t>
            </a:r>
          </a:p>
        </p:txBody>
      </p:sp>
      <p:sp>
        <p:nvSpPr>
          <p:cNvPr id="11" name="Line">
            <a:extLst>
              <a:ext uri="{FF2B5EF4-FFF2-40B4-BE49-F238E27FC236}">
                <a16:creationId xmlns:a16="http://schemas.microsoft.com/office/drawing/2014/main" xmlns="" id="{EA19CF62-E036-63BA-67B8-C6141B96A922}"/>
              </a:ext>
            </a:extLst>
          </p:cNvPr>
          <p:cNvSpPr/>
          <p:nvPr/>
        </p:nvSpPr>
        <p:spPr>
          <a:xfrm>
            <a:off x="7544229" y="3619648"/>
            <a:ext cx="17011186"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78283" tIns="78283" rIns="78283" bIns="78283"/>
          <a:lstStyle/>
          <a:p>
            <a:pPr algn="l" rtl="0"/>
            <a:endParaRPr/>
          </a:p>
        </p:txBody>
      </p:sp>
      <p:sp>
        <p:nvSpPr>
          <p:cNvPr id="113" name="Rectangle">
            <a:extLst>
              <a:ext uri="{FF2B5EF4-FFF2-40B4-BE49-F238E27FC236}">
                <a16:creationId xmlns:a16="http://schemas.microsoft.com/office/drawing/2014/main" xmlns="" id="{44A9F1F5-2AA0-93E9-0701-D8DF7132200B}"/>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14" name="PPT 2 -">
            <a:extLst>
              <a:ext uri="{FF2B5EF4-FFF2-40B4-BE49-F238E27FC236}">
                <a16:creationId xmlns:a16="http://schemas.microsoft.com/office/drawing/2014/main" xmlns="" id="{CC333904-9278-C568-9A44-F68A38867222}"/>
              </a:ext>
            </a:extLst>
          </p:cNvPr>
          <p:cNvSpPr txBox="1"/>
          <p:nvPr/>
        </p:nvSpPr>
        <p:spPr>
          <a:xfrm>
            <a:off x="21546982" y="12813338"/>
            <a:ext cx="1406835"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t>पीपीटी</a:t>
            </a:r>
            <a:r>
              <a:rPr lang="en-IN" b="1" dirty="0"/>
              <a:t>1</a:t>
            </a:r>
            <a:r>
              <a:rPr b="1" dirty="0"/>
              <a:t>-</a:t>
            </a:r>
          </a:p>
        </p:txBody>
      </p:sp>
      <p:sp>
        <p:nvSpPr>
          <p:cNvPr id="115" name="Rectangle">
            <a:extLst>
              <a:ext uri="{FF2B5EF4-FFF2-40B4-BE49-F238E27FC236}">
                <a16:creationId xmlns:a16="http://schemas.microsoft.com/office/drawing/2014/main" xmlns="" id="{2A901F63-5B3F-74C3-7433-7F5E6A082B36}"/>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xmlns="" id="{C4A19435-BC58-6DFF-3FCF-6A8119700BBA}"/>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4</a:t>
            </a:fld>
            <a:endParaRPr/>
          </a:p>
        </p:txBody>
      </p:sp>
      <p:pic>
        <p:nvPicPr>
          <p:cNvPr id="5" name="Picture 4">
            <a:extLst>
              <a:ext uri="{FF2B5EF4-FFF2-40B4-BE49-F238E27FC236}">
                <a16:creationId xmlns:a16="http://schemas.microsoft.com/office/drawing/2014/main" xmlns="" id="{A29E50A0-D046-D9FA-4ED7-FD6FAFB123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  AI-generated content may be incorrect.">
            <a:extLst>
              <a:ext uri="{FF2B5EF4-FFF2-40B4-BE49-F238E27FC236}">
                <a16:creationId xmlns:a16="http://schemas.microsoft.com/office/drawing/2014/main" xmlns="" id="{CB5587F4-CD18-0160-F4D4-3A0FBABB3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xmlns="" id="{974CC0E7-CF87-9CC3-D113-4E7B31F644F0}"/>
              </a:ext>
            </a:extLst>
          </p:cNvPr>
          <p:cNvSpPr txBox="1"/>
          <p:nvPr/>
        </p:nvSpPr>
        <p:spPr>
          <a:xfrm>
            <a:off x="883199" y="5499202"/>
            <a:ext cx="7113118" cy="1947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r>
              <a:rPr lang="en-IN" dirty="0"/>
              <a:t>प्रशिक्षण उद्देश्य</a:t>
            </a:r>
            <a:endParaRPr dirty="0"/>
          </a:p>
        </p:txBody>
      </p:sp>
      <p:pic>
        <p:nvPicPr>
          <p:cNvPr id="13" name="Picture 12">
            <a:extLst>
              <a:ext uri="{FF2B5EF4-FFF2-40B4-BE49-F238E27FC236}">
                <a16:creationId xmlns:a16="http://schemas.microsoft.com/office/drawing/2014/main" xmlns="" id="{00210A39-9C63-BE0C-A2C5-60F7D0285E14}"/>
              </a:ext>
            </a:extLst>
          </p:cNvPr>
          <p:cNvPicPr>
            <a:picLocks noChangeAspect="1"/>
          </p:cNvPicPr>
          <p:nvPr/>
        </p:nvPicPr>
        <p:blipFill>
          <a:blip r:embed="rId4" cstate="print"/>
          <a:stretch>
            <a:fillRect/>
          </a:stretch>
        </p:blipFill>
        <p:spPr>
          <a:xfrm>
            <a:off x="1144985" y="12716223"/>
            <a:ext cx="4852493" cy="677269"/>
          </a:xfrm>
          <a:prstGeom prst="rect">
            <a:avLst/>
          </a:prstGeom>
        </p:spPr>
      </p:pic>
      <p:pic>
        <p:nvPicPr>
          <p:cNvPr id="14" name="Picture 13">
            <a:extLst>
              <a:ext uri="{FF2B5EF4-FFF2-40B4-BE49-F238E27FC236}">
                <a16:creationId xmlns:a16="http://schemas.microsoft.com/office/drawing/2014/main" xmlns="" id="{00210A39-9C63-BE0C-A2C5-60F7D0285E14}"/>
              </a:ext>
            </a:extLst>
          </p:cNvPr>
          <p:cNvPicPr>
            <a:picLocks noChangeAspect="1"/>
          </p:cNvPicPr>
          <p:nvPr/>
        </p:nvPicPr>
        <p:blipFill>
          <a:blip r:embed="rId4" cstate="print"/>
          <a:stretch>
            <a:fillRect/>
          </a:stretch>
        </p:blipFill>
        <p:spPr>
          <a:xfrm>
            <a:off x="19095194" y="12659991"/>
            <a:ext cx="4852493" cy="67726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00" y="0"/>
            <a:ext cx="4725567" cy="2559540"/>
          </a:xfrm>
          <a:prstGeom prst="rect">
            <a:avLst/>
          </a:prstGeom>
        </p:spPr>
      </p:pic>
    </p:spTree>
    <p:extLst>
      <p:ext uri="{BB962C8B-B14F-4D97-AF65-F5344CB8AC3E}">
        <p14:creationId xmlns:p14="http://schemas.microsoft.com/office/powerpoint/2010/main" val="218402504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57A87D8-1D26-1CB9-D79A-85D6B8AA046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xmlns="" id="{86253BE0-31AD-9D6A-148C-F46BE7900146}"/>
              </a:ext>
            </a:extLst>
          </p:cNvPr>
          <p:cNvSpPr/>
          <p:nvPr/>
        </p:nvSpPr>
        <p:spPr>
          <a:xfrm>
            <a:off x="8167732" y="0"/>
            <a:ext cx="16216268" cy="12485155"/>
          </a:xfrm>
          <a:prstGeom prst="rect">
            <a:avLst/>
          </a:prstGeom>
          <a:solidFill>
            <a:schemeClr val="accent3">
              <a:lumMod val="60000"/>
              <a:lumOff val="40000"/>
            </a:schemeClr>
          </a:solidFill>
          <a:ln w="12700">
            <a:miter lim="400000"/>
          </a:ln>
        </p:spPr>
        <p:txBody>
          <a:bodyPr lIns="78283" tIns="78283" rIns="78283" bIns="78283"/>
          <a:lstStyle/>
          <a:p>
            <a:pPr algn="l" rtl="0"/>
            <a:endParaRPr/>
          </a:p>
        </p:txBody>
      </p:sp>
      <p:sp>
        <p:nvSpPr>
          <p:cNvPr id="8" name="Rectangle">
            <a:extLst>
              <a:ext uri="{FF2B5EF4-FFF2-40B4-BE49-F238E27FC236}">
                <a16:creationId xmlns:a16="http://schemas.microsoft.com/office/drawing/2014/main" xmlns="" id="{FCF0C6DB-F879-5ACA-5234-863362713D35}"/>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xmlns="" id="{9DBBDCDE-B622-C999-1CDD-94545F6BCA4B}"/>
              </a:ext>
            </a:extLst>
          </p:cNvPr>
          <p:cNvSpPr txBox="1"/>
          <p:nvPr/>
        </p:nvSpPr>
        <p:spPr>
          <a:xfrm>
            <a:off x="9985055" y="4879096"/>
            <a:ext cx="13962632" cy="6259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l" rtl="0"/>
            <a:r>
              <a:rPr lang="en-US" dirty="0">
                <a:solidFill>
                  <a:schemeClr val="tx1"/>
                </a:solidFill>
              </a:rPr>
              <a:t>लिखित परीक्षा :</a:t>
            </a:r>
          </a:p>
          <a:p>
            <a:r>
              <a:rPr lang="en-US" dirty="0">
                <a:solidFill>
                  <a:schemeClr val="tx1"/>
                </a:solidFill>
              </a:rPr>
              <a:t>एमएफआर लिखित - (100 X 6) 600 </a:t>
            </a:r>
            <a:r>
              <a:rPr lang="en-US" dirty="0" err="1">
                <a:solidFill>
                  <a:schemeClr val="tx1"/>
                </a:solidFill>
              </a:rPr>
              <a:t>अधिकतम</a:t>
            </a:r>
            <a:r>
              <a:rPr lang="hi-IN" dirty="0">
                <a:solidFill>
                  <a:schemeClr val="tx1"/>
                </a:solidFill>
              </a:rPr>
              <a:t> अंक</a:t>
            </a:r>
            <a:r>
              <a:rPr lang="en-US" dirty="0">
                <a:solidFill>
                  <a:schemeClr val="tx1"/>
                </a:solidFill>
              </a:rPr>
              <a:t>.</a:t>
            </a:r>
          </a:p>
          <a:p>
            <a:pPr algn="l" rtl="0"/>
            <a:r>
              <a:rPr lang="en-US" dirty="0">
                <a:solidFill>
                  <a:schemeClr val="tx1"/>
                </a:solidFill>
              </a:rPr>
              <a:t>एमएफआर के लिए उत्तीर्ण अंक – प्रत्येक यूनिट टेस्ट </a:t>
            </a:r>
            <a:r>
              <a:rPr lang="en-US" dirty="0" err="1">
                <a:solidFill>
                  <a:schemeClr val="tx1"/>
                </a:solidFill>
              </a:rPr>
              <a:t>में</a:t>
            </a:r>
            <a:r>
              <a:rPr lang="en-US" dirty="0">
                <a:solidFill>
                  <a:schemeClr val="tx1"/>
                </a:solidFill>
              </a:rPr>
              <a:t> 70</a:t>
            </a:r>
            <a:r>
              <a:rPr lang="hi-IN" dirty="0">
                <a:solidFill>
                  <a:schemeClr val="tx1"/>
                </a:solidFill>
              </a:rPr>
              <a:t> प्रतिशत. </a:t>
            </a:r>
            <a:endParaRPr lang="en-US" dirty="0">
              <a:solidFill>
                <a:schemeClr val="tx1"/>
              </a:solidFill>
            </a:endParaRPr>
          </a:p>
          <a:p>
            <a:pPr algn="l" rtl="0"/>
            <a:r>
              <a:rPr lang="en-US" dirty="0" err="1" smtClean="0">
                <a:solidFill>
                  <a:schemeClr val="tx1"/>
                </a:solidFill>
              </a:rPr>
              <a:t>एमएफआर</a:t>
            </a:r>
            <a:r>
              <a:rPr lang="en-US" dirty="0" smtClean="0">
                <a:solidFill>
                  <a:schemeClr val="tx1"/>
                </a:solidFill>
              </a:rPr>
              <a:t> </a:t>
            </a:r>
            <a:r>
              <a:rPr lang="en-US" dirty="0">
                <a:solidFill>
                  <a:schemeClr val="tx1"/>
                </a:solidFill>
              </a:rPr>
              <a:t>में उत्तीर्ण होने के लिए प्रत्येक को प्रत्येक यूनिट टेस्ट में उत्तीर्ण होना होगा।</a:t>
            </a:r>
          </a:p>
          <a:p>
            <a:pPr algn="l" rtl="0"/>
            <a:r>
              <a:rPr lang="en-US" dirty="0">
                <a:solidFill>
                  <a:schemeClr val="tx1"/>
                </a:solidFill>
              </a:rPr>
              <a:t> </a:t>
            </a:r>
          </a:p>
        </p:txBody>
      </p:sp>
      <p:sp>
        <p:nvSpPr>
          <p:cNvPr id="11" name="Line">
            <a:extLst>
              <a:ext uri="{FF2B5EF4-FFF2-40B4-BE49-F238E27FC236}">
                <a16:creationId xmlns:a16="http://schemas.microsoft.com/office/drawing/2014/main" xmlns="" id="{56BB7858-675D-A412-1D00-81ECD3ABE4D2}"/>
              </a:ext>
            </a:extLst>
          </p:cNvPr>
          <p:cNvSpPr/>
          <p:nvPr/>
        </p:nvSpPr>
        <p:spPr>
          <a:xfrm>
            <a:off x="7544229" y="3619648"/>
            <a:ext cx="17011186"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78283" tIns="78283" rIns="78283" bIns="78283"/>
          <a:lstStyle/>
          <a:p>
            <a:pPr algn="l" rtl="0"/>
            <a:endParaRPr/>
          </a:p>
        </p:txBody>
      </p:sp>
      <p:sp>
        <p:nvSpPr>
          <p:cNvPr id="113" name="Rectangle">
            <a:extLst>
              <a:ext uri="{FF2B5EF4-FFF2-40B4-BE49-F238E27FC236}">
                <a16:creationId xmlns:a16="http://schemas.microsoft.com/office/drawing/2014/main" xmlns="" id="{13E59A72-EA79-DF73-99CB-E1E9B81F92F6}"/>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14" name="PPT 2 -">
            <a:extLst>
              <a:ext uri="{FF2B5EF4-FFF2-40B4-BE49-F238E27FC236}">
                <a16:creationId xmlns:a16="http://schemas.microsoft.com/office/drawing/2014/main" xmlns="" id="{A41B5494-189C-A7AD-CED6-D6C60BF3CC33}"/>
              </a:ext>
            </a:extLst>
          </p:cNvPr>
          <p:cNvSpPr txBox="1"/>
          <p:nvPr/>
        </p:nvSpPr>
        <p:spPr>
          <a:xfrm>
            <a:off x="21546982" y="12813338"/>
            <a:ext cx="1406835"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t>पीपीटी</a:t>
            </a:r>
            <a:r>
              <a:rPr lang="en-IN" b="1" dirty="0"/>
              <a:t>1</a:t>
            </a:r>
            <a:r>
              <a:rPr b="1" dirty="0"/>
              <a:t>-</a:t>
            </a:r>
          </a:p>
        </p:txBody>
      </p:sp>
      <p:sp>
        <p:nvSpPr>
          <p:cNvPr id="115" name="Rectangle">
            <a:extLst>
              <a:ext uri="{FF2B5EF4-FFF2-40B4-BE49-F238E27FC236}">
                <a16:creationId xmlns:a16="http://schemas.microsoft.com/office/drawing/2014/main" xmlns="" id="{EF448142-344B-C827-3CA9-042C743B37D5}"/>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xmlns="" id="{A0434A58-656D-2B6B-EF34-86B377772405}"/>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5</a:t>
            </a:fld>
            <a:endParaRPr/>
          </a:p>
        </p:txBody>
      </p:sp>
      <p:pic>
        <p:nvPicPr>
          <p:cNvPr id="5" name="Picture 4">
            <a:extLst>
              <a:ext uri="{FF2B5EF4-FFF2-40B4-BE49-F238E27FC236}">
                <a16:creationId xmlns:a16="http://schemas.microsoft.com/office/drawing/2014/main" xmlns="" id="{BED8733D-B545-0AAB-8FBA-38AE318410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  AI-generated content may be incorrect.">
            <a:extLst>
              <a:ext uri="{FF2B5EF4-FFF2-40B4-BE49-F238E27FC236}">
                <a16:creationId xmlns:a16="http://schemas.microsoft.com/office/drawing/2014/main" xmlns="" id="{7E2F84E6-B221-7AF0-2F26-E409058C4B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xmlns="" id="{87E3869D-7E23-709E-1C62-43A9160DF744}"/>
              </a:ext>
            </a:extLst>
          </p:cNvPr>
          <p:cNvSpPr txBox="1"/>
          <p:nvPr/>
        </p:nvSpPr>
        <p:spPr>
          <a:xfrm>
            <a:off x="742863" y="6327354"/>
            <a:ext cx="7113118" cy="14044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r>
              <a:rPr lang="en-IN" sz="9600" dirty="0"/>
              <a:t>कुल मार्क</a:t>
            </a:r>
            <a:endParaRPr sz="9600" dirty="0"/>
          </a:p>
        </p:txBody>
      </p:sp>
      <p:pic>
        <p:nvPicPr>
          <p:cNvPr id="13" name="Picture 12">
            <a:extLst>
              <a:ext uri="{FF2B5EF4-FFF2-40B4-BE49-F238E27FC236}">
                <a16:creationId xmlns:a16="http://schemas.microsoft.com/office/drawing/2014/main" xmlns="" id="{00210A39-9C63-BE0C-A2C5-60F7D0285E14}"/>
              </a:ext>
            </a:extLst>
          </p:cNvPr>
          <p:cNvPicPr>
            <a:picLocks noChangeAspect="1"/>
          </p:cNvPicPr>
          <p:nvPr/>
        </p:nvPicPr>
        <p:blipFill>
          <a:blip r:embed="rId4" cstate="print"/>
          <a:stretch>
            <a:fillRect/>
          </a:stretch>
        </p:blipFill>
        <p:spPr>
          <a:xfrm>
            <a:off x="1144985" y="12716223"/>
            <a:ext cx="4852493" cy="677269"/>
          </a:xfrm>
          <a:prstGeom prst="rect">
            <a:avLst/>
          </a:prstGeom>
        </p:spPr>
      </p:pic>
      <p:pic>
        <p:nvPicPr>
          <p:cNvPr id="14" name="Picture 13">
            <a:extLst>
              <a:ext uri="{FF2B5EF4-FFF2-40B4-BE49-F238E27FC236}">
                <a16:creationId xmlns:a16="http://schemas.microsoft.com/office/drawing/2014/main" xmlns="" id="{00210A39-9C63-BE0C-A2C5-60F7D0285E14}"/>
              </a:ext>
            </a:extLst>
          </p:cNvPr>
          <p:cNvPicPr>
            <a:picLocks noChangeAspect="1"/>
          </p:cNvPicPr>
          <p:nvPr/>
        </p:nvPicPr>
        <p:blipFill>
          <a:blip r:embed="rId4" cstate="print"/>
          <a:stretch>
            <a:fillRect/>
          </a:stretch>
        </p:blipFill>
        <p:spPr>
          <a:xfrm>
            <a:off x="19120735" y="12620492"/>
            <a:ext cx="4852493" cy="67726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00" y="0"/>
            <a:ext cx="4725567" cy="2559540"/>
          </a:xfrm>
          <a:prstGeom prst="rect">
            <a:avLst/>
          </a:prstGeom>
        </p:spPr>
      </p:pic>
    </p:spTree>
    <p:extLst>
      <p:ext uri="{BB962C8B-B14F-4D97-AF65-F5344CB8AC3E}">
        <p14:creationId xmlns:p14="http://schemas.microsoft.com/office/powerpoint/2010/main" val="312160612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05A1DA1-02AD-3574-5FAE-1789BC2077D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xmlns="" id="{FB50AA17-8214-37A7-5055-FF02DFC8F23D}"/>
              </a:ext>
            </a:extLst>
          </p:cNvPr>
          <p:cNvSpPr/>
          <p:nvPr/>
        </p:nvSpPr>
        <p:spPr>
          <a:xfrm>
            <a:off x="8167732" y="0"/>
            <a:ext cx="16216268" cy="13716001"/>
          </a:xfrm>
          <a:prstGeom prst="rect">
            <a:avLst/>
          </a:prstGeom>
          <a:solidFill>
            <a:schemeClr val="accent3">
              <a:lumMod val="60000"/>
              <a:lumOff val="40000"/>
            </a:schemeClr>
          </a:solidFill>
          <a:ln w="12700">
            <a:miter lim="400000"/>
          </a:ln>
        </p:spPr>
        <p:txBody>
          <a:bodyPr lIns="78283" tIns="78283" rIns="78283" bIns="78283"/>
          <a:lstStyle/>
          <a:p>
            <a:pPr algn="l" rtl="0"/>
            <a:endParaRPr/>
          </a:p>
        </p:txBody>
      </p:sp>
      <p:sp>
        <p:nvSpPr>
          <p:cNvPr id="8" name="Rectangle">
            <a:extLst>
              <a:ext uri="{FF2B5EF4-FFF2-40B4-BE49-F238E27FC236}">
                <a16:creationId xmlns:a16="http://schemas.microsoft.com/office/drawing/2014/main" xmlns="" id="{C77106E2-F2FE-8173-D4D2-A8811481684F}"/>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xmlns="" id="{354451E5-ACAC-686C-F39E-D29C9A76B0AB}"/>
              </a:ext>
            </a:extLst>
          </p:cNvPr>
          <p:cNvSpPr txBox="1"/>
          <p:nvPr/>
        </p:nvSpPr>
        <p:spPr>
          <a:xfrm>
            <a:off x="9582912" y="4879096"/>
            <a:ext cx="14364775" cy="6515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l" rtl="0"/>
            <a:r>
              <a:rPr lang="en-US" dirty="0">
                <a:solidFill>
                  <a:schemeClr val="tx1"/>
                </a:solidFill>
              </a:rPr>
              <a:t>तीन स्टेशनों पर अंतिम व्यावहारिक मूल्यांकन:</a:t>
            </a:r>
          </a:p>
          <a:p>
            <a:pPr algn="l" rtl="0"/>
            <a:r>
              <a:rPr lang="en-US" dirty="0">
                <a:solidFill>
                  <a:schemeClr val="tx1"/>
                </a:solidFill>
              </a:rPr>
              <a:t>आघात केस - </a:t>
            </a:r>
            <a:r>
              <a:rPr lang="en-US" dirty="0" err="1">
                <a:solidFill>
                  <a:schemeClr val="tx1"/>
                </a:solidFill>
              </a:rPr>
              <a:t>अधिकतम</a:t>
            </a:r>
            <a:r>
              <a:rPr lang="en-US" dirty="0">
                <a:solidFill>
                  <a:schemeClr val="tx1"/>
                </a:solidFill>
              </a:rPr>
              <a:t> 100</a:t>
            </a:r>
            <a:r>
              <a:rPr lang="hi-IN" dirty="0">
                <a:solidFill>
                  <a:schemeClr val="tx1"/>
                </a:solidFill>
              </a:rPr>
              <a:t> अंक</a:t>
            </a:r>
            <a:r>
              <a:rPr lang="en-US" dirty="0">
                <a:solidFill>
                  <a:schemeClr val="tx1"/>
                </a:solidFill>
              </a:rPr>
              <a:t>.</a:t>
            </a:r>
          </a:p>
          <a:p>
            <a:pPr algn="l" rtl="0"/>
            <a:r>
              <a:rPr lang="en-US" dirty="0">
                <a:solidFill>
                  <a:schemeClr val="tx1"/>
                </a:solidFill>
              </a:rPr>
              <a:t>चिकित्सा आपातकाल - </a:t>
            </a:r>
            <a:r>
              <a:rPr lang="en-US" dirty="0" err="1">
                <a:solidFill>
                  <a:schemeClr val="tx1"/>
                </a:solidFill>
              </a:rPr>
              <a:t>अधिकतम</a:t>
            </a:r>
            <a:r>
              <a:rPr lang="en-US" dirty="0">
                <a:solidFill>
                  <a:schemeClr val="tx1"/>
                </a:solidFill>
              </a:rPr>
              <a:t> 50</a:t>
            </a:r>
            <a:r>
              <a:rPr lang="hi-IN" dirty="0">
                <a:solidFill>
                  <a:schemeClr val="tx1"/>
                </a:solidFill>
              </a:rPr>
              <a:t> अंक</a:t>
            </a:r>
            <a:r>
              <a:rPr lang="en-US" dirty="0">
                <a:solidFill>
                  <a:schemeClr val="tx1"/>
                </a:solidFill>
              </a:rPr>
              <a:t>.</a:t>
            </a:r>
          </a:p>
          <a:p>
            <a:pPr algn="l" rtl="0"/>
            <a:r>
              <a:rPr lang="en-US" dirty="0">
                <a:solidFill>
                  <a:schemeClr val="tx1"/>
                </a:solidFill>
              </a:rPr>
              <a:t>प्रसव - </a:t>
            </a:r>
            <a:r>
              <a:rPr lang="en-US" dirty="0" err="1">
                <a:solidFill>
                  <a:schemeClr val="tx1"/>
                </a:solidFill>
              </a:rPr>
              <a:t>अधिकतम</a:t>
            </a:r>
            <a:r>
              <a:rPr lang="en-US" dirty="0">
                <a:solidFill>
                  <a:schemeClr val="tx1"/>
                </a:solidFill>
              </a:rPr>
              <a:t> 50</a:t>
            </a:r>
            <a:r>
              <a:rPr lang="hi-IN" dirty="0">
                <a:solidFill>
                  <a:schemeClr val="tx1"/>
                </a:solidFill>
              </a:rPr>
              <a:t> अंक</a:t>
            </a:r>
            <a:r>
              <a:rPr lang="en-US" dirty="0">
                <a:solidFill>
                  <a:schemeClr val="tx1"/>
                </a:solidFill>
              </a:rPr>
              <a:t>.</a:t>
            </a:r>
          </a:p>
          <a:p>
            <a:pPr algn="l" rtl="0"/>
            <a:r>
              <a:rPr lang="en-US" dirty="0">
                <a:solidFill>
                  <a:schemeClr val="tx1"/>
                </a:solidFill>
              </a:rPr>
              <a:t>कुल - </a:t>
            </a:r>
            <a:r>
              <a:rPr lang="en-US" dirty="0" err="1">
                <a:solidFill>
                  <a:schemeClr val="tx1"/>
                </a:solidFill>
              </a:rPr>
              <a:t>अधिकतम</a:t>
            </a:r>
            <a:r>
              <a:rPr lang="en-US" dirty="0">
                <a:solidFill>
                  <a:schemeClr val="tx1"/>
                </a:solidFill>
              </a:rPr>
              <a:t> 200</a:t>
            </a:r>
            <a:r>
              <a:rPr lang="hi-IN" dirty="0">
                <a:solidFill>
                  <a:schemeClr val="tx1"/>
                </a:solidFill>
              </a:rPr>
              <a:t> अंक</a:t>
            </a:r>
            <a:r>
              <a:rPr lang="en-US" dirty="0">
                <a:solidFill>
                  <a:schemeClr val="tx1"/>
                </a:solidFill>
              </a:rPr>
              <a:t>.</a:t>
            </a:r>
          </a:p>
          <a:p>
            <a:pPr algn="l" rtl="0"/>
            <a:r>
              <a:rPr lang="en-US" dirty="0">
                <a:solidFill>
                  <a:schemeClr val="tx1"/>
                </a:solidFill>
              </a:rPr>
              <a:t>उत्तीर्ण अंक – 140</a:t>
            </a:r>
            <a:r>
              <a:rPr lang="hi-IN" dirty="0">
                <a:solidFill>
                  <a:schemeClr val="tx1"/>
                </a:solidFill>
              </a:rPr>
              <a:t> अंक.</a:t>
            </a:r>
            <a:endParaRPr lang="en-US" dirty="0">
              <a:solidFill>
                <a:schemeClr val="tx1"/>
              </a:solidFill>
            </a:endParaRPr>
          </a:p>
          <a:p>
            <a:pPr algn="l" rtl="0"/>
            <a:r>
              <a:rPr lang="en-US" dirty="0">
                <a:solidFill>
                  <a:schemeClr val="tx1"/>
                </a:solidFill>
              </a:rPr>
              <a:t>                                       (कुल 70%)</a:t>
            </a:r>
          </a:p>
        </p:txBody>
      </p:sp>
      <p:sp>
        <p:nvSpPr>
          <p:cNvPr id="11" name="Line">
            <a:extLst>
              <a:ext uri="{FF2B5EF4-FFF2-40B4-BE49-F238E27FC236}">
                <a16:creationId xmlns:a16="http://schemas.microsoft.com/office/drawing/2014/main" xmlns="" id="{AD0D8C8B-3AF3-2927-E74A-BDD7F9D092D3}"/>
              </a:ext>
            </a:extLst>
          </p:cNvPr>
          <p:cNvSpPr/>
          <p:nvPr/>
        </p:nvSpPr>
        <p:spPr>
          <a:xfrm>
            <a:off x="7544229" y="3619648"/>
            <a:ext cx="17011186"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78283" tIns="78283" rIns="78283" bIns="78283"/>
          <a:lstStyle/>
          <a:p>
            <a:pPr algn="l" rtl="0"/>
            <a:endParaRPr/>
          </a:p>
        </p:txBody>
      </p:sp>
      <p:sp>
        <p:nvSpPr>
          <p:cNvPr id="113" name="Rectangle">
            <a:extLst>
              <a:ext uri="{FF2B5EF4-FFF2-40B4-BE49-F238E27FC236}">
                <a16:creationId xmlns:a16="http://schemas.microsoft.com/office/drawing/2014/main" xmlns="" id="{E6EE0F6E-1833-0AA1-FC43-3A56101FCEE6}"/>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14" name="PPT 2 -">
            <a:extLst>
              <a:ext uri="{FF2B5EF4-FFF2-40B4-BE49-F238E27FC236}">
                <a16:creationId xmlns:a16="http://schemas.microsoft.com/office/drawing/2014/main" xmlns="" id="{D57757D2-08F0-9825-61CD-5A3AB5B11031}"/>
              </a:ext>
            </a:extLst>
          </p:cNvPr>
          <p:cNvSpPr txBox="1"/>
          <p:nvPr/>
        </p:nvSpPr>
        <p:spPr>
          <a:xfrm>
            <a:off x="21546982" y="12813338"/>
            <a:ext cx="1406835"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t>पीपीटी</a:t>
            </a:r>
            <a:r>
              <a:rPr lang="en-IN" b="1" dirty="0"/>
              <a:t>1</a:t>
            </a:r>
            <a:r>
              <a:rPr b="1" dirty="0"/>
              <a:t>-</a:t>
            </a:r>
          </a:p>
        </p:txBody>
      </p:sp>
      <p:sp>
        <p:nvSpPr>
          <p:cNvPr id="115" name="Rectangle">
            <a:extLst>
              <a:ext uri="{FF2B5EF4-FFF2-40B4-BE49-F238E27FC236}">
                <a16:creationId xmlns:a16="http://schemas.microsoft.com/office/drawing/2014/main" xmlns="" id="{ADEAF8E1-8955-0E2C-0C10-47709599F595}"/>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xmlns="" id="{0B091A71-A589-6D2A-6D8D-387ADA217B92}"/>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6</a:t>
            </a:fld>
            <a:endParaRPr/>
          </a:p>
        </p:txBody>
      </p:sp>
      <p:pic>
        <p:nvPicPr>
          <p:cNvPr id="5" name="Picture 4">
            <a:extLst>
              <a:ext uri="{FF2B5EF4-FFF2-40B4-BE49-F238E27FC236}">
                <a16:creationId xmlns:a16="http://schemas.microsoft.com/office/drawing/2014/main" xmlns="" id="{4D54FAE7-EB6B-681C-BD11-D62A2D0FC3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  AI-generated content may be incorrect.">
            <a:extLst>
              <a:ext uri="{FF2B5EF4-FFF2-40B4-BE49-F238E27FC236}">
                <a16:creationId xmlns:a16="http://schemas.microsoft.com/office/drawing/2014/main" xmlns="" id="{EF08E163-82F0-6A46-062A-2F2E62B2A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xmlns="" id="{5FC4430E-17C8-2101-FB43-0B4EF94DCDFB}"/>
              </a:ext>
            </a:extLst>
          </p:cNvPr>
          <p:cNvSpPr txBox="1"/>
          <p:nvPr/>
        </p:nvSpPr>
        <p:spPr>
          <a:xfrm>
            <a:off x="742863" y="6327354"/>
            <a:ext cx="7113118" cy="1061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r>
              <a:rPr lang="en-IN" dirty="0"/>
              <a:t>कुल मार्क</a:t>
            </a:r>
            <a:endParaRPr dirty="0"/>
          </a:p>
        </p:txBody>
      </p:sp>
      <p:pic>
        <p:nvPicPr>
          <p:cNvPr id="13" name="Picture 12">
            <a:extLst>
              <a:ext uri="{FF2B5EF4-FFF2-40B4-BE49-F238E27FC236}">
                <a16:creationId xmlns:a16="http://schemas.microsoft.com/office/drawing/2014/main" xmlns="" id="{00210A39-9C63-BE0C-A2C5-60F7D0285E14}"/>
              </a:ext>
            </a:extLst>
          </p:cNvPr>
          <p:cNvPicPr>
            <a:picLocks noChangeAspect="1"/>
          </p:cNvPicPr>
          <p:nvPr/>
        </p:nvPicPr>
        <p:blipFill>
          <a:blip r:embed="rId4" cstate="print"/>
          <a:stretch>
            <a:fillRect/>
          </a:stretch>
        </p:blipFill>
        <p:spPr>
          <a:xfrm>
            <a:off x="1144985" y="12716223"/>
            <a:ext cx="4852493" cy="677269"/>
          </a:xfrm>
          <a:prstGeom prst="rect">
            <a:avLst/>
          </a:prstGeom>
        </p:spPr>
      </p:pic>
      <p:pic>
        <p:nvPicPr>
          <p:cNvPr id="14" name="Picture 13">
            <a:extLst>
              <a:ext uri="{FF2B5EF4-FFF2-40B4-BE49-F238E27FC236}">
                <a16:creationId xmlns:a16="http://schemas.microsoft.com/office/drawing/2014/main" xmlns="" id="{00210A39-9C63-BE0C-A2C5-60F7D0285E14}"/>
              </a:ext>
            </a:extLst>
          </p:cNvPr>
          <p:cNvPicPr>
            <a:picLocks noChangeAspect="1"/>
          </p:cNvPicPr>
          <p:nvPr/>
        </p:nvPicPr>
        <p:blipFill>
          <a:blip r:embed="rId4" cstate="print"/>
          <a:stretch>
            <a:fillRect/>
          </a:stretch>
        </p:blipFill>
        <p:spPr>
          <a:xfrm>
            <a:off x="19531507" y="12700097"/>
            <a:ext cx="4852493" cy="67726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55452" y="-34941"/>
            <a:ext cx="3754825" cy="255954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00" y="0"/>
            <a:ext cx="4725567" cy="255954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01587" y="-12748"/>
            <a:ext cx="3754825" cy="255954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31124"/>
            <a:ext cx="4725567" cy="2559540"/>
          </a:xfrm>
          <a:prstGeom prst="rect">
            <a:avLst/>
          </a:prstGeom>
        </p:spPr>
      </p:pic>
    </p:spTree>
    <p:extLst>
      <p:ext uri="{BB962C8B-B14F-4D97-AF65-F5344CB8AC3E}">
        <p14:creationId xmlns:p14="http://schemas.microsoft.com/office/powerpoint/2010/main" val="93396498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pPr algn="l" rtl="0"/>
            <a:endParaRPr/>
          </a:p>
        </p:txBody>
      </p:sp>
      <p:pic>
        <p:nvPicPr>
          <p:cNvPr id="122" name="IMG-3642.JPG" descr="IMG-3642.JPG"/>
          <p:cNvPicPr>
            <a:picLocks noChangeAspect="1"/>
          </p:cNvPicPr>
          <p:nvPr/>
        </p:nvPicPr>
        <p:blipFill>
          <a:blip r:embed="rId2"/>
          <a:srcRect l="25406"/>
          <a:stretch>
            <a:fillRect/>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4"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pPr algn="l" rtl="0"/>
            <a:endParaRPr/>
          </a:p>
        </p:txBody>
      </p:sp>
      <p:sp>
        <p:nvSpPr>
          <p:cNvPr id="125" name="PPT 1 -"/>
          <p:cNvSpPr txBox="1"/>
          <p:nvPr/>
        </p:nvSpPr>
        <p:spPr>
          <a:xfrm>
            <a:off x="21547199" y="12813338"/>
            <a:ext cx="140640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err="1"/>
              <a:t>पीपीटी</a:t>
            </a:r>
            <a:r>
              <a:rPr b="1" dirty="0"/>
              <a:t> 1 -</a:t>
            </a:r>
          </a:p>
        </p:txBody>
      </p:sp>
      <p:sp>
        <p:nvSpPr>
          <p:cNvPr id="126"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algn="l" rtl="0"/>
            <a:endParaRPr/>
          </a:p>
        </p:txBody>
      </p:sp>
      <p:sp>
        <p:nvSpPr>
          <p:cNvPr id="127" name="Slide Numbe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t>7</a:t>
            </a:fld>
            <a:endParaRPr/>
          </a:p>
        </p:txBody>
      </p:sp>
      <p:sp>
        <p:nvSpPr>
          <p:cNvPr id="2" name="Rectangle 1">
            <a:extLst>
              <a:ext uri="{FF2B5EF4-FFF2-40B4-BE49-F238E27FC236}">
                <a16:creationId xmlns:a16="http://schemas.microsoft.com/office/drawing/2014/main" xmlns="" id="{E9A6B61E-3BFB-8B6A-B54D-9BFC4C887C61}"/>
              </a:ext>
            </a:extLst>
          </p:cNvPr>
          <p:cNvSpPr/>
          <p:nvPr/>
        </p:nvSpPr>
        <p:spPr>
          <a:xfrm>
            <a:off x="12036809" y="1915775"/>
            <a:ext cx="8703024" cy="31547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rtl="0"/>
            <a:r>
              <a:rPr lang="en-US" sz="19900" b="1" cap="none" spc="0" dirty="0">
                <a:ln/>
                <a:solidFill>
                  <a:schemeClr val="accent6">
                    <a:lumMod val="75000"/>
                  </a:schemeClr>
                </a:solidFill>
                <a:effectLst/>
              </a:rPr>
              <a:t>धन्यवाद</a:t>
            </a:r>
          </a:p>
        </p:txBody>
      </p:sp>
      <p:pic>
        <p:nvPicPr>
          <p:cNvPr id="10" name="Picture 9">
            <a:extLst>
              <a:ext uri="{FF2B5EF4-FFF2-40B4-BE49-F238E27FC236}">
                <a16:creationId xmlns:a16="http://schemas.microsoft.com/office/drawing/2014/main" xmlns="" id="{00210A39-9C63-BE0C-A2C5-60F7D0285E14}"/>
              </a:ext>
            </a:extLst>
          </p:cNvPr>
          <p:cNvPicPr>
            <a:picLocks noChangeAspect="1"/>
          </p:cNvPicPr>
          <p:nvPr/>
        </p:nvPicPr>
        <p:blipFill>
          <a:blip r:embed="rId3" cstate="print"/>
          <a:stretch>
            <a:fillRect/>
          </a:stretch>
        </p:blipFill>
        <p:spPr>
          <a:xfrm>
            <a:off x="1144985" y="12716223"/>
            <a:ext cx="4852493" cy="677269"/>
          </a:xfrm>
          <a:prstGeom prst="rect">
            <a:avLst/>
          </a:prstGeom>
        </p:spPr>
      </p:pic>
      <p:pic>
        <p:nvPicPr>
          <p:cNvPr id="11" name="Picture 10">
            <a:extLst>
              <a:ext uri="{FF2B5EF4-FFF2-40B4-BE49-F238E27FC236}">
                <a16:creationId xmlns:a16="http://schemas.microsoft.com/office/drawing/2014/main" xmlns="" id="{00210A39-9C63-BE0C-A2C5-60F7D0285E14}"/>
              </a:ext>
            </a:extLst>
          </p:cNvPr>
          <p:cNvPicPr>
            <a:picLocks noChangeAspect="1"/>
          </p:cNvPicPr>
          <p:nvPr/>
        </p:nvPicPr>
        <p:blipFill>
          <a:blip r:embed="rId3" cstate="print"/>
          <a:stretch>
            <a:fillRect/>
          </a:stretch>
        </p:blipFill>
        <p:spPr>
          <a:xfrm>
            <a:off x="19531507" y="12589416"/>
            <a:ext cx="4852493" cy="67726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1587" y="-12748"/>
            <a:ext cx="3754825" cy="25595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6433" y="4667361"/>
            <a:ext cx="12611976" cy="6435418"/>
          </a:xfrm>
          <a:prstGeom prst="rect">
            <a:avLst/>
          </a:prstGeo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414</TotalTime>
  <Words>291</Words>
  <Application>Microsoft Office PowerPoint</Application>
  <PresentationFormat>Custom</PresentationFormat>
  <Paragraphs>49</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Black</vt:lpstr>
      <vt:lpstr>Book Antiqua</vt:lpstr>
      <vt:lpstr>Calibri</vt:lpstr>
      <vt:lpstr>Open Sans</vt:lpstr>
      <vt:lpstr>Open Sans Semibold</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Susant kumar Sethi</cp:lastModifiedBy>
  <cp:revision>58</cp:revision>
  <dcterms:modified xsi:type="dcterms:W3CDTF">2025-12-17T11:53:27Z</dcterms:modified>
</cp:coreProperties>
</file>