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444" r:id="rId3"/>
    <p:sldId id="261" r:id="rId4"/>
    <p:sldId id="257" r:id="rId5"/>
    <p:sldId id="260" r:id="rId6"/>
    <p:sldId id="263" r:id="rId7"/>
    <p:sldId id="264" r:id="rId8"/>
    <p:sldId id="265" r:id="rId9"/>
    <p:sldId id="297" r:id="rId10"/>
    <p:sldId id="278" r:id="rId11"/>
    <p:sldId id="267" r:id="rId12"/>
    <p:sldId id="279" r:id="rId13"/>
    <p:sldId id="268" r:id="rId14"/>
    <p:sldId id="269" r:id="rId15"/>
    <p:sldId id="283" r:id="rId16"/>
    <p:sldId id="282" r:id="rId17"/>
    <p:sldId id="284" r:id="rId18"/>
    <p:sldId id="288" r:id="rId19"/>
    <p:sldId id="293" r:id="rId20"/>
    <p:sldId id="294" r:id="rId21"/>
    <p:sldId id="453" r:id="rId22"/>
    <p:sldId id="295" r:id="rId23"/>
    <p:sldId id="296" r:id="rId24"/>
    <p:sldId id="443" r:id="rId25"/>
    <p:sldId id="445" r:id="rId26"/>
    <p:sldId id="262" r:id="rId27"/>
    <p:sldId id="446" r:id="rId28"/>
    <p:sldId id="266" r:id="rId29"/>
    <p:sldId id="447" r:id="rId30"/>
    <p:sldId id="448" r:id="rId31"/>
    <p:sldId id="449" r:id="rId32"/>
    <p:sldId id="270" r:id="rId33"/>
    <p:sldId id="273" r:id="rId34"/>
    <p:sldId id="450" r:id="rId35"/>
    <p:sldId id="280" r:id="rId36"/>
    <p:sldId id="281" r:id="rId37"/>
    <p:sldId id="451" r:id="rId38"/>
    <p:sldId id="452" r:id="rId39"/>
    <p:sldId id="285" r:id="rId40"/>
    <p:sldId id="1203" r:id="rId41"/>
    <p:sldId id="11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4EC790-E20D-43DA-BAAD-EB2586A7D0EF}" v="16" dt="2025-11-28T12:08:01.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37" autoAdjust="0"/>
  </p:normalViewPr>
  <p:slideViewPr>
    <p:cSldViewPr>
      <p:cViewPr varScale="1">
        <p:scale>
          <a:sx n="64" d="100"/>
          <a:sy n="64" d="100"/>
        </p:scale>
        <p:origin x="954" y="78"/>
      </p:cViewPr>
      <p:guideLst>
        <p:guide orient="horz" pos="2160"/>
        <p:guide pos="3840"/>
      </p:guideLst>
    </p:cSldViewPr>
  </p:slideViewPr>
  <p:outlineViewPr>
    <p:cViewPr>
      <p:scale>
        <a:sx n="33" d="100"/>
        <a:sy n="33" d="100"/>
      </p:scale>
      <p:origin x="0" y="-20424"/>
    </p:cViewPr>
  </p:outlineViewPr>
  <p:notesTextViewPr>
    <p:cViewPr>
      <p:scale>
        <a:sx n="1" d="1"/>
        <a:sy n="1" d="1"/>
      </p:scale>
      <p:origin x="0" y="0"/>
    </p:cViewPr>
  </p:notesTextViewPr>
  <p:notesViewPr>
    <p:cSldViewPr>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AY YADAV" userId="2517e3d847476262" providerId="LiveId" clId="{07DD569D-5DB5-4489-A8B8-8262889BA340}"/>
    <pc:docChg chg="custSel modSld">
      <pc:chgData name="AJAY YADAV" userId="2517e3d847476262" providerId="LiveId" clId="{07DD569D-5DB5-4489-A8B8-8262889BA340}" dt="2025-11-28T12:25:13.752" v="313" actId="113"/>
      <pc:docMkLst>
        <pc:docMk/>
      </pc:docMkLst>
      <pc:sldChg chg="modSp mod">
        <pc:chgData name="AJAY YADAV" userId="2517e3d847476262" providerId="LiveId" clId="{07DD569D-5DB5-4489-A8B8-8262889BA340}" dt="2025-11-28T11:54:18.846" v="37" actId="123"/>
        <pc:sldMkLst>
          <pc:docMk/>
          <pc:sldMk cId="833412713" sldId="257"/>
        </pc:sldMkLst>
        <pc:spChg chg="mod">
          <ac:chgData name="AJAY YADAV" userId="2517e3d847476262" providerId="LiveId" clId="{07DD569D-5DB5-4489-A8B8-8262889BA340}" dt="2025-11-28T11:54:18.846" v="37" actId="123"/>
          <ac:spMkLst>
            <pc:docMk/>
            <pc:sldMk cId="833412713" sldId="257"/>
            <ac:spMk id="4" creationId="{00000000-0000-0000-0000-000000000000}"/>
          </ac:spMkLst>
        </pc:spChg>
      </pc:sldChg>
      <pc:sldChg chg="delSp modSp mod">
        <pc:chgData name="AJAY YADAV" userId="2517e3d847476262" providerId="LiveId" clId="{07DD569D-5DB5-4489-A8B8-8262889BA340}" dt="2025-11-28T11:56:02.236" v="55" actId="6549"/>
        <pc:sldMkLst>
          <pc:docMk/>
          <pc:sldMk cId="2104859391" sldId="260"/>
        </pc:sldMkLst>
        <pc:spChg chg="mod">
          <ac:chgData name="AJAY YADAV" userId="2517e3d847476262" providerId="LiveId" clId="{07DD569D-5DB5-4489-A8B8-8262889BA340}" dt="2025-11-28T11:54:37.617" v="38" actId="2711"/>
          <ac:spMkLst>
            <pc:docMk/>
            <pc:sldMk cId="2104859391" sldId="260"/>
            <ac:spMk id="2" creationId="{979ECF2D-D04B-D1FF-D5A3-85A3D7A4AF51}"/>
          </ac:spMkLst>
        </pc:spChg>
        <pc:spChg chg="del mod">
          <ac:chgData name="AJAY YADAV" userId="2517e3d847476262" providerId="LiveId" clId="{07DD569D-5DB5-4489-A8B8-8262889BA340}" dt="2025-11-28T11:55:00.819" v="39" actId="478"/>
          <ac:spMkLst>
            <pc:docMk/>
            <pc:sldMk cId="2104859391" sldId="260"/>
            <ac:spMk id="3" creationId="{CE916D33-64AF-073F-C1A9-33CC7E6F4694}"/>
          </ac:spMkLst>
        </pc:spChg>
        <pc:spChg chg="mod">
          <ac:chgData name="AJAY YADAV" userId="2517e3d847476262" providerId="LiveId" clId="{07DD569D-5DB5-4489-A8B8-8262889BA340}" dt="2025-11-28T11:56:02.236" v="55" actId="6549"/>
          <ac:spMkLst>
            <pc:docMk/>
            <pc:sldMk cId="2104859391" sldId="260"/>
            <ac:spMk id="5" creationId="{00000000-0000-0000-0000-000000000000}"/>
          </ac:spMkLst>
        </pc:spChg>
        <pc:spChg chg="mod">
          <ac:chgData name="AJAY YADAV" userId="2517e3d847476262" providerId="LiveId" clId="{07DD569D-5DB5-4489-A8B8-8262889BA340}" dt="2025-11-28T11:55:42.377" v="53" actId="14100"/>
          <ac:spMkLst>
            <pc:docMk/>
            <pc:sldMk cId="2104859391" sldId="260"/>
            <ac:spMk id="6" creationId="{00000000-0000-0000-0000-000000000000}"/>
          </ac:spMkLst>
        </pc:spChg>
      </pc:sldChg>
      <pc:sldChg chg="modSp mod">
        <pc:chgData name="AJAY YADAV" userId="2517e3d847476262" providerId="LiveId" clId="{07DD569D-5DB5-4489-A8B8-8262889BA340}" dt="2025-11-28T11:53:45.111" v="34" actId="14100"/>
        <pc:sldMkLst>
          <pc:docMk/>
          <pc:sldMk cId="3391904084" sldId="261"/>
        </pc:sldMkLst>
        <pc:spChg chg="mod">
          <ac:chgData name="AJAY YADAV" userId="2517e3d847476262" providerId="LiveId" clId="{07DD569D-5DB5-4489-A8B8-8262889BA340}" dt="2025-11-28T11:53:15.680" v="26" actId="255"/>
          <ac:spMkLst>
            <pc:docMk/>
            <pc:sldMk cId="3391904084" sldId="261"/>
            <ac:spMk id="2" creationId="{00000000-0000-0000-0000-000000000000}"/>
          </ac:spMkLst>
        </pc:spChg>
        <pc:spChg chg="mod">
          <ac:chgData name="AJAY YADAV" userId="2517e3d847476262" providerId="LiveId" clId="{07DD569D-5DB5-4489-A8B8-8262889BA340}" dt="2025-11-28T11:53:45.111" v="34" actId="14100"/>
          <ac:spMkLst>
            <pc:docMk/>
            <pc:sldMk cId="3391904084" sldId="261"/>
            <ac:spMk id="3" creationId="{00000000-0000-0000-0000-000000000000}"/>
          </ac:spMkLst>
        </pc:spChg>
        <pc:spChg chg="mod">
          <ac:chgData name="AJAY YADAV" userId="2517e3d847476262" providerId="LiveId" clId="{07DD569D-5DB5-4489-A8B8-8262889BA340}" dt="2025-11-28T11:52:59.646" v="23" actId="2711"/>
          <ac:spMkLst>
            <pc:docMk/>
            <pc:sldMk cId="3391904084" sldId="261"/>
            <ac:spMk id="5" creationId="{712B8089-EAB7-059F-1C11-4F88AAF6B588}"/>
          </ac:spMkLst>
        </pc:spChg>
      </pc:sldChg>
      <pc:sldChg chg="modSp mod">
        <pc:chgData name="AJAY YADAV" userId="2517e3d847476262" providerId="LiveId" clId="{07DD569D-5DB5-4489-A8B8-8262889BA340}" dt="2025-11-28T12:11:58.891" v="195" actId="255"/>
        <pc:sldMkLst>
          <pc:docMk/>
          <pc:sldMk cId="0" sldId="262"/>
        </pc:sldMkLst>
        <pc:spChg chg="mod">
          <ac:chgData name="AJAY YADAV" userId="2517e3d847476262" providerId="LiveId" clId="{07DD569D-5DB5-4489-A8B8-8262889BA340}" dt="2025-11-28T12:11:58.891" v="195" actId="255"/>
          <ac:spMkLst>
            <pc:docMk/>
            <pc:sldMk cId="0" sldId="262"/>
            <ac:spMk id="1048619" creationId="{00000000-0000-0000-0000-000000000000}"/>
          </ac:spMkLst>
        </pc:spChg>
        <pc:spChg chg="mod">
          <ac:chgData name="AJAY YADAV" userId="2517e3d847476262" providerId="LiveId" clId="{07DD569D-5DB5-4489-A8B8-8262889BA340}" dt="2025-11-28T12:11:52.250" v="194" actId="27636"/>
          <ac:spMkLst>
            <pc:docMk/>
            <pc:sldMk cId="0" sldId="262"/>
            <ac:spMk id="1048620" creationId="{00000000-0000-0000-0000-000000000000}"/>
          </ac:spMkLst>
        </pc:spChg>
        <pc:spChg chg="mod">
          <ac:chgData name="AJAY YADAV" userId="2517e3d847476262" providerId="LiveId" clId="{07DD569D-5DB5-4489-A8B8-8262889BA340}" dt="2025-11-28T12:11:52.072" v="193" actId="2711"/>
          <ac:spMkLst>
            <pc:docMk/>
            <pc:sldMk cId="0" sldId="262"/>
            <ac:spMk id="1048621" creationId="{00000000-0000-0000-0000-000000000000}"/>
          </ac:spMkLst>
        </pc:spChg>
      </pc:sldChg>
      <pc:sldChg chg="modSp mod">
        <pc:chgData name="AJAY YADAV" userId="2517e3d847476262" providerId="LiveId" clId="{07DD569D-5DB5-4489-A8B8-8262889BA340}" dt="2025-11-28T11:56:20.612" v="56" actId="2711"/>
        <pc:sldMkLst>
          <pc:docMk/>
          <pc:sldMk cId="3924100384" sldId="263"/>
        </pc:sldMkLst>
        <pc:spChg chg="mod">
          <ac:chgData name="AJAY YADAV" userId="2517e3d847476262" providerId="LiveId" clId="{07DD569D-5DB5-4489-A8B8-8262889BA340}" dt="2025-11-28T11:56:20.612" v="56" actId="2711"/>
          <ac:spMkLst>
            <pc:docMk/>
            <pc:sldMk cId="3924100384" sldId="263"/>
            <ac:spMk id="5" creationId="{2BB05C6A-EA3D-6169-DA3C-3B65BD15DF5C}"/>
          </ac:spMkLst>
        </pc:spChg>
      </pc:sldChg>
      <pc:sldChg chg="modSp mod">
        <pc:chgData name="AJAY YADAV" userId="2517e3d847476262" providerId="LiveId" clId="{07DD569D-5DB5-4489-A8B8-8262889BA340}" dt="2025-11-28T11:57:25.462" v="69" actId="1038"/>
        <pc:sldMkLst>
          <pc:docMk/>
          <pc:sldMk cId="3924100384" sldId="264"/>
        </pc:sldMkLst>
        <pc:spChg chg="mod">
          <ac:chgData name="AJAY YADAV" userId="2517e3d847476262" providerId="LiveId" clId="{07DD569D-5DB5-4489-A8B8-8262889BA340}" dt="2025-11-28T11:57:25.462" v="69" actId="1038"/>
          <ac:spMkLst>
            <pc:docMk/>
            <pc:sldMk cId="3924100384" sldId="264"/>
            <ac:spMk id="2" creationId="{00000000-0000-0000-0000-000000000000}"/>
          </ac:spMkLst>
        </pc:spChg>
        <pc:spChg chg="mod">
          <ac:chgData name="AJAY YADAV" userId="2517e3d847476262" providerId="LiveId" clId="{07DD569D-5DB5-4489-A8B8-8262889BA340}" dt="2025-11-28T11:56:58.124" v="60" actId="14100"/>
          <ac:spMkLst>
            <pc:docMk/>
            <pc:sldMk cId="3924100384" sldId="264"/>
            <ac:spMk id="3" creationId="{00000000-0000-0000-0000-000000000000}"/>
          </ac:spMkLst>
        </pc:spChg>
      </pc:sldChg>
      <pc:sldChg chg="modSp mod">
        <pc:chgData name="AJAY YADAV" userId="2517e3d847476262" providerId="LiveId" clId="{07DD569D-5DB5-4489-A8B8-8262889BA340}" dt="2025-11-28T11:57:43.786" v="73" actId="20577"/>
        <pc:sldMkLst>
          <pc:docMk/>
          <pc:sldMk cId="3924100384" sldId="265"/>
        </pc:sldMkLst>
        <pc:spChg chg="mod">
          <ac:chgData name="AJAY YADAV" userId="2517e3d847476262" providerId="LiveId" clId="{07DD569D-5DB5-4489-A8B8-8262889BA340}" dt="2025-11-28T11:57:43.786" v="73" actId="20577"/>
          <ac:spMkLst>
            <pc:docMk/>
            <pc:sldMk cId="3924100384" sldId="265"/>
            <ac:spMk id="2" creationId="{00000000-0000-0000-0000-000000000000}"/>
          </ac:spMkLst>
        </pc:spChg>
      </pc:sldChg>
      <pc:sldChg chg="modSp mod">
        <pc:chgData name="AJAY YADAV" userId="2517e3d847476262" providerId="LiveId" clId="{07DD569D-5DB5-4489-A8B8-8262889BA340}" dt="2025-11-28T12:13:12.955" v="206" actId="255"/>
        <pc:sldMkLst>
          <pc:docMk/>
          <pc:sldMk cId="0" sldId="266"/>
        </pc:sldMkLst>
        <pc:spChg chg="mod">
          <ac:chgData name="AJAY YADAV" userId="2517e3d847476262" providerId="LiveId" clId="{07DD569D-5DB5-4489-A8B8-8262889BA340}" dt="2025-11-28T12:13:12.955" v="206" actId="255"/>
          <ac:spMkLst>
            <pc:docMk/>
            <pc:sldMk cId="0" sldId="266"/>
            <ac:spMk id="3" creationId="{0B660C2C-3127-2207-A9CB-882686AD628B}"/>
          </ac:spMkLst>
        </pc:spChg>
        <pc:spChg chg="mod">
          <ac:chgData name="AJAY YADAV" userId="2517e3d847476262" providerId="LiveId" clId="{07DD569D-5DB5-4489-A8B8-8262889BA340}" dt="2025-11-28T12:13:06.209" v="204" actId="2711"/>
          <ac:spMkLst>
            <pc:docMk/>
            <pc:sldMk cId="0" sldId="266"/>
            <ac:spMk id="1048646" creationId="{00000000-0000-0000-0000-000000000000}"/>
          </ac:spMkLst>
        </pc:spChg>
        <pc:spChg chg="mod">
          <ac:chgData name="AJAY YADAV" userId="2517e3d847476262" providerId="LiveId" clId="{07DD569D-5DB5-4489-A8B8-8262889BA340}" dt="2025-11-28T12:13:06.364" v="205" actId="27636"/>
          <ac:spMkLst>
            <pc:docMk/>
            <pc:sldMk cId="0" sldId="266"/>
            <ac:spMk id="1048648" creationId="{00000000-0000-0000-0000-000000000000}"/>
          </ac:spMkLst>
        </pc:spChg>
        <pc:spChg chg="mod">
          <ac:chgData name="AJAY YADAV" userId="2517e3d847476262" providerId="LiveId" clId="{07DD569D-5DB5-4489-A8B8-8262889BA340}" dt="2025-11-28T12:13:06.209" v="204" actId="2711"/>
          <ac:spMkLst>
            <pc:docMk/>
            <pc:sldMk cId="0" sldId="266"/>
            <ac:spMk id="1048650" creationId="{00000000-0000-0000-0000-000000000000}"/>
          </ac:spMkLst>
        </pc:spChg>
      </pc:sldChg>
      <pc:sldChg chg="modSp mod">
        <pc:chgData name="AJAY YADAV" userId="2517e3d847476262" providerId="LiveId" clId="{07DD569D-5DB5-4489-A8B8-8262889BA340}" dt="2025-11-28T11:59:22.821" v="90" actId="120"/>
        <pc:sldMkLst>
          <pc:docMk/>
          <pc:sldMk cId="3924100384" sldId="267"/>
        </pc:sldMkLst>
        <pc:spChg chg="mod">
          <ac:chgData name="AJAY YADAV" userId="2517e3d847476262" providerId="LiveId" clId="{07DD569D-5DB5-4489-A8B8-8262889BA340}" dt="2025-11-28T11:59:22.821" v="90" actId="120"/>
          <ac:spMkLst>
            <pc:docMk/>
            <pc:sldMk cId="3924100384" sldId="267"/>
            <ac:spMk id="2" creationId="{00000000-0000-0000-0000-000000000000}"/>
          </ac:spMkLst>
        </pc:spChg>
        <pc:spChg chg="mod">
          <ac:chgData name="AJAY YADAV" userId="2517e3d847476262" providerId="LiveId" clId="{07DD569D-5DB5-4489-A8B8-8262889BA340}" dt="2025-11-28T11:58:49.550" v="79" actId="255"/>
          <ac:spMkLst>
            <pc:docMk/>
            <pc:sldMk cId="3924100384" sldId="267"/>
            <ac:spMk id="3" creationId="{00000000-0000-0000-0000-000000000000}"/>
          </ac:spMkLst>
        </pc:spChg>
        <pc:spChg chg="mod">
          <ac:chgData name="AJAY YADAV" userId="2517e3d847476262" providerId="LiveId" clId="{07DD569D-5DB5-4489-A8B8-8262889BA340}" dt="2025-11-28T11:58:49.550" v="79" actId="255"/>
          <ac:spMkLst>
            <pc:docMk/>
            <pc:sldMk cId="3924100384" sldId="267"/>
            <ac:spMk id="4" creationId="{C8D898CD-E45B-59CA-1105-AA0BBF358EC4}"/>
          </ac:spMkLst>
        </pc:spChg>
      </pc:sldChg>
      <pc:sldChg chg="modSp mod">
        <pc:chgData name="AJAY YADAV" userId="2517e3d847476262" providerId="LiveId" clId="{07DD569D-5DB5-4489-A8B8-8262889BA340}" dt="2025-11-28T12:00:24.952" v="97" actId="14100"/>
        <pc:sldMkLst>
          <pc:docMk/>
          <pc:sldMk cId="3924100384" sldId="268"/>
        </pc:sldMkLst>
        <pc:spChg chg="mod">
          <ac:chgData name="AJAY YADAV" userId="2517e3d847476262" providerId="LiveId" clId="{07DD569D-5DB5-4489-A8B8-8262889BA340}" dt="2025-11-28T12:00:08.852" v="94" actId="255"/>
          <ac:spMkLst>
            <pc:docMk/>
            <pc:sldMk cId="3924100384" sldId="268"/>
            <ac:spMk id="2" creationId="{00000000-0000-0000-0000-000000000000}"/>
          </ac:spMkLst>
        </pc:spChg>
        <pc:spChg chg="mod">
          <ac:chgData name="AJAY YADAV" userId="2517e3d847476262" providerId="LiveId" clId="{07DD569D-5DB5-4489-A8B8-8262889BA340}" dt="2025-11-28T12:00:08.852" v="94" actId="255"/>
          <ac:spMkLst>
            <pc:docMk/>
            <pc:sldMk cId="3924100384" sldId="268"/>
            <ac:spMk id="3" creationId="{CB59242C-20AB-578A-8E8F-E1A9368BD56A}"/>
          </ac:spMkLst>
        </pc:spChg>
        <pc:spChg chg="mod">
          <ac:chgData name="AJAY YADAV" userId="2517e3d847476262" providerId="LiveId" clId="{07DD569D-5DB5-4489-A8B8-8262889BA340}" dt="2025-11-28T12:00:24.952" v="97" actId="14100"/>
          <ac:spMkLst>
            <pc:docMk/>
            <pc:sldMk cId="3924100384" sldId="268"/>
            <ac:spMk id="4" creationId="{3E748D5E-2C50-EFA8-44E5-20090D34C944}"/>
          </ac:spMkLst>
        </pc:spChg>
      </pc:sldChg>
      <pc:sldChg chg="modSp mod">
        <pc:chgData name="AJAY YADAV" userId="2517e3d847476262" providerId="LiveId" clId="{07DD569D-5DB5-4489-A8B8-8262889BA340}" dt="2025-11-28T12:01:45.137" v="103" actId="255"/>
        <pc:sldMkLst>
          <pc:docMk/>
          <pc:sldMk cId="3924100384" sldId="269"/>
        </pc:sldMkLst>
        <pc:spChg chg="mod">
          <ac:chgData name="AJAY YADAV" userId="2517e3d847476262" providerId="LiveId" clId="{07DD569D-5DB5-4489-A8B8-8262889BA340}" dt="2025-11-28T12:01:36.093" v="102" actId="14100"/>
          <ac:spMkLst>
            <pc:docMk/>
            <pc:sldMk cId="3924100384" sldId="269"/>
            <ac:spMk id="2" creationId="{00000000-0000-0000-0000-000000000000}"/>
          </ac:spMkLst>
        </pc:spChg>
        <pc:spChg chg="mod">
          <ac:chgData name="AJAY YADAV" userId="2517e3d847476262" providerId="LiveId" clId="{07DD569D-5DB5-4489-A8B8-8262889BA340}" dt="2025-11-28T12:00:57.198" v="99" actId="255"/>
          <ac:spMkLst>
            <pc:docMk/>
            <pc:sldMk cId="3924100384" sldId="269"/>
            <ac:spMk id="3" creationId="{0D7E637A-DE32-08DB-5DDA-3586AE50BE0E}"/>
          </ac:spMkLst>
        </pc:spChg>
        <pc:spChg chg="mod">
          <ac:chgData name="AJAY YADAV" userId="2517e3d847476262" providerId="LiveId" clId="{07DD569D-5DB5-4489-A8B8-8262889BA340}" dt="2025-11-28T12:01:45.137" v="103" actId="255"/>
          <ac:spMkLst>
            <pc:docMk/>
            <pc:sldMk cId="3924100384" sldId="269"/>
            <ac:spMk id="4" creationId="{92E84FFF-36C5-ACE0-86F3-48DBDA28CF16}"/>
          </ac:spMkLst>
        </pc:spChg>
      </pc:sldChg>
      <pc:sldChg chg="modSp mod">
        <pc:chgData name="AJAY YADAV" userId="2517e3d847476262" providerId="LiveId" clId="{07DD569D-5DB5-4489-A8B8-8262889BA340}" dt="2025-11-28T12:16:36.046" v="238" actId="14100"/>
        <pc:sldMkLst>
          <pc:docMk/>
          <pc:sldMk cId="0" sldId="270"/>
        </pc:sldMkLst>
        <pc:spChg chg="mod">
          <ac:chgData name="AJAY YADAV" userId="2517e3d847476262" providerId="LiveId" clId="{07DD569D-5DB5-4489-A8B8-8262889BA340}" dt="2025-11-28T12:15:48.057" v="230" actId="2711"/>
          <ac:spMkLst>
            <pc:docMk/>
            <pc:sldMk cId="0" sldId="270"/>
            <ac:spMk id="1048674" creationId="{00000000-0000-0000-0000-000000000000}"/>
          </ac:spMkLst>
        </pc:spChg>
        <pc:spChg chg="mod">
          <ac:chgData name="AJAY YADAV" userId="2517e3d847476262" providerId="LiveId" clId="{07DD569D-5DB5-4489-A8B8-8262889BA340}" dt="2025-11-28T12:16:36.046" v="238" actId="14100"/>
          <ac:spMkLst>
            <pc:docMk/>
            <pc:sldMk cId="0" sldId="270"/>
            <ac:spMk id="1048676" creationId="{00000000-0000-0000-0000-000000000000}"/>
          </ac:spMkLst>
        </pc:spChg>
        <pc:spChg chg="mod">
          <ac:chgData name="AJAY YADAV" userId="2517e3d847476262" providerId="LiveId" clId="{07DD569D-5DB5-4489-A8B8-8262889BA340}" dt="2025-11-28T12:16:11.208" v="235" actId="1035"/>
          <ac:spMkLst>
            <pc:docMk/>
            <pc:sldMk cId="0" sldId="270"/>
            <ac:spMk id="1048677" creationId="{00000000-0000-0000-0000-000000000000}"/>
          </ac:spMkLst>
        </pc:spChg>
        <pc:spChg chg="mod">
          <ac:chgData name="AJAY YADAV" userId="2517e3d847476262" providerId="LiveId" clId="{07DD569D-5DB5-4489-A8B8-8262889BA340}" dt="2025-11-28T12:15:48.057" v="230" actId="2711"/>
          <ac:spMkLst>
            <pc:docMk/>
            <pc:sldMk cId="0" sldId="270"/>
            <ac:spMk id="1048678" creationId="{00000000-0000-0000-0000-000000000000}"/>
          </ac:spMkLst>
        </pc:spChg>
      </pc:sldChg>
      <pc:sldChg chg="modSp mod">
        <pc:chgData name="AJAY YADAV" userId="2517e3d847476262" providerId="LiveId" clId="{07DD569D-5DB5-4489-A8B8-8262889BA340}" dt="2025-11-28T12:17:15.312" v="244" actId="14100"/>
        <pc:sldMkLst>
          <pc:docMk/>
          <pc:sldMk cId="0" sldId="273"/>
        </pc:sldMkLst>
        <pc:spChg chg="mod">
          <ac:chgData name="AJAY YADAV" userId="2517e3d847476262" providerId="LiveId" clId="{07DD569D-5DB5-4489-A8B8-8262889BA340}" dt="2025-11-28T12:16:55.259" v="239" actId="2711"/>
          <ac:spMkLst>
            <pc:docMk/>
            <pc:sldMk cId="0" sldId="273"/>
            <ac:spMk id="1048694" creationId="{00000000-0000-0000-0000-000000000000}"/>
          </ac:spMkLst>
        </pc:spChg>
        <pc:spChg chg="mod">
          <ac:chgData name="AJAY YADAV" userId="2517e3d847476262" providerId="LiveId" clId="{07DD569D-5DB5-4489-A8B8-8262889BA340}" dt="2025-11-28T12:17:15.312" v="244" actId="14100"/>
          <ac:spMkLst>
            <pc:docMk/>
            <pc:sldMk cId="0" sldId="273"/>
            <ac:spMk id="1048696" creationId="{00000000-0000-0000-0000-000000000000}"/>
          </ac:spMkLst>
        </pc:spChg>
        <pc:spChg chg="mod">
          <ac:chgData name="AJAY YADAV" userId="2517e3d847476262" providerId="LiveId" clId="{07DD569D-5DB5-4489-A8B8-8262889BA340}" dt="2025-11-28T12:17:11.271" v="243" actId="255"/>
          <ac:spMkLst>
            <pc:docMk/>
            <pc:sldMk cId="0" sldId="273"/>
            <ac:spMk id="1048697" creationId="{00000000-0000-0000-0000-000000000000}"/>
          </ac:spMkLst>
        </pc:spChg>
        <pc:spChg chg="mod">
          <ac:chgData name="AJAY YADAV" userId="2517e3d847476262" providerId="LiveId" clId="{07DD569D-5DB5-4489-A8B8-8262889BA340}" dt="2025-11-28T12:16:55.259" v="239" actId="2711"/>
          <ac:spMkLst>
            <pc:docMk/>
            <pc:sldMk cId="0" sldId="273"/>
            <ac:spMk id="1048698" creationId="{00000000-0000-0000-0000-000000000000}"/>
          </ac:spMkLst>
        </pc:spChg>
      </pc:sldChg>
      <pc:sldChg chg="modSp mod">
        <pc:chgData name="AJAY YADAV" userId="2517e3d847476262" providerId="LiveId" clId="{07DD569D-5DB5-4489-A8B8-8262889BA340}" dt="2025-11-28T11:58:33.413" v="77" actId="255"/>
        <pc:sldMkLst>
          <pc:docMk/>
          <pc:sldMk cId="1012312907" sldId="278"/>
        </pc:sldMkLst>
        <pc:spChg chg="mod">
          <ac:chgData name="AJAY YADAV" userId="2517e3d847476262" providerId="LiveId" clId="{07DD569D-5DB5-4489-A8B8-8262889BA340}" dt="2025-11-28T11:58:33.413" v="77" actId="255"/>
          <ac:spMkLst>
            <pc:docMk/>
            <pc:sldMk cId="1012312907" sldId="278"/>
            <ac:spMk id="2" creationId="{3ADA9068-E149-AEB9-E6E0-EBD6B35FC11A}"/>
          </ac:spMkLst>
        </pc:spChg>
        <pc:spChg chg="mod">
          <ac:chgData name="AJAY YADAV" userId="2517e3d847476262" providerId="LiveId" clId="{07DD569D-5DB5-4489-A8B8-8262889BA340}" dt="2025-11-28T11:58:33.413" v="77" actId="255"/>
          <ac:spMkLst>
            <pc:docMk/>
            <pc:sldMk cId="1012312907" sldId="278"/>
            <ac:spMk id="4" creationId="{00000000-0000-0000-0000-000000000000}"/>
          </ac:spMkLst>
        </pc:spChg>
      </pc:sldChg>
      <pc:sldChg chg="modSp mod">
        <pc:chgData name="AJAY YADAV" userId="2517e3d847476262" providerId="LiveId" clId="{07DD569D-5DB5-4489-A8B8-8262889BA340}" dt="2025-11-28T11:59:37.292" v="92" actId="255"/>
        <pc:sldMkLst>
          <pc:docMk/>
          <pc:sldMk cId="224040394" sldId="279"/>
        </pc:sldMkLst>
        <pc:spChg chg="mod">
          <ac:chgData name="AJAY YADAV" userId="2517e3d847476262" providerId="LiveId" clId="{07DD569D-5DB5-4489-A8B8-8262889BA340}" dt="2025-11-28T11:59:37.292" v="92" actId="255"/>
          <ac:spMkLst>
            <pc:docMk/>
            <pc:sldMk cId="224040394" sldId="279"/>
            <ac:spMk id="2" creationId="{1C90C1F8-9166-3933-37D7-3CD59B621B2A}"/>
          </ac:spMkLst>
        </pc:spChg>
        <pc:spChg chg="mod">
          <ac:chgData name="AJAY YADAV" userId="2517e3d847476262" providerId="LiveId" clId="{07DD569D-5DB5-4489-A8B8-8262889BA340}" dt="2025-11-28T11:59:37.292" v="92" actId="255"/>
          <ac:spMkLst>
            <pc:docMk/>
            <pc:sldMk cId="224040394" sldId="279"/>
            <ac:spMk id="4" creationId="{00000000-0000-0000-0000-000000000000}"/>
          </ac:spMkLst>
        </pc:spChg>
      </pc:sldChg>
      <pc:sldChg chg="modSp mod">
        <pc:chgData name="AJAY YADAV" userId="2517e3d847476262" providerId="LiveId" clId="{07DD569D-5DB5-4489-A8B8-8262889BA340}" dt="2025-11-28T12:19:52.945" v="260" actId="1036"/>
        <pc:sldMkLst>
          <pc:docMk/>
          <pc:sldMk cId="0" sldId="280"/>
        </pc:sldMkLst>
        <pc:spChg chg="mod">
          <ac:chgData name="AJAY YADAV" userId="2517e3d847476262" providerId="LiveId" clId="{07DD569D-5DB5-4489-A8B8-8262889BA340}" dt="2025-11-28T12:19:23.253" v="249" actId="1076"/>
          <ac:spMkLst>
            <pc:docMk/>
            <pc:sldMk cId="0" sldId="280"/>
            <ac:spMk id="1048741" creationId="{00000000-0000-0000-0000-000000000000}"/>
          </ac:spMkLst>
        </pc:spChg>
        <pc:spChg chg="mod">
          <ac:chgData name="AJAY YADAV" userId="2517e3d847476262" providerId="LiveId" clId="{07DD569D-5DB5-4489-A8B8-8262889BA340}" dt="2025-11-28T12:19:52.945" v="260" actId="1036"/>
          <ac:spMkLst>
            <pc:docMk/>
            <pc:sldMk cId="0" sldId="280"/>
            <ac:spMk id="1048743" creationId="{00000000-0000-0000-0000-000000000000}"/>
          </ac:spMkLst>
        </pc:spChg>
        <pc:spChg chg="mod">
          <ac:chgData name="AJAY YADAV" userId="2517e3d847476262" providerId="LiveId" clId="{07DD569D-5DB5-4489-A8B8-8262889BA340}" dt="2025-11-28T12:19:39.992" v="254" actId="1035"/>
          <ac:spMkLst>
            <pc:docMk/>
            <pc:sldMk cId="0" sldId="280"/>
            <ac:spMk id="1048744" creationId="{00000000-0000-0000-0000-000000000000}"/>
          </ac:spMkLst>
        </pc:spChg>
        <pc:spChg chg="mod">
          <ac:chgData name="AJAY YADAV" userId="2517e3d847476262" providerId="LiveId" clId="{07DD569D-5DB5-4489-A8B8-8262889BA340}" dt="2025-11-28T12:19:23.253" v="249" actId="1076"/>
          <ac:spMkLst>
            <pc:docMk/>
            <pc:sldMk cId="0" sldId="280"/>
            <ac:spMk id="1048745" creationId="{00000000-0000-0000-0000-000000000000}"/>
          </ac:spMkLst>
        </pc:spChg>
      </pc:sldChg>
      <pc:sldChg chg="modSp mod">
        <pc:chgData name="AJAY YADAV" userId="2517e3d847476262" providerId="LiveId" clId="{07DD569D-5DB5-4489-A8B8-8262889BA340}" dt="2025-11-28T12:21:51.770" v="283" actId="20577"/>
        <pc:sldMkLst>
          <pc:docMk/>
          <pc:sldMk cId="0" sldId="281"/>
        </pc:sldMkLst>
        <pc:spChg chg="mod">
          <ac:chgData name="AJAY YADAV" userId="2517e3d847476262" providerId="LiveId" clId="{07DD569D-5DB5-4489-A8B8-8262889BA340}" dt="2025-11-28T12:20:07.048" v="262" actId="1076"/>
          <ac:spMkLst>
            <pc:docMk/>
            <pc:sldMk cId="0" sldId="281"/>
            <ac:spMk id="1048748" creationId="{00000000-0000-0000-0000-000000000000}"/>
          </ac:spMkLst>
        </pc:spChg>
        <pc:spChg chg="mod">
          <ac:chgData name="AJAY YADAV" userId="2517e3d847476262" providerId="LiveId" clId="{07DD569D-5DB5-4489-A8B8-8262889BA340}" dt="2025-11-28T12:21:51.770" v="283" actId="20577"/>
          <ac:spMkLst>
            <pc:docMk/>
            <pc:sldMk cId="0" sldId="281"/>
            <ac:spMk id="1048750" creationId="{00000000-0000-0000-0000-000000000000}"/>
          </ac:spMkLst>
        </pc:spChg>
        <pc:spChg chg="mod">
          <ac:chgData name="AJAY YADAV" userId="2517e3d847476262" providerId="LiveId" clId="{07DD569D-5DB5-4489-A8B8-8262889BA340}" dt="2025-11-28T12:20:23.808" v="265" actId="255"/>
          <ac:spMkLst>
            <pc:docMk/>
            <pc:sldMk cId="0" sldId="281"/>
            <ac:spMk id="1048751" creationId="{00000000-0000-0000-0000-000000000000}"/>
          </ac:spMkLst>
        </pc:spChg>
        <pc:spChg chg="mod">
          <ac:chgData name="AJAY YADAV" userId="2517e3d847476262" providerId="LiveId" clId="{07DD569D-5DB5-4489-A8B8-8262889BA340}" dt="2025-11-28T12:20:07.048" v="262" actId="1076"/>
          <ac:spMkLst>
            <pc:docMk/>
            <pc:sldMk cId="0" sldId="281"/>
            <ac:spMk id="1048752" creationId="{00000000-0000-0000-0000-000000000000}"/>
          </ac:spMkLst>
        </pc:spChg>
      </pc:sldChg>
      <pc:sldChg chg="modSp mod">
        <pc:chgData name="AJAY YADAV" userId="2517e3d847476262" providerId="LiveId" clId="{07DD569D-5DB5-4489-A8B8-8262889BA340}" dt="2025-11-28T12:03:00.756" v="111" actId="255"/>
        <pc:sldMkLst>
          <pc:docMk/>
          <pc:sldMk cId="1838074405" sldId="282"/>
        </pc:sldMkLst>
        <pc:spChg chg="mod">
          <ac:chgData name="AJAY YADAV" userId="2517e3d847476262" providerId="LiveId" clId="{07DD569D-5DB5-4489-A8B8-8262889BA340}" dt="2025-11-28T12:02:36.145" v="108" actId="2711"/>
          <ac:spMkLst>
            <pc:docMk/>
            <pc:sldMk cId="1838074405" sldId="282"/>
            <ac:spMk id="2" creationId="{7EDB5F86-ECA4-6C43-497A-90CC58D0AC93}"/>
          </ac:spMkLst>
        </pc:spChg>
        <pc:spChg chg="mod">
          <ac:chgData name="AJAY YADAV" userId="2517e3d847476262" providerId="LiveId" clId="{07DD569D-5DB5-4489-A8B8-8262889BA340}" dt="2025-11-28T12:03:00.756" v="111" actId="255"/>
          <ac:spMkLst>
            <pc:docMk/>
            <pc:sldMk cId="1838074405" sldId="282"/>
            <ac:spMk id="52226" creationId="{00000000-0000-0000-0000-000000000000}"/>
          </ac:spMkLst>
        </pc:spChg>
        <pc:spChg chg="mod">
          <ac:chgData name="AJAY YADAV" userId="2517e3d847476262" providerId="LiveId" clId="{07DD569D-5DB5-4489-A8B8-8262889BA340}" dt="2025-11-28T12:02:51.298" v="110" actId="255"/>
          <ac:spMkLst>
            <pc:docMk/>
            <pc:sldMk cId="1838074405" sldId="282"/>
            <ac:spMk id="52227" creationId="{00000000-0000-0000-0000-000000000000}"/>
          </ac:spMkLst>
        </pc:spChg>
      </pc:sldChg>
      <pc:sldChg chg="modSp mod">
        <pc:chgData name="AJAY YADAV" userId="2517e3d847476262" providerId="LiveId" clId="{07DD569D-5DB5-4489-A8B8-8262889BA340}" dt="2025-11-28T12:02:09.458" v="107" actId="255"/>
        <pc:sldMkLst>
          <pc:docMk/>
          <pc:sldMk cId="2433708959" sldId="283"/>
        </pc:sldMkLst>
        <pc:spChg chg="mod">
          <ac:chgData name="AJAY YADAV" userId="2517e3d847476262" providerId="LiveId" clId="{07DD569D-5DB5-4489-A8B8-8262889BA340}" dt="2025-11-28T12:02:02.132" v="105" actId="255"/>
          <ac:spMkLst>
            <pc:docMk/>
            <pc:sldMk cId="2433708959" sldId="283"/>
            <ac:spMk id="2" creationId="{A25F3E3F-E500-2B9E-0EF1-94C1E8836B50}"/>
          </ac:spMkLst>
        </pc:spChg>
        <pc:spChg chg="mod">
          <ac:chgData name="AJAY YADAV" userId="2517e3d847476262" providerId="LiveId" clId="{07DD569D-5DB5-4489-A8B8-8262889BA340}" dt="2025-11-28T12:02:09.458" v="107" actId="255"/>
          <ac:spMkLst>
            <pc:docMk/>
            <pc:sldMk cId="2433708959" sldId="283"/>
            <ac:spMk id="16386" creationId="{00000000-0000-0000-0000-000000000000}"/>
          </ac:spMkLst>
        </pc:spChg>
        <pc:spChg chg="mod">
          <ac:chgData name="AJAY YADAV" userId="2517e3d847476262" providerId="LiveId" clId="{07DD569D-5DB5-4489-A8B8-8262889BA340}" dt="2025-11-28T12:02:02.132" v="105" actId="255"/>
          <ac:spMkLst>
            <pc:docMk/>
            <pc:sldMk cId="2433708959" sldId="283"/>
            <ac:spMk id="16387" creationId="{00000000-0000-0000-0000-000000000000}"/>
          </ac:spMkLst>
        </pc:spChg>
      </pc:sldChg>
      <pc:sldChg chg="modSp mod">
        <pc:chgData name="AJAY YADAV" userId="2517e3d847476262" providerId="LiveId" clId="{07DD569D-5DB5-4489-A8B8-8262889BA340}" dt="2025-11-28T12:03:37.288" v="121" actId="14100"/>
        <pc:sldMkLst>
          <pc:docMk/>
          <pc:sldMk cId="1418366771" sldId="284"/>
        </pc:sldMkLst>
        <pc:spChg chg="mod">
          <ac:chgData name="AJAY YADAV" userId="2517e3d847476262" providerId="LiveId" clId="{07DD569D-5DB5-4489-A8B8-8262889BA340}" dt="2025-11-28T12:03:07.468" v="112" actId="2711"/>
          <ac:spMkLst>
            <pc:docMk/>
            <pc:sldMk cId="1418366771" sldId="284"/>
            <ac:spMk id="2" creationId="{171147C2-5ABB-2BD1-D63F-409720363940}"/>
          </ac:spMkLst>
        </pc:spChg>
        <pc:spChg chg="mod">
          <ac:chgData name="AJAY YADAV" userId="2517e3d847476262" providerId="LiveId" clId="{07DD569D-5DB5-4489-A8B8-8262889BA340}" dt="2025-11-28T12:03:18.477" v="113" actId="255"/>
          <ac:spMkLst>
            <pc:docMk/>
            <pc:sldMk cId="1418366771" sldId="284"/>
            <ac:spMk id="16386" creationId="{00000000-0000-0000-0000-000000000000}"/>
          </ac:spMkLst>
        </pc:spChg>
        <pc:spChg chg="mod">
          <ac:chgData name="AJAY YADAV" userId="2517e3d847476262" providerId="LiveId" clId="{07DD569D-5DB5-4489-A8B8-8262889BA340}" dt="2025-11-28T12:03:37.288" v="121" actId="14100"/>
          <ac:spMkLst>
            <pc:docMk/>
            <pc:sldMk cId="1418366771" sldId="284"/>
            <ac:spMk id="16387" creationId="{00000000-0000-0000-0000-000000000000}"/>
          </ac:spMkLst>
        </pc:spChg>
      </pc:sldChg>
      <pc:sldChg chg="modSp mod">
        <pc:chgData name="AJAY YADAV" userId="2517e3d847476262" providerId="LiveId" clId="{07DD569D-5DB5-4489-A8B8-8262889BA340}" dt="2025-11-28T12:24:27.585" v="307" actId="255"/>
        <pc:sldMkLst>
          <pc:docMk/>
          <pc:sldMk cId="0" sldId="285"/>
        </pc:sldMkLst>
        <pc:spChg chg="mod">
          <ac:chgData name="AJAY YADAV" userId="2517e3d847476262" providerId="LiveId" clId="{07DD569D-5DB5-4489-A8B8-8262889BA340}" dt="2025-11-28T12:24:10.100" v="304" actId="2711"/>
          <ac:spMkLst>
            <pc:docMk/>
            <pc:sldMk cId="0" sldId="285"/>
            <ac:spMk id="1048776" creationId="{00000000-0000-0000-0000-000000000000}"/>
          </ac:spMkLst>
        </pc:spChg>
        <pc:spChg chg="mod">
          <ac:chgData name="AJAY YADAV" userId="2517e3d847476262" providerId="LiveId" clId="{07DD569D-5DB5-4489-A8B8-8262889BA340}" dt="2025-11-28T12:24:27.585" v="307" actId="255"/>
          <ac:spMkLst>
            <pc:docMk/>
            <pc:sldMk cId="0" sldId="285"/>
            <ac:spMk id="1048778" creationId="{00000000-0000-0000-0000-000000000000}"/>
          </ac:spMkLst>
        </pc:spChg>
        <pc:spChg chg="mod">
          <ac:chgData name="AJAY YADAV" userId="2517e3d847476262" providerId="LiveId" clId="{07DD569D-5DB5-4489-A8B8-8262889BA340}" dt="2025-11-28T12:24:22.050" v="306" actId="255"/>
          <ac:spMkLst>
            <pc:docMk/>
            <pc:sldMk cId="0" sldId="285"/>
            <ac:spMk id="1048779" creationId="{00000000-0000-0000-0000-000000000000}"/>
          </ac:spMkLst>
        </pc:spChg>
        <pc:spChg chg="mod">
          <ac:chgData name="AJAY YADAV" userId="2517e3d847476262" providerId="LiveId" clId="{07DD569D-5DB5-4489-A8B8-8262889BA340}" dt="2025-11-28T12:24:10.100" v="304" actId="2711"/>
          <ac:spMkLst>
            <pc:docMk/>
            <pc:sldMk cId="0" sldId="285"/>
            <ac:spMk id="1048780" creationId="{00000000-0000-0000-0000-000000000000}"/>
          </ac:spMkLst>
        </pc:spChg>
      </pc:sldChg>
      <pc:sldChg chg="modSp mod">
        <pc:chgData name="AJAY YADAV" userId="2517e3d847476262" providerId="LiveId" clId="{07DD569D-5DB5-4489-A8B8-8262889BA340}" dt="2025-11-28T12:06:23.526" v="154" actId="208"/>
        <pc:sldMkLst>
          <pc:docMk/>
          <pc:sldMk cId="308349127" sldId="288"/>
        </pc:sldMkLst>
        <pc:spChg chg="mod">
          <ac:chgData name="AJAY YADAV" userId="2517e3d847476262" providerId="LiveId" clId="{07DD569D-5DB5-4489-A8B8-8262889BA340}" dt="2025-11-28T12:05:12.842" v="122" actId="2711"/>
          <ac:spMkLst>
            <pc:docMk/>
            <pc:sldMk cId="308349127" sldId="288"/>
            <ac:spMk id="2" creationId="{44F65D87-7C9B-7BD9-7312-B852807E94EE}"/>
          </ac:spMkLst>
        </pc:spChg>
        <pc:spChg chg="mod">
          <ac:chgData name="AJAY YADAV" userId="2517e3d847476262" providerId="LiveId" clId="{07DD569D-5DB5-4489-A8B8-8262889BA340}" dt="2025-11-28T12:05:52.897" v="150" actId="1036"/>
          <ac:spMkLst>
            <pc:docMk/>
            <pc:sldMk cId="308349127" sldId="288"/>
            <ac:spMk id="6" creationId="{554EC7BD-377D-2793-ED72-ABCDAC007AE8}"/>
          </ac:spMkLst>
        </pc:spChg>
        <pc:spChg chg="mod">
          <ac:chgData name="AJAY YADAV" userId="2517e3d847476262" providerId="LiveId" clId="{07DD569D-5DB5-4489-A8B8-8262889BA340}" dt="2025-11-28T12:06:20.416" v="153" actId="208"/>
          <ac:spMkLst>
            <pc:docMk/>
            <pc:sldMk cId="308349127" sldId="288"/>
            <ac:spMk id="7" creationId="{3D409AD2-B07E-7779-53B1-AD99CC676B31}"/>
          </ac:spMkLst>
        </pc:spChg>
        <pc:spChg chg="mod">
          <ac:chgData name="AJAY YADAV" userId="2517e3d847476262" providerId="LiveId" clId="{07DD569D-5DB5-4489-A8B8-8262889BA340}" dt="2025-11-28T12:05:48.018" v="140" actId="1036"/>
          <ac:spMkLst>
            <pc:docMk/>
            <pc:sldMk cId="308349127" sldId="288"/>
            <ac:spMk id="20482" creationId="{00000000-0000-0000-0000-000000000000}"/>
          </ac:spMkLst>
        </pc:spChg>
        <pc:spChg chg="mod">
          <ac:chgData name="AJAY YADAV" userId="2517e3d847476262" providerId="LiveId" clId="{07DD569D-5DB5-4489-A8B8-8262889BA340}" dt="2025-11-28T12:06:23.526" v="154" actId="208"/>
          <ac:spMkLst>
            <pc:docMk/>
            <pc:sldMk cId="308349127" sldId="288"/>
            <ac:spMk id="20484" creationId="{00000000-0000-0000-0000-000000000000}"/>
          </ac:spMkLst>
        </pc:spChg>
      </pc:sldChg>
      <pc:sldChg chg="modSp mod">
        <pc:chgData name="AJAY YADAV" userId="2517e3d847476262" providerId="LiveId" clId="{07DD569D-5DB5-4489-A8B8-8262889BA340}" dt="2025-11-28T12:07:22.781" v="160" actId="14100"/>
        <pc:sldMkLst>
          <pc:docMk/>
          <pc:sldMk cId="2458702779" sldId="293"/>
        </pc:sldMkLst>
        <pc:spChg chg="mod">
          <ac:chgData name="AJAY YADAV" userId="2517e3d847476262" providerId="LiveId" clId="{07DD569D-5DB5-4489-A8B8-8262889BA340}" dt="2025-11-28T12:06:54.327" v="155" actId="2711"/>
          <ac:spMkLst>
            <pc:docMk/>
            <pc:sldMk cId="2458702779" sldId="293"/>
            <ac:spMk id="2" creationId="{F9213BAB-E96E-88F0-F2D5-543648D475FE}"/>
          </ac:spMkLst>
        </pc:spChg>
        <pc:spChg chg="mod">
          <ac:chgData name="AJAY YADAV" userId="2517e3d847476262" providerId="LiveId" clId="{07DD569D-5DB5-4489-A8B8-8262889BA340}" dt="2025-11-28T12:06:54.445" v="156" actId="27636"/>
          <ac:spMkLst>
            <pc:docMk/>
            <pc:sldMk cId="2458702779" sldId="293"/>
            <ac:spMk id="25602" creationId="{00000000-0000-0000-0000-000000000000}"/>
          </ac:spMkLst>
        </pc:spChg>
        <pc:spChg chg="mod">
          <ac:chgData name="AJAY YADAV" userId="2517e3d847476262" providerId="LiveId" clId="{07DD569D-5DB5-4489-A8B8-8262889BA340}" dt="2025-11-28T12:06:54.327" v="155" actId="2711"/>
          <ac:spMkLst>
            <pc:docMk/>
            <pc:sldMk cId="2458702779" sldId="293"/>
            <ac:spMk id="25604" creationId="{00000000-0000-0000-0000-000000000000}"/>
          </ac:spMkLst>
        </pc:spChg>
        <pc:spChg chg="mod">
          <ac:chgData name="AJAY YADAV" userId="2517e3d847476262" providerId="LiveId" clId="{07DD569D-5DB5-4489-A8B8-8262889BA340}" dt="2025-11-28T12:06:54.327" v="155" actId="2711"/>
          <ac:spMkLst>
            <pc:docMk/>
            <pc:sldMk cId="2458702779" sldId="293"/>
            <ac:spMk id="25605" creationId="{00000000-0000-0000-0000-000000000000}"/>
          </ac:spMkLst>
        </pc:spChg>
        <pc:spChg chg="mod">
          <ac:chgData name="AJAY YADAV" userId="2517e3d847476262" providerId="LiveId" clId="{07DD569D-5DB5-4489-A8B8-8262889BA340}" dt="2025-11-28T12:06:54.327" v="155" actId="2711"/>
          <ac:spMkLst>
            <pc:docMk/>
            <pc:sldMk cId="2458702779" sldId="293"/>
            <ac:spMk id="25606" creationId="{00000000-0000-0000-0000-000000000000}"/>
          </ac:spMkLst>
        </pc:spChg>
        <pc:spChg chg="mod">
          <ac:chgData name="AJAY YADAV" userId="2517e3d847476262" providerId="LiveId" clId="{07DD569D-5DB5-4489-A8B8-8262889BA340}" dt="2025-11-28T12:06:54.327" v="155" actId="2711"/>
          <ac:spMkLst>
            <pc:docMk/>
            <pc:sldMk cId="2458702779" sldId="293"/>
            <ac:spMk id="25607" creationId="{00000000-0000-0000-0000-000000000000}"/>
          </ac:spMkLst>
        </pc:spChg>
        <pc:spChg chg="mod">
          <ac:chgData name="AJAY YADAV" userId="2517e3d847476262" providerId="LiveId" clId="{07DD569D-5DB5-4489-A8B8-8262889BA340}" dt="2025-11-28T12:06:54.327" v="155" actId="2711"/>
          <ac:spMkLst>
            <pc:docMk/>
            <pc:sldMk cId="2458702779" sldId="293"/>
            <ac:spMk id="25608" creationId="{00000000-0000-0000-0000-000000000000}"/>
          </ac:spMkLst>
        </pc:spChg>
        <pc:spChg chg="mod">
          <ac:chgData name="AJAY YADAV" userId="2517e3d847476262" providerId="LiveId" clId="{07DD569D-5DB5-4489-A8B8-8262889BA340}" dt="2025-11-28T12:06:54.327" v="155" actId="2711"/>
          <ac:spMkLst>
            <pc:docMk/>
            <pc:sldMk cId="2458702779" sldId="293"/>
            <ac:spMk id="25609" creationId="{00000000-0000-0000-0000-000000000000}"/>
          </ac:spMkLst>
        </pc:spChg>
        <pc:spChg chg="mod">
          <ac:chgData name="AJAY YADAV" userId="2517e3d847476262" providerId="LiveId" clId="{07DD569D-5DB5-4489-A8B8-8262889BA340}" dt="2025-11-28T12:06:54.327" v="155" actId="2711"/>
          <ac:spMkLst>
            <pc:docMk/>
            <pc:sldMk cId="2458702779" sldId="293"/>
            <ac:spMk id="25611" creationId="{00000000-0000-0000-0000-000000000000}"/>
          </ac:spMkLst>
        </pc:spChg>
        <pc:spChg chg="mod">
          <ac:chgData name="AJAY YADAV" userId="2517e3d847476262" providerId="LiveId" clId="{07DD569D-5DB5-4489-A8B8-8262889BA340}" dt="2025-11-28T12:07:22.781" v="160" actId="14100"/>
          <ac:spMkLst>
            <pc:docMk/>
            <pc:sldMk cId="2458702779" sldId="293"/>
            <ac:spMk id="25612" creationId="{00000000-0000-0000-0000-000000000000}"/>
          </ac:spMkLst>
        </pc:spChg>
      </pc:sldChg>
      <pc:sldChg chg="modSp">
        <pc:chgData name="AJAY YADAV" userId="2517e3d847476262" providerId="LiveId" clId="{07DD569D-5DB5-4489-A8B8-8262889BA340}" dt="2025-11-28T12:07:49.265" v="162" actId="14100"/>
        <pc:sldMkLst>
          <pc:docMk/>
          <pc:sldMk cId="409019130" sldId="294"/>
        </pc:sldMkLst>
        <pc:spChg chg="mod">
          <ac:chgData name="AJAY YADAV" userId="2517e3d847476262" providerId="LiveId" clId="{07DD569D-5DB5-4489-A8B8-8262889BA340}" dt="2025-11-28T12:07:36.509" v="161" actId="2711"/>
          <ac:spMkLst>
            <pc:docMk/>
            <pc:sldMk cId="409019130" sldId="294"/>
            <ac:spMk id="26626" creationId="{00000000-0000-0000-0000-000000000000}"/>
          </ac:spMkLst>
        </pc:spChg>
        <pc:spChg chg="mod">
          <ac:chgData name="AJAY YADAV" userId="2517e3d847476262" providerId="LiveId" clId="{07DD569D-5DB5-4489-A8B8-8262889BA340}" dt="2025-11-28T12:07:49.265" v="162" actId="14100"/>
          <ac:spMkLst>
            <pc:docMk/>
            <pc:sldMk cId="409019130" sldId="294"/>
            <ac:spMk id="26627" creationId="{00000000-0000-0000-0000-000000000000}"/>
          </ac:spMkLst>
        </pc:spChg>
        <pc:spChg chg="mod">
          <ac:chgData name="AJAY YADAV" userId="2517e3d847476262" providerId="LiveId" clId="{07DD569D-5DB5-4489-A8B8-8262889BA340}" dt="2025-11-28T12:07:36.509" v="161" actId="2711"/>
          <ac:spMkLst>
            <pc:docMk/>
            <pc:sldMk cId="409019130" sldId="294"/>
            <ac:spMk id="26628" creationId="{00000000-0000-0000-0000-000000000000}"/>
          </ac:spMkLst>
        </pc:spChg>
        <pc:spChg chg="mod">
          <ac:chgData name="AJAY YADAV" userId="2517e3d847476262" providerId="LiveId" clId="{07DD569D-5DB5-4489-A8B8-8262889BA340}" dt="2025-11-28T12:07:36.509" v="161" actId="2711"/>
          <ac:spMkLst>
            <pc:docMk/>
            <pc:sldMk cId="409019130" sldId="294"/>
            <ac:spMk id="26629" creationId="{00000000-0000-0000-0000-000000000000}"/>
          </ac:spMkLst>
        </pc:spChg>
        <pc:spChg chg="mod">
          <ac:chgData name="AJAY YADAV" userId="2517e3d847476262" providerId="LiveId" clId="{07DD569D-5DB5-4489-A8B8-8262889BA340}" dt="2025-11-28T12:07:36.509" v="161" actId="2711"/>
          <ac:spMkLst>
            <pc:docMk/>
            <pc:sldMk cId="409019130" sldId="294"/>
            <ac:spMk id="26630" creationId="{00000000-0000-0000-0000-000000000000}"/>
          </ac:spMkLst>
        </pc:spChg>
        <pc:spChg chg="mod">
          <ac:chgData name="AJAY YADAV" userId="2517e3d847476262" providerId="LiveId" clId="{07DD569D-5DB5-4489-A8B8-8262889BA340}" dt="2025-11-28T12:07:36.509" v="161" actId="2711"/>
          <ac:spMkLst>
            <pc:docMk/>
            <pc:sldMk cId="409019130" sldId="294"/>
            <ac:spMk id="26631" creationId="{00000000-0000-0000-0000-000000000000}"/>
          </ac:spMkLst>
        </pc:spChg>
        <pc:spChg chg="mod">
          <ac:chgData name="AJAY YADAV" userId="2517e3d847476262" providerId="LiveId" clId="{07DD569D-5DB5-4489-A8B8-8262889BA340}" dt="2025-11-28T12:07:36.509" v="161" actId="2711"/>
          <ac:spMkLst>
            <pc:docMk/>
            <pc:sldMk cId="409019130" sldId="294"/>
            <ac:spMk id="26633" creationId="{00000000-0000-0000-0000-000000000000}"/>
          </ac:spMkLst>
        </pc:spChg>
        <pc:spChg chg="mod">
          <ac:chgData name="AJAY YADAV" userId="2517e3d847476262" providerId="LiveId" clId="{07DD569D-5DB5-4489-A8B8-8262889BA340}" dt="2025-11-28T12:07:36.509" v="161" actId="2711"/>
          <ac:spMkLst>
            <pc:docMk/>
            <pc:sldMk cId="409019130" sldId="294"/>
            <ac:spMk id="26634" creationId="{00000000-0000-0000-0000-000000000000}"/>
          </ac:spMkLst>
        </pc:spChg>
        <pc:spChg chg="mod">
          <ac:chgData name="AJAY YADAV" userId="2517e3d847476262" providerId="LiveId" clId="{07DD569D-5DB5-4489-A8B8-8262889BA340}" dt="2025-11-28T12:07:36.509" v="161" actId="2711"/>
          <ac:spMkLst>
            <pc:docMk/>
            <pc:sldMk cId="409019130" sldId="294"/>
            <ac:spMk id="26635" creationId="{00000000-0000-0000-0000-000000000000}"/>
          </ac:spMkLst>
        </pc:spChg>
        <pc:spChg chg="mod">
          <ac:chgData name="AJAY YADAV" userId="2517e3d847476262" providerId="LiveId" clId="{07DD569D-5DB5-4489-A8B8-8262889BA340}" dt="2025-11-28T12:07:36.509" v="161" actId="2711"/>
          <ac:spMkLst>
            <pc:docMk/>
            <pc:sldMk cId="409019130" sldId="294"/>
            <ac:spMk id="26636" creationId="{00000000-0000-0000-0000-000000000000}"/>
          </ac:spMkLst>
        </pc:spChg>
        <pc:spChg chg="mod">
          <ac:chgData name="AJAY YADAV" userId="2517e3d847476262" providerId="LiveId" clId="{07DD569D-5DB5-4489-A8B8-8262889BA340}" dt="2025-11-28T12:07:36.509" v="161" actId="2711"/>
          <ac:spMkLst>
            <pc:docMk/>
            <pc:sldMk cId="409019130" sldId="294"/>
            <ac:spMk id="26637" creationId="{00000000-0000-0000-0000-000000000000}"/>
          </ac:spMkLst>
        </pc:spChg>
      </pc:sldChg>
      <pc:sldChg chg="modSp mod">
        <pc:chgData name="AJAY YADAV" userId="2517e3d847476262" providerId="LiveId" clId="{07DD569D-5DB5-4489-A8B8-8262889BA340}" dt="2025-11-28T12:09:49.986" v="177" actId="14100"/>
        <pc:sldMkLst>
          <pc:docMk/>
          <pc:sldMk cId="3091801978" sldId="295"/>
        </pc:sldMkLst>
        <pc:spChg chg="mod">
          <ac:chgData name="AJAY YADAV" userId="2517e3d847476262" providerId="LiveId" clId="{07DD569D-5DB5-4489-A8B8-8262889BA340}" dt="2025-11-28T12:09:24.978" v="173" actId="2711"/>
          <ac:spMkLst>
            <pc:docMk/>
            <pc:sldMk cId="3091801978" sldId="295"/>
            <ac:spMk id="2" creationId="{C4D12BE2-C38B-FE63-4C7A-33554460FF58}"/>
          </ac:spMkLst>
        </pc:spChg>
        <pc:spChg chg="mod">
          <ac:chgData name="AJAY YADAV" userId="2517e3d847476262" providerId="LiveId" clId="{07DD569D-5DB5-4489-A8B8-8262889BA340}" dt="2025-11-28T12:09:38.791" v="176" actId="14100"/>
          <ac:spMkLst>
            <pc:docMk/>
            <pc:sldMk cId="3091801978" sldId="295"/>
            <ac:spMk id="27650" creationId="{00000000-0000-0000-0000-000000000000}"/>
          </ac:spMkLst>
        </pc:spChg>
        <pc:spChg chg="mod">
          <ac:chgData name="AJAY YADAV" userId="2517e3d847476262" providerId="LiveId" clId="{07DD569D-5DB5-4489-A8B8-8262889BA340}" dt="2025-11-28T12:09:49.986" v="177" actId="14100"/>
          <ac:spMkLst>
            <pc:docMk/>
            <pc:sldMk cId="3091801978" sldId="295"/>
            <ac:spMk id="27651" creationId="{00000000-0000-0000-0000-000000000000}"/>
          </ac:spMkLst>
        </pc:spChg>
      </pc:sldChg>
      <pc:sldChg chg="modSp mod">
        <pc:chgData name="AJAY YADAV" userId="2517e3d847476262" providerId="LiveId" clId="{07DD569D-5DB5-4489-A8B8-8262889BA340}" dt="2025-11-28T12:10:08.054" v="181" actId="255"/>
        <pc:sldMkLst>
          <pc:docMk/>
          <pc:sldMk cId="1592088466" sldId="296"/>
        </pc:sldMkLst>
        <pc:spChg chg="mod">
          <ac:chgData name="AJAY YADAV" userId="2517e3d847476262" providerId="LiveId" clId="{07DD569D-5DB5-4489-A8B8-8262889BA340}" dt="2025-11-28T12:09:57.892" v="179" actId="27636"/>
          <ac:spMkLst>
            <pc:docMk/>
            <pc:sldMk cId="1592088466" sldId="296"/>
            <ac:spMk id="28674" creationId="{00000000-0000-0000-0000-000000000000}"/>
          </ac:spMkLst>
        </pc:spChg>
        <pc:spChg chg="mod">
          <ac:chgData name="AJAY YADAV" userId="2517e3d847476262" providerId="LiveId" clId="{07DD569D-5DB5-4489-A8B8-8262889BA340}" dt="2025-11-28T12:10:08.054" v="181" actId="255"/>
          <ac:spMkLst>
            <pc:docMk/>
            <pc:sldMk cId="1592088466" sldId="296"/>
            <ac:spMk id="28675" creationId="{00000000-0000-0000-0000-000000000000}"/>
          </ac:spMkLst>
        </pc:spChg>
      </pc:sldChg>
      <pc:sldChg chg="modSp mod">
        <pc:chgData name="AJAY YADAV" userId="2517e3d847476262" providerId="LiveId" clId="{07DD569D-5DB5-4489-A8B8-8262889BA340}" dt="2025-11-28T11:57:57.844" v="75" actId="255"/>
        <pc:sldMkLst>
          <pc:docMk/>
          <pc:sldMk cId="1537757195" sldId="297"/>
        </pc:sldMkLst>
        <pc:spChg chg="mod">
          <ac:chgData name="AJAY YADAV" userId="2517e3d847476262" providerId="LiveId" clId="{07DD569D-5DB5-4489-A8B8-8262889BA340}" dt="2025-11-28T11:57:57.844" v="75" actId="255"/>
          <ac:spMkLst>
            <pc:docMk/>
            <pc:sldMk cId="1537757195" sldId="297"/>
            <ac:spMk id="2" creationId="{BA83D6EA-8B67-ED5D-6480-5DD15459D013}"/>
          </ac:spMkLst>
        </pc:spChg>
        <pc:spChg chg="mod">
          <ac:chgData name="AJAY YADAV" userId="2517e3d847476262" providerId="LiveId" clId="{07DD569D-5DB5-4489-A8B8-8262889BA340}" dt="2025-11-28T11:57:57.844" v="75" actId="255"/>
          <ac:spMkLst>
            <pc:docMk/>
            <pc:sldMk cId="1537757195" sldId="297"/>
            <ac:spMk id="3" creationId="{EDEC0A69-0876-EC3F-A448-1E86D77B6425}"/>
          </ac:spMkLst>
        </pc:spChg>
      </pc:sldChg>
      <pc:sldChg chg="modSp mod">
        <pc:chgData name="AJAY YADAV" userId="2517e3d847476262" providerId="LiveId" clId="{07DD569D-5DB5-4489-A8B8-8262889BA340}" dt="2025-11-28T12:10:23.829" v="183" actId="255"/>
        <pc:sldMkLst>
          <pc:docMk/>
          <pc:sldMk cId="0" sldId="443"/>
        </pc:sldMkLst>
        <pc:spChg chg="mod">
          <ac:chgData name="AJAY YADAV" userId="2517e3d847476262" providerId="LiveId" clId="{07DD569D-5DB5-4489-A8B8-8262889BA340}" dt="2025-11-28T12:10:23.829" v="183" actId="255"/>
          <ac:spMkLst>
            <pc:docMk/>
            <pc:sldMk cId="0" sldId="443"/>
            <ac:spMk id="1048586" creationId="{00000000-0000-0000-0000-000000000000}"/>
          </ac:spMkLst>
        </pc:spChg>
      </pc:sldChg>
      <pc:sldChg chg="modSp mod">
        <pc:chgData name="AJAY YADAV" userId="2517e3d847476262" providerId="LiveId" clId="{07DD569D-5DB5-4489-A8B8-8262889BA340}" dt="2025-11-28T11:52:07.619" v="22" actId="255"/>
        <pc:sldMkLst>
          <pc:docMk/>
          <pc:sldMk cId="2636403515" sldId="444"/>
        </pc:sldMkLst>
        <pc:spChg chg="mod">
          <ac:chgData name="AJAY YADAV" userId="2517e3d847476262" providerId="LiveId" clId="{07DD569D-5DB5-4489-A8B8-8262889BA340}" dt="2025-11-28T11:52:07.619" v="22" actId="255"/>
          <ac:spMkLst>
            <pc:docMk/>
            <pc:sldMk cId="2636403515" sldId="444"/>
            <ac:spMk id="4" creationId="{B8573957-87D2-F409-E41E-731034596ED1}"/>
          </ac:spMkLst>
        </pc:spChg>
        <pc:spChg chg="mod">
          <ac:chgData name="AJAY YADAV" userId="2517e3d847476262" providerId="LiveId" clId="{07DD569D-5DB5-4489-A8B8-8262889BA340}" dt="2025-11-28T11:51:42.636" v="19" actId="255"/>
          <ac:spMkLst>
            <pc:docMk/>
            <pc:sldMk cId="2636403515" sldId="444"/>
            <ac:spMk id="5" creationId="{AFE45766-0490-3E29-928F-00FE1B01848B}"/>
          </ac:spMkLst>
        </pc:spChg>
        <pc:spChg chg="mod">
          <ac:chgData name="AJAY YADAV" userId="2517e3d847476262" providerId="LiveId" clId="{07DD569D-5DB5-4489-A8B8-8262889BA340}" dt="2025-11-28T11:49:53.203" v="0" actId="2711"/>
          <ac:spMkLst>
            <pc:docMk/>
            <pc:sldMk cId="2636403515" sldId="444"/>
            <ac:spMk id="1048596" creationId="{00000000-0000-0000-0000-000000000000}"/>
          </ac:spMkLst>
        </pc:spChg>
        <pc:spChg chg="mod">
          <ac:chgData name="AJAY YADAV" userId="2517e3d847476262" providerId="LiveId" clId="{07DD569D-5DB5-4489-A8B8-8262889BA340}" dt="2025-11-28T11:49:53.203" v="0" actId="2711"/>
          <ac:spMkLst>
            <pc:docMk/>
            <pc:sldMk cId="2636403515" sldId="444"/>
            <ac:spMk id="1048598" creationId="{00000000-0000-0000-0000-000000000000}"/>
          </ac:spMkLst>
        </pc:spChg>
        <pc:spChg chg="mod">
          <ac:chgData name="AJAY YADAV" userId="2517e3d847476262" providerId="LiveId" clId="{07DD569D-5DB5-4489-A8B8-8262889BA340}" dt="2025-11-28T11:51:57.591" v="21" actId="14100"/>
          <ac:spMkLst>
            <pc:docMk/>
            <pc:sldMk cId="2636403515" sldId="444"/>
            <ac:spMk id="1048599" creationId="{00000000-0000-0000-0000-000000000000}"/>
          </ac:spMkLst>
        </pc:spChg>
      </pc:sldChg>
      <pc:sldChg chg="modSp mod">
        <pc:chgData name="AJAY YADAV" userId="2517e3d847476262" providerId="LiveId" clId="{07DD569D-5DB5-4489-A8B8-8262889BA340}" dt="2025-11-28T12:11:04.320" v="190" actId="14100"/>
        <pc:sldMkLst>
          <pc:docMk/>
          <pc:sldMk cId="0" sldId="445"/>
        </pc:sldMkLst>
        <pc:spChg chg="mod">
          <ac:chgData name="AJAY YADAV" userId="2517e3d847476262" providerId="LiveId" clId="{07DD569D-5DB5-4489-A8B8-8262889BA340}" dt="2025-11-28T12:11:04.320" v="190" actId="14100"/>
          <ac:spMkLst>
            <pc:docMk/>
            <pc:sldMk cId="0" sldId="445"/>
            <ac:spMk id="1048613" creationId="{00000000-0000-0000-0000-000000000000}"/>
          </ac:spMkLst>
        </pc:spChg>
        <pc:spChg chg="mod">
          <ac:chgData name="AJAY YADAV" userId="2517e3d847476262" providerId="LiveId" clId="{07DD569D-5DB5-4489-A8B8-8262889BA340}" dt="2025-11-28T12:11:00.606" v="189" actId="27636"/>
          <ac:spMkLst>
            <pc:docMk/>
            <pc:sldMk cId="0" sldId="445"/>
            <ac:spMk id="1048614" creationId="{00000000-0000-0000-0000-000000000000}"/>
          </ac:spMkLst>
        </pc:spChg>
        <pc:spChg chg="mod">
          <ac:chgData name="AJAY YADAV" userId="2517e3d847476262" providerId="LiveId" clId="{07DD569D-5DB5-4489-A8B8-8262889BA340}" dt="2025-11-28T12:10:32.363" v="184" actId="2711"/>
          <ac:spMkLst>
            <pc:docMk/>
            <pc:sldMk cId="0" sldId="445"/>
            <ac:spMk id="1048615" creationId="{00000000-0000-0000-0000-000000000000}"/>
          </ac:spMkLst>
        </pc:spChg>
      </pc:sldChg>
      <pc:sldChg chg="modSp mod">
        <pc:chgData name="AJAY YADAV" userId="2517e3d847476262" providerId="LiveId" clId="{07DD569D-5DB5-4489-A8B8-8262889BA340}" dt="2025-11-28T12:13:17.861" v="207" actId="122"/>
        <pc:sldMkLst>
          <pc:docMk/>
          <pc:sldMk cId="0" sldId="446"/>
        </pc:sldMkLst>
        <pc:spChg chg="mod">
          <ac:chgData name="AJAY YADAV" userId="2517e3d847476262" providerId="LiveId" clId="{07DD569D-5DB5-4489-A8B8-8262889BA340}" dt="2025-11-28T12:12:17.495" v="197" actId="2711"/>
          <ac:spMkLst>
            <pc:docMk/>
            <pc:sldMk cId="0" sldId="446"/>
            <ac:spMk id="1048639" creationId="{00000000-0000-0000-0000-000000000000}"/>
          </ac:spMkLst>
        </pc:spChg>
        <pc:spChg chg="mod">
          <ac:chgData name="AJAY YADAV" userId="2517e3d847476262" providerId="LiveId" clId="{07DD569D-5DB5-4489-A8B8-8262889BA340}" dt="2025-11-28T12:12:17.672" v="198" actId="27636"/>
          <ac:spMkLst>
            <pc:docMk/>
            <pc:sldMk cId="0" sldId="446"/>
            <ac:spMk id="1048641" creationId="{00000000-0000-0000-0000-000000000000}"/>
          </ac:spMkLst>
        </pc:spChg>
        <pc:spChg chg="mod">
          <ac:chgData name="AJAY YADAV" userId="2517e3d847476262" providerId="LiveId" clId="{07DD569D-5DB5-4489-A8B8-8262889BA340}" dt="2025-11-28T12:13:17.861" v="207" actId="122"/>
          <ac:spMkLst>
            <pc:docMk/>
            <pc:sldMk cId="0" sldId="446"/>
            <ac:spMk id="1048642" creationId="{00000000-0000-0000-0000-000000000000}"/>
          </ac:spMkLst>
        </pc:spChg>
        <pc:spChg chg="mod">
          <ac:chgData name="AJAY YADAV" userId="2517e3d847476262" providerId="LiveId" clId="{07DD569D-5DB5-4489-A8B8-8262889BA340}" dt="2025-11-28T12:12:17.495" v="197" actId="2711"/>
          <ac:spMkLst>
            <pc:docMk/>
            <pc:sldMk cId="0" sldId="446"/>
            <ac:spMk id="1048643" creationId="{00000000-0000-0000-0000-000000000000}"/>
          </ac:spMkLst>
        </pc:spChg>
      </pc:sldChg>
      <pc:sldChg chg="modSp mod">
        <pc:chgData name="AJAY YADAV" userId="2517e3d847476262" providerId="LiveId" clId="{07DD569D-5DB5-4489-A8B8-8262889BA340}" dt="2025-11-28T12:13:49.104" v="212" actId="123"/>
        <pc:sldMkLst>
          <pc:docMk/>
          <pc:sldMk cId="0" sldId="447"/>
        </pc:sldMkLst>
        <pc:spChg chg="mod">
          <ac:chgData name="AJAY YADAV" userId="2517e3d847476262" providerId="LiveId" clId="{07DD569D-5DB5-4489-A8B8-8262889BA340}" dt="2025-11-28T12:13:25.889" v="208" actId="2711"/>
          <ac:spMkLst>
            <pc:docMk/>
            <pc:sldMk cId="0" sldId="447"/>
            <ac:spMk id="1048653" creationId="{00000000-0000-0000-0000-000000000000}"/>
          </ac:spMkLst>
        </pc:spChg>
        <pc:spChg chg="mod">
          <ac:chgData name="AJAY YADAV" userId="2517e3d847476262" providerId="LiveId" clId="{07DD569D-5DB5-4489-A8B8-8262889BA340}" dt="2025-11-28T12:13:49.104" v="212" actId="123"/>
          <ac:spMkLst>
            <pc:docMk/>
            <pc:sldMk cId="0" sldId="447"/>
            <ac:spMk id="1048655" creationId="{00000000-0000-0000-0000-000000000000}"/>
          </ac:spMkLst>
        </pc:spChg>
        <pc:spChg chg="mod">
          <ac:chgData name="AJAY YADAV" userId="2517e3d847476262" providerId="LiveId" clId="{07DD569D-5DB5-4489-A8B8-8262889BA340}" dt="2025-11-28T12:13:41.149" v="211" actId="255"/>
          <ac:spMkLst>
            <pc:docMk/>
            <pc:sldMk cId="0" sldId="447"/>
            <ac:spMk id="1048656" creationId="{00000000-0000-0000-0000-000000000000}"/>
          </ac:spMkLst>
        </pc:spChg>
        <pc:spChg chg="mod">
          <ac:chgData name="AJAY YADAV" userId="2517e3d847476262" providerId="LiveId" clId="{07DD569D-5DB5-4489-A8B8-8262889BA340}" dt="2025-11-28T12:13:25.889" v="208" actId="2711"/>
          <ac:spMkLst>
            <pc:docMk/>
            <pc:sldMk cId="0" sldId="447"/>
            <ac:spMk id="1048657" creationId="{00000000-0000-0000-0000-000000000000}"/>
          </ac:spMkLst>
        </pc:spChg>
      </pc:sldChg>
      <pc:sldChg chg="modSp mod">
        <pc:chgData name="AJAY YADAV" userId="2517e3d847476262" providerId="LiveId" clId="{07DD569D-5DB5-4489-A8B8-8262889BA340}" dt="2025-11-28T12:14:35.664" v="219" actId="1036"/>
        <pc:sldMkLst>
          <pc:docMk/>
          <pc:sldMk cId="0" sldId="448"/>
        </pc:sldMkLst>
        <pc:spChg chg="mod">
          <ac:chgData name="AJAY YADAV" userId="2517e3d847476262" providerId="LiveId" clId="{07DD569D-5DB5-4489-A8B8-8262889BA340}" dt="2025-11-28T12:13:56.475" v="213" actId="2711"/>
          <ac:spMkLst>
            <pc:docMk/>
            <pc:sldMk cId="0" sldId="448"/>
            <ac:spMk id="1048660" creationId="{00000000-0000-0000-0000-000000000000}"/>
          </ac:spMkLst>
        </pc:spChg>
        <pc:spChg chg="mod">
          <ac:chgData name="AJAY YADAV" userId="2517e3d847476262" providerId="LiveId" clId="{07DD569D-5DB5-4489-A8B8-8262889BA340}" dt="2025-11-28T12:14:35.664" v="219" actId="1036"/>
          <ac:spMkLst>
            <pc:docMk/>
            <pc:sldMk cId="0" sldId="448"/>
            <ac:spMk id="1048662" creationId="{00000000-0000-0000-0000-000000000000}"/>
          </ac:spMkLst>
        </pc:spChg>
        <pc:spChg chg="mod">
          <ac:chgData name="AJAY YADAV" userId="2517e3d847476262" providerId="LiveId" clId="{07DD569D-5DB5-4489-A8B8-8262889BA340}" dt="2025-11-28T12:14:18.797" v="216" actId="255"/>
          <ac:spMkLst>
            <pc:docMk/>
            <pc:sldMk cId="0" sldId="448"/>
            <ac:spMk id="1048663" creationId="{00000000-0000-0000-0000-000000000000}"/>
          </ac:spMkLst>
        </pc:spChg>
        <pc:spChg chg="mod">
          <ac:chgData name="AJAY YADAV" userId="2517e3d847476262" providerId="LiveId" clId="{07DD569D-5DB5-4489-A8B8-8262889BA340}" dt="2025-11-28T12:13:56.475" v="213" actId="2711"/>
          <ac:spMkLst>
            <pc:docMk/>
            <pc:sldMk cId="0" sldId="448"/>
            <ac:spMk id="1048664" creationId="{00000000-0000-0000-0000-000000000000}"/>
          </ac:spMkLst>
        </pc:spChg>
      </pc:sldChg>
      <pc:sldChg chg="modSp mod">
        <pc:chgData name="AJAY YADAV" userId="2517e3d847476262" providerId="LiveId" clId="{07DD569D-5DB5-4489-A8B8-8262889BA340}" dt="2025-11-28T12:15:15.627" v="229" actId="1037"/>
        <pc:sldMkLst>
          <pc:docMk/>
          <pc:sldMk cId="0" sldId="449"/>
        </pc:sldMkLst>
        <pc:spChg chg="mod">
          <ac:chgData name="AJAY YADAV" userId="2517e3d847476262" providerId="LiveId" clId="{07DD569D-5DB5-4489-A8B8-8262889BA340}" dt="2025-11-28T12:14:42.198" v="220" actId="2711"/>
          <ac:spMkLst>
            <pc:docMk/>
            <pc:sldMk cId="0" sldId="449"/>
            <ac:spMk id="1048667" creationId="{00000000-0000-0000-0000-000000000000}"/>
          </ac:spMkLst>
        </pc:spChg>
        <pc:spChg chg="mod">
          <ac:chgData name="AJAY YADAV" userId="2517e3d847476262" providerId="LiveId" clId="{07DD569D-5DB5-4489-A8B8-8262889BA340}" dt="2025-11-28T12:15:03.040" v="222" actId="123"/>
          <ac:spMkLst>
            <pc:docMk/>
            <pc:sldMk cId="0" sldId="449"/>
            <ac:spMk id="1048669" creationId="{00000000-0000-0000-0000-000000000000}"/>
          </ac:spMkLst>
        </pc:spChg>
        <pc:spChg chg="mod">
          <ac:chgData name="AJAY YADAV" userId="2517e3d847476262" providerId="LiveId" clId="{07DD569D-5DB5-4489-A8B8-8262889BA340}" dt="2025-11-28T12:15:15.627" v="229" actId="1037"/>
          <ac:spMkLst>
            <pc:docMk/>
            <pc:sldMk cId="0" sldId="449"/>
            <ac:spMk id="1048670" creationId="{00000000-0000-0000-0000-000000000000}"/>
          </ac:spMkLst>
        </pc:spChg>
        <pc:spChg chg="mod">
          <ac:chgData name="AJAY YADAV" userId="2517e3d847476262" providerId="LiveId" clId="{07DD569D-5DB5-4489-A8B8-8262889BA340}" dt="2025-11-28T12:14:42.198" v="220" actId="2711"/>
          <ac:spMkLst>
            <pc:docMk/>
            <pc:sldMk cId="0" sldId="449"/>
            <ac:spMk id="1048671" creationId="{00000000-0000-0000-0000-000000000000}"/>
          </ac:spMkLst>
        </pc:spChg>
      </pc:sldChg>
      <pc:sldChg chg="modSp mod">
        <pc:chgData name="AJAY YADAV" userId="2517e3d847476262" providerId="LiveId" clId="{07DD569D-5DB5-4489-A8B8-8262889BA340}" dt="2025-11-28T12:19:03.361" v="246" actId="255"/>
        <pc:sldMkLst>
          <pc:docMk/>
          <pc:sldMk cId="0" sldId="450"/>
        </pc:sldMkLst>
        <pc:spChg chg="mod">
          <ac:chgData name="AJAY YADAV" userId="2517e3d847476262" providerId="LiveId" clId="{07DD569D-5DB5-4489-A8B8-8262889BA340}" dt="2025-11-28T12:18:50.041" v="245" actId="2711"/>
          <ac:spMkLst>
            <pc:docMk/>
            <pc:sldMk cId="0" sldId="450"/>
            <ac:spMk id="1048734" creationId="{00000000-0000-0000-0000-000000000000}"/>
          </ac:spMkLst>
        </pc:spChg>
        <pc:spChg chg="mod">
          <ac:chgData name="AJAY YADAV" userId="2517e3d847476262" providerId="LiveId" clId="{07DD569D-5DB5-4489-A8B8-8262889BA340}" dt="2025-11-28T12:19:03.361" v="246" actId="255"/>
          <ac:spMkLst>
            <pc:docMk/>
            <pc:sldMk cId="0" sldId="450"/>
            <ac:spMk id="1048736" creationId="{00000000-0000-0000-0000-000000000000}"/>
          </ac:spMkLst>
        </pc:spChg>
        <pc:spChg chg="mod">
          <ac:chgData name="AJAY YADAV" userId="2517e3d847476262" providerId="LiveId" clId="{07DD569D-5DB5-4489-A8B8-8262889BA340}" dt="2025-11-28T12:18:50.041" v="245" actId="2711"/>
          <ac:spMkLst>
            <pc:docMk/>
            <pc:sldMk cId="0" sldId="450"/>
            <ac:spMk id="1048737" creationId="{00000000-0000-0000-0000-000000000000}"/>
          </ac:spMkLst>
        </pc:spChg>
        <pc:spChg chg="mod">
          <ac:chgData name="AJAY YADAV" userId="2517e3d847476262" providerId="LiveId" clId="{07DD569D-5DB5-4489-A8B8-8262889BA340}" dt="2025-11-28T12:18:50.041" v="245" actId="2711"/>
          <ac:spMkLst>
            <pc:docMk/>
            <pc:sldMk cId="0" sldId="450"/>
            <ac:spMk id="1048738" creationId="{00000000-0000-0000-0000-000000000000}"/>
          </ac:spMkLst>
        </pc:spChg>
      </pc:sldChg>
      <pc:sldChg chg="modSp mod">
        <pc:chgData name="AJAY YADAV" userId="2517e3d847476262" providerId="LiveId" clId="{07DD569D-5DB5-4489-A8B8-8262889BA340}" dt="2025-11-28T12:22:47.011" v="299" actId="1035"/>
        <pc:sldMkLst>
          <pc:docMk/>
          <pc:sldMk cId="0" sldId="451"/>
        </pc:sldMkLst>
        <pc:spChg chg="mod">
          <ac:chgData name="AJAY YADAV" userId="2517e3d847476262" providerId="LiveId" clId="{07DD569D-5DB5-4489-A8B8-8262889BA340}" dt="2025-11-28T12:22:16.926" v="284" actId="2711"/>
          <ac:spMkLst>
            <pc:docMk/>
            <pc:sldMk cId="0" sldId="451"/>
            <ac:spMk id="1048762" creationId="{00000000-0000-0000-0000-000000000000}"/>
          </ac:spMkLst>
        </pc:spChg>
        <pc:spChg chg="mod">
          <ac:chgData name="AJAY YADAV" userId="2517e3d847476262" providerId="LiveId" clId="{07DD569D-5DB5-4489-A8B8-8262889BA340}" dt="2025-11-28T12:22:47.011" v="299" actId="1035"/>
          <ac:spMkLst>
            <pc:docMk/>
            <pc:sldMk cId="0" sldId="451"/>
            <ac:spMk id="1048764" creationId="{00000000-0000-0000-0000-000000000000}"/>
          </ac:spMkLst>
        </pc:spChg>
        <pc:spChg chg="mod">
          <ac:chgData name="AJAY YADAV" userId="2517e3d847476262" providerId="LiveId" clId="{07DD569D-5DB5-4489-A8B8-8262889BA340}" dt="2025-11-28T12:22:40.837" v="296" actId="255"/>
          <ac:spMkLst>
            <pc:docMk/>
            <pc:sldMk cId="0" sldId="451"/>
            <ac:spMk id="1048765" creationId="{00000000-0000-0000-0000-000000000000}"/>
          </ac:spMkLst>
        </pc:spChg>
        <pc:spChg chg="mod">
          <ac:chgData name="AJAY YADAV" userId="2517e3d847476262" providerId="LiveId" clId="{07DD569D-5DB5-4489-A8B8-8262889BA340}" dt="2025-11-28T12:22:16.926" v="284" actId="2711"/>
          <ac:spMkLst>
            <pc:docMk/>
            <pc:sldMk cId="0" sldId="451"/>
            <ac:spMk id="1048766" creationId="{00000000-0000-0000-0000-000000000000}"/>
          </ac:spMkLst>
        </pc:spChg>
      </pc:sldChg>
      <pc:sldChg chg="modSp mod">
        <pc:chgData name="AJAY YADAV" userId="2517e3d847476262" providerId="LiveId" clId="{07DD569D-5DB5-4489-A8B8-8262889BA340}" dt="2025-11-28T12:23:54.614" v="303" actId="20577"/>
        <pc:sldMkLst>
          <pc:docMk/>
          <pc:sldMk cId="0" sldId="452"/>
        </pc:sldMkLst>
        <pc:spChg chg="mod">
          <ac:chgData name="AJAY YADAV" userId="2517e3d847476262" providerId="LiveId" clId="{07DD569D-5DB5-4489-A8B8-8262889BA340}" dt="2025-11-28T12:23:17.834" v="302" actId="255"/>
          <ac:spMkLst>
            <pc:docMk/>
            <pc:sldMk cId="0" sldId="452"/>
            <ac:spMk id="3" creationId="{EA53F712-C658-E149-E657-F82D2A0EC908}"/>
          </ac:spMkLst>
        </pc:spChg>
        <pc:spChg chg="mod">
          <ac:chgData name="AJAY YADAV" userId="2517e3d847476262" providerId="LiveId" clId="{07DD569D-5DB5-4489-A8B8-8262889BA340}" dt="2025-11-28T12:23:01.999" v="300" actId="2711"/>
          <ac:spMkLst>
            <pc:docMk/>
            <pc:sldMk cId="0" sldId="452"/>
            <ac:spMk id="1048769" creationId="{00000000-0000-0000-0000-000000000000}"/>
          </ac:spMkLst>
        </pc:spChg>
        <pc:spChg chg="mod">
          <ac:chgData name="AJAY YADAV" userId="2517e3d847476262" providerId="LiveId" clId="{07DD569D-5DB5-4489-A8B8-8262889BA340}" dt="2025-11-28T12:23:54.614" v="303" actId="20577"/>
          <ac:spMkLst>
            <pc:docMk/>
            <pc:sldMk cId="0" sldId="452"/>
            <ac:spMk id="1048771" creationId="{00000000-0000-0000-0000-000000000000}"/>
          </ac:spMkLst>
        </pc:spChg>
        <pc:spChg chg="mod">
          <ac:chgData name="AJAY YADAV" userId="2517e3d847476262" providerId="LiveId" clId="{07DD569D-5DB5-4489-A8B8-8262889BA340}" dt="2025-11-28T12:23:01.999" v="300" actId="2711"/>
          <ac:spMkLst>
            <pc:docMk/>
            <pc:sldMk cId="0" sldId="452"/>
            <ac:spMk id="1048773" creationId="{00000000-0000-0000-0000-000000000000}"/>
          </ac:spMkLst>
        </pc:spChg>
      </pc:sldChg>
      <pc:sldChg chg="modSp mod">
        <pc:chgData name="AJAY YADAV" userId="2517e3d847476262" providerId="LiveId" clId="{07DD569D-5DB5-4489-A8B8-8262889BA340}" dt="2025-11-28T12:09:02.704" v="172" actId="255"/>
        <pc:sldMkLst>
          <pc:docMk/>
          <pc:sldMk cId="2565475481" sldId="453"/>
        </pc:sldMkLst>
        <pc:spChg chg="mod">
          <ac:chgData name="AJAY YADAV" userId="2517e3d847476262" providerId="LiveId" clId="{07DD569D-5DB5-4489-A8B8-8262889BA340}" dt="2025-11-28T12:08:01.320" v="163" actId="2711"/>
          <ac:spMkLst>
            <pc:docMk/>
            <pc:sldMk cId="2565475481" sldId="453"/>
            <ac:spMk id="26627" creationId="{21BEABC5-6059-CFDD-0262-11A3D5CEF974}"/>
          </ac:spMkLst>
        </pc:spChg>
        <pc:spChg chg="mod">
          <ac:chgData name="AJAY YADAV" userId="2517e3d847476262" providerId="LiveId" clId="{07DD569D-5DB5-4489-A8B8-8262889BA340}" dt="2025-11-28T12:08:19.624" v="165" actId="122"/>
          <ac:spMkLst>
            <pc:docMk/>
            <pc:sldMk cId="2565475481" sldId="453"/>
            <ac:spMk id="26628" creationId="{8CD0E62F-6DE6-E002-41F5-F7CE65EF41EC}"/>
          </ac:spMkLst>
        </pc:spChg>
        <pc:spChg chg="mod">
          <ac:chgData name="AJAY YADAV" userId="2517e3d847476262" providerId="LiveId" clId="{07DD569D-5DB5-4489-A8B8-8262889BA340}" dt="2025-11-28T12:08:28.531" v="167" actId="122"/>
          <ac:spMkLst>
            <pc:docMk/>
            <pc:sldMk cId="2565475481" sldId="453"/>
            <ac:spMk id="26630" creationId="{92F8DD79-C83F-0DF8-1794-D93CBE2C201F}"/>
          </ac:spMkLst>
        </pc:spChg>
        <pc:spChg chg="mod">
          <ac:chgData name="AJAY YADAV" userId="2517e3d847476262" providerId="LiveId" clId="{07DD569D-5DB5-4489-A8B8-8262889BA340}" dt="2025-11-28T12:08:37.727" v="169" actId="255"/>
          <ac:spMkLst>
            <pc:docMk/>
            <pc:sldMk cId="2565475481" sldId="453"/>
            <ac:spMk id="26631" creationId="{826BEA9E-52D7-7E50-1590-89BD418A0AC4}"/>
          </ac:spMkLst>
        </pc:spChg>
        <pc:spChg chg="mod">
          <ac:chgData name="AJAY YADAV" userId="2517e3d847476262" providerId="LiveId" clId="{07DD569D-5DB5-4489-A8B8-8262889BA340}" dt="2025-11-28T12:08:01.320" v="163" actId="2711"/>
          <ac:spMkLst>
            <pc:docMk/>
            <pc:sldMk cId="2565475481" sldId="453"/>
            <ac:spMk id="26634" creationId="{BE133815-1AB0-73EC-85DE-71B7B2E5A6F7}"/>
          </ac:spMkLst>
        </pc:spChg>
        <pc:spChg chg="mod">
          <ac:chgData name="AJAY YADAV" userId="2517e3d847476262" providerId="LiveId" clId="{07DD569D-5DB5-4489-A8B8-8262889BA340}" dt="2025-11-28T12:09:02.704" v="172" actId="255"/>
          <ac:spMkLst>
            <pc:docMk/>
            <pc:sldMk cId="2565475481" sldId="453"/>
            <ac:spMk id="26635" creationId="{4C720BC9-6887-06A2-93A4-80BDFC3C9932}"/>
          </ac:spMkLst>
        </pc:spChg>
        <pc:spChg chg="mod">
          <ac:chgData name="AJAY YADAV" userId="2517e3d847476262" providerId="LiveId" clId="{07DD569D-5DB5-4489-A8B8-8262889BA340}" dt="2025-11-28T12:08:57.441" v="171" actId="255"/>
          <ac:spMkLst>
            <pc:docMk/>
            <pc:sldMk cId="2565475481" sldId="453"/>
            <ac:spMk id="26636" creationId="{A7CFA26B-55B3-6001-DDCA-4CE03730663F}"/>
          </ac:spMkLst>
        </pc:spChg>
        <pc:spChg chg="mod">
          <ac:chgData name="AJAY YADAV" userId="2517e3d847476262" providerId="LiveId" clId="{07DD569D-5DB5-4489-A8B8-8262889BA340}" dt="2025-11-28T12:08:01.320" v="163" actId="2711"/>
          <ac:spMkLst>
            <pc:docMk/>
            <pc:sldMk cId="2565475481" sldId="453"/>
            <ac:spMk id="26637" creationId="{CD190BE4-9108-D435-9A44-9B8D492FBFDE}"/>
          </ac:spMkLst>
        </pc:spChg>
        <pc:spChg chg="mod">
          <ac:chgData name="AJAY YADAV" userId="2517e3d847476262" providerId="LiveId" clId="{07DD569D-5DB5-4489-A8B8-8262889BA340}" dt="2025-11-28T12:08:01.320" v="163" actId="2711"/>
          <ac:spMkLst>
            <pc:docMk/>
            <pc:sldMk cId="2565475481" sldId="453"/>
            <ac:spMk id="26638" creationId="{4F2C9A52-701A-F05E-C045-581778C00117}"/>
          </ac:spMkLst>
        </pc:spChg>
        <pc:spChg chg="mod">
          <ac:chgData name="AJAY YADAV" userId="2517e3d847476262" providerId="LiveId" clId="{07DD569D-5DB5-4489-A8B8-8262889BA340}" dt="2025-11-28T12:08:01.320" v="163" actId="2711"/>
          <ac:spMkLst>
            <pc:docMk/>
            <pc:sldMk cId="2565475481" sldId="453"/>
            <ac:spMk id="26639" creationId="{782F083A-947C-EC9F-4E6B-4F17AD95DE13}"/>
          </ac:spMkLst>
        </pc:spChg>
        <pc:spChg chg="mod">
          <ac:chgData name="AJAY YADAV" userId="2517e3d847476262" providerId="LiveId" clId="{07DD569D-5DB5-4489-A8B8-8262889BA340}" dt="2025-11-28T12:08:01.320" v="163" actId="2711"/>
          <ac:spMkLst>
            <pc:docMk/>
            <pc:sldMk cId="2565475481" sldId="453"/>
            <ac:spMk id="26640" creationId="{B540AEBE-EDEA-A01B-4853-4E9FE89C39A4}"/>
          </ac:spMkLst>
        </pc:spChg>
      </pc:sldChg>
      <pc:sldChg chg="modSp mod">
        <pc:chgData name="AJAY YADAV" userId="2517e3d847476262" providerId="LiveId" clId="{07DD569D-5DB5-4489-A8B8-8262889BA340}" dt="2025-11-28T12:25:13.752" v="313" actId="113"/>
        <pc:sldMkLst>
          <pc:docMk/>
          <pc:sldMk cId="1708063356" sldId="1188"/>
        </pc:sldMkLst>
        <pc:spChg chg="mod">
          <ac:chgData name="AJAY YADAV" userId="2517e3d847476262" providerId="LiveId" clId="{07DD569D-5DB5-4489-A8B8-8262889BA340}" dt="2025-11-28T12:25:13.752" v="313" actId="113"/>
          <ac:spMkLst>
            <pc:docMk/>
            <pc:sldMk cId="1708063356" sldId="1188"/>
            <ac:spMk id="6" creationId="{848F74B0-1F3A-240E-68E6-62D0EC9F3863}"/>
          </ac:spMkLst>
        </pc:spChg>
      </pc:sldChg>
      <pc:sldChg chg="modSp mod">
        <pc:chgData name="AJAY YADAV" userId="2517e3d847476262" providerId="LiveId" clId="{07DD569D-5DB5-4489-A8B8-8262889BA340}" dt="2025-11-28T12:24:57.690" v="310" actId="113"/>
        <pc:sldMkLst>
          <pc:docMk/>
          <pc:sldMk cId="1737652201" sldId="1203"/>
        </pc:sldMkLst>
        <pc:spChg chg="mod">
          <ac:chgData name="AJAY YADAV" userId="2517e3d847476262" providerId="LiveId" clId="{07DD569D-5DB5-4489-A8B8-8262889BA340}" dt="2025-11-28T12:24:57.690" v="310" actId="113"/>
          <ac:spMkLst>
            <pc:docMk/>
            <pc:sldMk cId="1737652201" sldId="1203"/>
            <ac:spMk id="3" creationId="{318A7614-47AC-F139-1E29-E4595B71E7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7C537-7198-44B2-B594-5CB993B7BE16}"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B54BB-114E-46FA-AE9C-573F21AEDA64}" type="slidenum">
              <a:rPr lang="en-US" smtClean="0"/>
              <a:t>‹#›</a:t>
            </a:fld>
            <a:endParaRPr lang="en-US"/>
          </a:p>
        </p:txBody>
      </p:sp>
      <p:sp>
        <p:nvSpPr>
          <p:cNvPr id="8" name="PEER | CSSR | INDIA">
            <a:extLst>
              <a:ext uri="{FF2B5EF4-FFF2-40B4-BE49-F238E27FC236}">
                <a16:creationId xmlns:a16="http://schemas.microsoft.com/office/drawing/2014/main" id="{B094565B-B28D-B69B-1D40-468C592DB4E5}"/>
              </a:ext>
            </a:extLst>
          </p:cNvPr>
          <p:cNvSpPr txBox="1">
            <a:spLocks noGrp="1"/>
          </p:cNvSpPr>
          <p:nvPr>
            <p:ph type="ftr" sz="quarter" idx="4"/>
          </p:nvPr>
        </p:nvSpPr>
        <p:spPr>
          <a:xfrm>
            <a:off x="0" y="8685213"/>
            <a:ext cx="2971800" cy="4587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39142" tIns="39142" rIns="39142" bIns="39142">
            <a:spAutoFit/>
          </a:bodyPr>
          <a:lstStyle>
            <a:defPPr marR="0" lvl="0" algn="l" rtl="0">
              <a:lnSpc>
                <a:spcPct val="100000"/>
              </a:lnSpc>
              <a:spcBef>
                <a:spcPts val="0"/>
              </a:spcBef>
              <a:spcAft>
                <a:spcPts val="0"/>
              </a:spcAft>
              <a:defRPr lang="en-US"/>
            </a:defPPr>
            <a:lvl1pPr marL="0" marR="0" lvl="0" algn="ctr" defTabSz="2438400" rtl="0" eaLnBrk="1" latinLnBrk="0" hangingPunct="1">
              <a:lnSpc>
                <a:spcPct val="100000"/>
              </a:lnSpc>
              <a:spcBef>
                <a:spcPts val="600"/>
              </a:spcBef>
              <a:spcAft>
                <a:spcPts val="0"/>
              </a:spcAft>
              <a:buClr>
                <a:srgbClr val="000000"/>
              </a:buClr>
              <a:buFont typeface="Arial"/>
              <a:defRPr sz="2400" b="0" i="0" u="none" strike="noStrike" kern="1200" cap="none" spc="120">
                <a:solidFill>
                  <a:srgbClr val="535353"/>
                </a:solidFill>
                <a:latin typeface="Open Sans Semibold"/>
                <a:ea typeface="Open Sans Semibold"/>
                <a:cs typeface="Open Sans Semibold"/>
                <a:sym typeface="Open Sans Semibold"/>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l" rtl="0"/>
            <a:r>
              <a:rPr lang="en-IN" sz="1200" dirty="0">
                <a:solidFill>
                  <a:srgbClr val="FF0000"/>
                </a:solidFill>
              </a:rPr>
              <a:t>केन्द्रीय सशस्त्र पुलिस बल</a:t>
            </a:r>
            <a:r>
              <a:rPr sz="1200" dirty="0">
                <a:solidFill>
                  <a:srgbClr val="FF0000"/>
                </a:solidFill>
              </a:rPr>
              <a:t> </a:t>
            </a:r>
            <a:r>
              <a:rPr lang="en-US" sz="1200" dirty="0">
                <a:solidFill>
                  <a:srgbClr val="FF0000"/>
                </a:solidFill>
              </a:rPr>
              <a:t>सीएसएसआर</a:t>
            </a:r>
            <a:r>
              <a:rPr sz="1200" dirty="0">
                <a:solidFill>
                  <a:srgbClr val="FF0000"/>
                </a:solidFill>
              </a:rPr>
              <a:t>|भारत</a:t>
            </a:r>
          </a:p>
        </p:txBody>
      </p:sp>
    </p:spTree>
    <p:extLst>
      <p:ext uri="{BB962C8B-B14F-4D97-AF65-F5344CB8AC3E}">
        <p14:creationId xmlns:p14="http://schemas.microsoft.com/office/powerpoint/2010/main" val="283329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EER | CSSR | INDIA">
            <a:extLst>
              <a:ext uri="{FF2B5EF4-FFF2-40B4-BE49-F238E27FC236}">
                <a16:creationId xmlns:a16="http://schemas.microsoft.com/office/drawing/2014/main" id="{B094565B-B28D-B69B-1D40-468C592DB4E5}"/>
              </a:ext>
            </a:extLst>
          </p:cNvPr>
          <p:cNvSpPr txBox="1"/>
          <p:nvPr userDrawn="1"/>
        </p:nvSpPr>
        <p:spPr>
          <a:xfrm>
            <a:off x="335360" y="6285475"/>
            <a:ext cx="2321279" cy="263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39142" tIns="39142" rIns="39142" bIns="39142">
            <a:spAutoFit/>
          </a:bodyPr>
          <a:lstStyle>
            <a:defPPr marR="0" lvl="0" algn="l" rtl="0">
              <a:lnSpc>
                <a:spcPct val="100000"/>
              </a:lnSpc>
              <a:spcBef>
                <a:spcPts val="0"/>
              </a:spcBef>
              <a:spcAft>
                <a:spcPts val="0"/>
              </a:spcAft>
              <a:defRPr lang="en-US"/>
            </a:defPPr>
            <a:lvl1pPr marL="0" marR="0" lvl="0" algn="ctr" defTabSz="2438400" rtl="0" eaLnBrk="1" latinLnBrk="0" hangingPunct="1">
              <a:lnSpc>
                <a:spcPct val="100000"/>
              </a:lnSpc>
              <a:spcBef>
                <a:spcPts val="600"/>
              </a:spcBef>
              <a:spcAft>
                <a:spcPts val="0"/>
              </a:spcAft>
              <a:buClr>
                <a:srgbClr val="000000"/>
              </a:buClr>
              <a:buFont typeface="Arial"/>
              <a:defRPr sz="2400" b="0" i="0" u="none" strike="noStrike" kern="1200" cap="none" spc="120">
                <a:solidFill>
                  <a:srgbClr val="535353"/>
                </a:solidFill>
                <a:latin typeface="Open Sans Semibold"/>
                <a:ea typeface="Open Sans Semibold"/>
                <a:cs typeface="Open Sans Semibold"/>
                <a:sym typeface="Open Sans Semibold"/>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l" rtl="0"/>
            <a:r>
              <a:rPr lang="en-IN" sz="1200" dirty="0">
                <a:solidFill>
                  <a:srgbClr val="FF0000"/>
                </a:solidFill>
              </a:rPr>
              <a:t>केन्द्रीय सशस्त्र पुलिस बल</a:t>
            </a:r>
            <a:r>
              <a:rPr sz="1200" dirty="0">
                <a:solidFill>
                  <a:srgbClr val="FF0000"/>
                </a:solidFill>
              </a:rPr>
              <a:t> </a:t>
            </a:r>
            <a:r>
              <a:rPr lang="en-US" sz="1200" dirty="0">
                <a:solidFill>
                  <a:srgbClr val="FF0000"/>
                </a:solidFill>
              </a:rPr>
              <a:t>सीएसएसआर</a:t>
            </a:r>
            <a:r>
              <a:rPr sz="1200" dirty="0">
                <a:solidFill>
                  <a:srgbClr val="FF0000"/>
                </a:solidFill>
              </a:rPr>
              <a:t>|भारत</a:t>
            </a:r>
          </a:p>
        </p:txBody>
      </p:sp>
    </p:spTree>
    <p:extLst>
      <p:ext uri="{BB962C8B-B14F-4D97-AF65-F5344CB8AC3E}">
        <p14:creationId xmlns:p14="http://schemas.microsoft.com/office/powerpoint/2010/main" val="570620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IN"/>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IN"/>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224674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IN"/>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331735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PEER | CSSR | INDIA">
            <a:extLst>
              <a:ext uri="{FF2B5EF4-FFF2-40B4-BE49-F238E27FC236}">
                <a16:creationId xmlns:a16="http://schemas.microsoft.com/office/drawing/2014/main" id="{B094565B-B28D-B69B-1D40-468C592DB4E5}"/>
              </a:ext>
            </a:extLst>
          </p:cNvPr>
          <p:cNvSpPr txBox="1"/>
          <p:nvPr userDrawn="1"/>
        </p:nvSpPr>
        <p:spPr>
          <a:xfrm>
            <a:off x="407368" y="6309320"/>
            <a:ext cx="2321279" cy="263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39142" tIns="39142" rIns="39142" bIns="39142">
            <a:spAutoFit/>
          </a:bodyPr>
          <a:lstStyle>
            <a:defPPr marR="0" lvl="0" algn="l" rtl="0">
              <a:lnSpc>
                <a:spcPct val="100000"/>
              </a:lnSpc>
              <a:spcBef>
                <a:spcPts val="0"/>
              </a:spcBef>
              <a:spcAft>
                <a:spcPts val="0"/>
              </a:spcAft>
              <a:defRPr lang="en-US"/>
            </a:defPPr>
            <a:lvl1pPr marL="0" marR="0" lvl="0" algn="ctr" defTabSz="2438400" rtl="0" eaLnBrk="1" latinLnBrk="0" hangingPunct="1">
              <a:lnSpc>
                <a:spcPct val="100000"/>
              </a:lnSpc>
              <a:spcBef>
                <a:spcPts val="600"/>
              </a:spcBef>
              <a:spcAft>
                <a:spcPts val="0"/>
              </a:spcAft>
              <a:buClr>
                <a:srgbClr val="000000"/>
              </a:buClr>
              <a:buFont typeface="Arial"/>
              <a:defRPr sz="2400" b="0" i="0" u="none" strike="noStrike" kern="1200" cap="none" spc="120">
                <a:solidFill>
                  <a:srgbClr val="535353"/>
                </a:solidFill>
                <a:latin typeface="Open Sans Semibold"/>
                <a:ea typeface="Open Sans Semibold"/>
                <a:cs typeface="Open Sans Semibold"/>
                <a:sym typeface="Open Sans Semibold"/>
              </a:defRPr>
            </a:lvl1pPr>
            <a:lvl2pPr marL="457200" marR="0" lvl="1"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2pPr>
            <a:lvl3pPr marL="914400" marR="0" lvl="2"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3pPr>
            <a:lvl4pPr marL="1371600" marR="0" lvl="3"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4pPr>
            <a:lvl5pPr marL="1828800" marR="0" lvl="4"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5pPr>
            <a:lvl6pPr marL="2286000" marR="0" lvl="5"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6pPr>
            <a:lvl7pPr marL="2743200" marR="0" lvl="6"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7pPr>
            <a:lvl8pPr marL="3200400" marR="0" lvl="7"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8pPr>
            <a:lvl9pPr marL="3657600" marR="0" lvl="8" algn="l" defTabSz="4572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a:ea typeface="Arial"/>
                <a:cs typeface="Arial"/>
                <a:sym typeface="Arial"/>
              </a:defRPr>
            </a:lvl9pPr>
          </a:lstStyle>
          <a:p>
            <a:pPr algn="l" rtl="0"/>
            <a:r>
              <a:rPr lang="en-IN" sz="1200" dirty="0">
                <a:solidFill>
                  <a:srgbClr val="FF0000"/>
                </a:solidFill>
              </a:rPr>
              <a:t>केन्द्रीय सशस्त्र पुलिस बल</a:t>
            </a:r>
            <a:r>
              <a:rPr sz="1200" dirty="0">
                <a:solidFill>
                  <a:srgbClr val="FF0000"/>
                </a:solidFill>
              </a:rPr>
              <a:t> </a:t>
            </a:r>
            <a:r>
              <a:rPr lang="en-US" sz="1200" dirty="0">
                <a:solidFill>
                  <a:srgbClr val="FF0000"/>
                </a:solidFill>
              </a:rPr>
              <a:t>सीएसएसआर</a:t>
            </a:r>
            <a:r>
              <a:rPr sz="1200" dirty="0">
                <a:solidFill>
                  <a:srgbClr val="FF0000"/>
                </a:solidFill>
              </a:rPr>
              <a:t>|भारत</a:t>
            </a:r>
          </a:p>
        </p:txBody>
      </p:sp>
    </p:spTree>
    <p:extLst>
      <p:ext uri="{BB962C8B-B14F-4D97-AF65-F5344CB8AC3E}">
        <p14:creationId xmlns:p14="http://schemas.microsoft.com/office/powerpoint/2010/main" val="222872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IN"/>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60784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IN"/>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IN"/>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7294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IN"/>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IN"/>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30139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IN"/>
          </a:p>
        </p:txBody>
      </p:sp>
      <p:sp>
        <p:nvSpPr>
          <p:cNvPr id="3" name="Date Placeholder 2"/>
          <p:cNvSpPr>
            <a:spLocks noGrp="1"/>
          </p:cNvSpPr>
          <p:nvPr>
            <p:ph type="dt" sz="half" idx="10"/>
          </p:nvPr>
        </p:nvSpPr>
        <p:spPr>
          <a:xfrm>
            <a:off x="609600" y="6356351"/>
            <a:ext cx="2844800" cy="365125"/>
          </a:xfrm>
          <a:prstGeom prst="rect">
            <a:avLst/>
          </a:prstGeom>
        </p:spPr>
        <p:txBody>
          <a:bodyPr/>
          <a:lstStyle/>
          <a:p>
            <a:endParaRPr lang="en-IN"/>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IN"/>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393996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endParaRPr lang="en-IN"/>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IN"/>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05648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IN"/>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IN"/>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158523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endParaRPr lang="en-IN"/>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IN"/>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FA883A4-A1EF-4C34-A15F-42A22CBD9D3D}" type="slidenum">
              <a:rPr lang="en-IN" smtClean="0"/>
              <a:t>‹#›</a:t>
            </a:fld>
            <a:endParaRPr lang="en-IN"/>
          </a:p>
        </p:txBody>
      </p:sp>
    </p:spTree>
    <p:extLst>
      <p:ext uri="{BB962C8B-B14F-4D97-AF65-F5344CB8AC3E}">
        <p14:creationId xmlns:p14="http://schemas.microsoft.com/office/powerpoint/2010/main" val="3607247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7553AD-3CC1-546C-E6EE-42C7BF7271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148" y="0"/>
            <a:ext cx="1669364" cy="1161842"/>
          </a:xfrm>
          <a:prstGeom prst="rect">
            <a:avLst/>
          </a:prstGeom>
        </p:spPr>
      </p:pic>
      <p:pic>
        <p:nvPicPr>
          <p:cNvPr id="12" name="Picture 11">
            <a:extLst>
              <a:ext uri="{FF2B5EF4-FFF2-40B4-BE49-F238E27FC236}">
                <a16:creationId xmlns:a16="http://schemas.microsoft.com/office/drawing/2014/main" id="{DEEB6CB3-BD30-832F-61A2-E270A17A6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4552" y="17373"/>
            <a:ext cx="1127448" cy="1144470"/>
          </a:xfrm>
          <a:prstGeom prst="rect">
            <a:avLst/>
          </a:prstGeom>
        </p:spPr>
      </p:pic>
    </p:spTree>
    <p:extLst>
      <p:ext uri="{BB962C8B-B14F-4D97-AF65-F5344CB8AC3E}">
        <p14:creationId xmlns:p14="http://schemas.microsoft.com/office/powerpoint/2010/main" val="2607689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6018" y="2128788"/>
            <a:ext cx="9070886" cy="2123658"/>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IN" sz="4400" b="1" u="sng" dirty="0" err="1">
                <a:solidFill>
                  <a:srgbClr val="FF0000"/>
                </a:solidFill>
              </a:rPr>
              <a:t>पाठ</a:t>
            </a:r>
            <a:r>
              <a:rPr lang="en-IN" sz="4400" b="1" u="sng" dirty="0">
                <a:solidFill>
                  <a:srgbClr val="FF0000"/>
                </a:solidFill>
              </a:rPr>
              <a:t> -1</a:t>
            </a:r>
          </a:p>
          <a:p>
            <a:pPr algn="ctr"/>
            <a:r>
              <a:rPr lang="hi-IN" sz="4400" b="1" u="sng" dirty="0">
                <a:solidFill>
                  <a:srgbClr val="FF0000"/>
                </a:solidFill>
              </a:rPr>
              <a:t>मनो-सामाजिक, कानूनी पहलू और शारीरिक पुनर्प्राप्ति</a:t>
            </a:r>
            <a:endParaRPr lang="en-US" sz="4400" b="1" u="sng" dirty="0">
              <a:ln w="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5D8E7A4C-1142-3E7D-BA5D-537FB274C695}"/>
              </a:ext>
            </a:extLst>
          </p:cNvPr>
          <p:cNvSpPr txBox="1"/>
          <p:nvPr/>
        </p:nvSpPr>
        <p:spPr>
          <a:xfrm>
            <a:off x="4439816" y="6372036"/>
            <a:ext cx="3600400" cy="369332"/>
          </a:xfrm>
          <a:prstGeom prst="rect">
            <a:avLst/>
          </a:prstGeom>
          <a:noFill/>
        </p:spPr>
        <p:txBody>
          <a:bodyPr wrap="square" rtlCol="0">
            <a:spAutoFit/>
          </a:bodyPr>
          <a:lstStyle/>
          <a:p>
            <a:pPr algn="ctr"/>
            <a:r>
              <a:rPr lang="hi-IN" dirty="0"/>
              <a:t>निरीक्षक अजय कुमार यादव </a:t>
            </a:r>
            <a:endParaRPr lang="en-IN" dirty="0"/>
          </a:p>
        </p:txBody>
      </p:sp>
    </p:spTree>
    <p:extLst>
      <p:ext uri="{BB962C8B-B14F-4D97-AF65-F5344CB8AC3E}">
        <p14:creationId xmlns:p14="http://schemas.microsoft.com/office/powerpoint/2010/main" val="2451633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7807" y="1484784"/>
            <a:ext cx="10022904" cy="4524315"/>
          </a:xfrm>
          <a:prstGeom prst="rect">
            <a:avLst/>
          </a:prstGeom>
        </p:spPr>
        <p:txBody>
          <a:bodyPr wrap="square">
            <a:spAutoFit/>
          </a:bodyPr>
          <a:lstStyle/>
          <a:p>
            <a:r>
              <a:rPr lang="en-IN" sz="3200" dirty="0">
                <a:latin typeface="Kokila" panose="020B0604020202020204" pitchFamily="34" charset="0"/>
                <a:cs typeface="Kokila" panose="020B0604020202020204" pitchFamily="34" charset="0"/>
              </a:rPr>
              <a:t>iv) </a:t>
            </a:r>
            <a:r>
              <a:rPr lang="hi-IN" sz="3200" dirty="0">
                <a:latin typeface="Kokila" panose="020B0604020202020204" pitchFamily="34" charset="0"/>
                <a:cs typeface="Kokila" panose="020B0604020202020204" pitchFamily="34" charset="0"/>
              </a:rPr>
              <a:t>नोडल संस्थानों द्वारा सामुदायिक स्तर के कार्यकर्ताओं के प्रशिक्षण हेतु मानकीकृत प्रशिक्षण और हस्तक्षेप मॉड्यूल तैयार किए जाएँगे ताकि उनके द्वारा प्रदान की जाने वाली सेवाएँ पूरे देश में एक समान हों।</a:t>
            </a:r>
          </a:p>
          <a:p>
            <a:endParaRPr lang="hi-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v) </a:t>
            </a:r>
            <a:r>
              <a:rPr lang="hi-IN" sz="3200" dirty="0">
                <a:latin typeface="Kokila" panose="020B0604020202020204" pitchFamily="34" charset="0"/>
                <a:cs typeface="Kokila" panose="020B0604020202020204" pitchFamily="34" charset="0"/>
              </a:rPr>
              <a:t>समुदाय में समूह कार्य को बढ़ावा देने के लिए, यह विश्वास पैदा करना आवश्यक है कि समुदाय की अधिकांश समस्याएँ समान हैं और उनके लिए सामूहिक समाधान आवश्यक है।</a:t>
            </a:r>
          </a:p>
          <a:p>
            <a:r>
              <a:rPr lang="hi-IN" sz="3200" dirty="0">
                <a:latin typeface="Kokila" panose="020B0604020202020204" pitchFamily="34" charset="0"/>
                <a:cs typeface="Kokila" panose="020B0604020202020204" pitchFamily="34" charset="0"/>
              </a:rPr>
              <a:t>इससे गैर-आपदा संबंधी सामुदायिक समस्याओं के लिए सामूहिक प्रतिक्रिया हेतु बेहतर सामुदायिक संबंध और सद्भाव विकसित होगा, जो संभवतः आपदा की स्थिति में सामुदायिक प्रतिक्रिया के लिए एक उपयुक्त संदर्भ बन जाएगा।</a:t>
            </a:r>
          </a:p>
        </p:txBody>
      </p:sp>
    </p:spTree>
    <p:extLst>
      <p:ext uri="{BB962C8B-B14F-4D97-AF65-F5344CB8AC3E}">
        <p14:creationId xmlns:p14="http://schemas.microsoft.com/office/powerpoint/2010/main" val="1012312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376" y="1859340"/>
            <a:ext cx="3168352" cy="2308324"/>
          </a:xfrm>
          <a:prstGeom prst="rect">
            <a:avLst/>
          </a:prstGeom>
        </p:spPr>
        <p:txBody>
          <a:bodyPr wrap="square">
            <a:spAutoFit/>
          </a:bodyPr>
          <a:lstStyle/>
          <a:p>
            <a:r>
              <a:rPr lang="hi-IN" sz="4800" dirty="0">
                <a:solidFill>
                  <a:srgbClr val="FF0000"/>
                </a:solidFill>
                <a:latin typeface="Kokila" panose="020B0604020202020204" pitchFamily="34" charset="0"/>
                <a:cs typeface="Kokila" panose="020B0604020202020204" pitchFamily="34" charset="0"/>
              </a:rPr>
              <a:t>सामुदायिक स्तर के कार्यकर्ताओं की भूमिका</a:t>
            </a:r>
          </a:p>
        </p:txBody>
      </p:sp>
      <p:sp>
        <p:nvSpPr>
          <p:cNvPr id="3" name="Rectangle 2"/>
          <p:cNvSpPr/>
          <p:nvPr/>
        </p:nvSpPr>
        <p:spPr>
          <a:xfrm>
            <a:off x="3935761" y="704300"/>
            <a:ext cx="7992888" cy="5509200"/>
          </a:xfrm>
          <a:prstGeom prst="rect">
            <a:avLst/>
          </a:prstGeom>
        </p:spPr>
        <p:txBody>
          <a:bodyPr wrap="square">
            <a:spAutoFit/>
          </a:bodyPr>
          <a:lstStyle/>
          <a:p>
            <a:r>
              <a:rPr lang="hi-IN" sz="3200" dirty="0">
                <a:latin typeface="Kokila" panose="020B0604020202020204" pitchFamily="34" charset="0"/>
                <a:cs typeface="Kokila" panose="020B0604020202020204" pitchFamily="34" charset="0"/>
              </a:rPr>
              <a:t>सामुदायिक स्तर के कार्यकर्ता निम्नलिखित तरीकों से समुदाय की मदद करते हैं:-</a:t>
            </a:r>
          </a:p>
          <a:p>
            <a:endParaRPr lang="hi-IN" sz="3200" dirty="0">
              <a:latin typeface="Kokila" panose="020B0604020202020204" pitchFamily="34" charset="0"/>
              <a:cs typeface="Kokila" panose="020B0604020202020204" pitchFamily="34" charset="0"/>
            </a:endParaRPr>
          </a:p>
          <a:p>
            <a:r>
              <a:rPr lang="hi-IN" sz="3200" dirty="0">
                <a:latin typeface="Kokila" panose="020B0604020202020204" pitchFamily="34" charset="0"/>
                <a:cs typeface="Kokila" panose="020B0604020202020204" pitchFamily="34" charset="0"/>
              </a:rPr>
              <a:t>i) पीड़ितों को परिवर्तनों को समझने में मदद करना।</a:t>
            </a:r>
          </a:p>
          <a:p>
            <a:endParaRPr lang="hi-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ii) </a:t>
            </a:r>
            <a:r>
              <a:rPr lang="hi-IN" sz="3200" dirty="0">
                <a:latin typeface="Kokila" panose="020B0604020202020204" pitchFamily="34" charset="0"/>
                <a:cs typeface="Kokila" panose="020B0604020202020204" pitchFamily="34" charset="0"/>
              </a:rPr>
              <a:t>दर्दनाक अनुभवों और नुकसानों से गुज़र रहे व्यक्ति की मदद करना।</a:t>
            </a:r>
          </a:p>
          <a:p>
            <a:endParaRPr lang="hi-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iii) </a:t>
            </a:r>
            <a:r>
              <a:rPr lang="hi-IN" sz="3200" dirty="0">
                <a:latin typeface="Kokila" panose="020B0604020202020204" pitchFamily="34" charset="0"/>
                <a:cs typeface="Kokila" panose="020B0604020202020204" pitchFamily="34" charset="0"/>
              </a:rPr>
              <a:t>अच्छे संबंध स्थापित करके भावनात्मक समर्थन प्रदान करना।</a:t>
            </a:r>
          </a:p>
          <a:p>
            <a:endParaRPr lang="hi-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iv) </a:t>
            </a:r>
            <a:r>
              <a:rPr lang="hi-IN" sz="3200" dirty="0">
                <a:latin typeface="Kokila" panose="020B0604020202020204" pitchFamily="34" charset="0"/>
                <a:cs typeface="Kokila" panose="020B0604020202020204" pitchFamily="34" charset="0"/>
              </a:rPr>
              <a:t>प्रतिक्रिया टीमों द्वारा प्रतिक्रिया की गुणवत्ता को मज़बूत और बेहतर बनाना।</a:t>
            </a:r>
          </a:p>
        </p:txBody>
      </p:sp>
    </p:spTree>
    <p:extLst>
      <p:ext uri="{BB962C8B-B14F-4D97-AF65-F5344CB8AC3E}">
        <p14:creationId xmlns:p14="http://schemas.microsoft.com/office/powerpoint/2010/main" val="3924100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1464" y="1340768"/>
            <a:ext cx="10153128" cy="4031873"/>
          </a:xfrm>
          <a:prstGeom prst="rect">
            <a:avLst/>
          </a:prstGeom>
        </p:spPr>
        <p:txBody>
          <a:bodyPr wrap="square">
            <a:spAutoFit/>
          </a:bodyPr>
          <a:lstStyle/>
          <a:p>
            <a:r>
              <a:rPr lang="en-IN" sz="3200" dirty="0">
                <a:latin typeface="Kokila" panose="020B0604020202020204" pitchFamily="34" charset="0"/>
                <a:cs typeface="Kokila" panose="020B0604020202020204" pitchFamily="34" charset="0"/>
              </a:rPr>
              <a:t>v) </a:t>
            </a:r>
            <a:r>
              <a:rPr lang="hi-IN" sz="3200" dirty="0">
                <a:latin typeface="Kokila" panose="020B0604020202020204" pitchFamily="34" charset="0"/>
                <a:cs typeface="Kokila" panose="020B0604020202020204" pitchFamily="34" charset="0"/>
              </a:rPr>
              <a:t>आपदाओं के तात्कालिक प्रभाव को परिभाषित करना और तत्काल मनो-सामाजिक सहायता प्रदान करना, विशेष रूप से तब जब अत्यधिक घबराहट, भय और आशंका हो।</a:t>
            </a:r>
          </a:p>
          <a:p>
            <a:endParaRPr lang="hi-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vi) </a:t>
            </a:r>
            <a:r>
              <a:rPr lang="hi-IN" sz="3200" dirty="0">
                <a:latin typeface="Kokila" panose="020B0604020202020204" pitchFamily="34" charset="0"/>
                <a:cs typeface="Kokila" panose="020B0604020202020204" pitchFamily="34" charset="0"/>
              </a:rPr>
              <a:t>विभिन्न समुदायों के स्थानीय खतरों, भेद्यता और जोखिमों को समझना और पहचानना।</a:t>
            </a:r>
          </a:p>
          <a:p>
            <a:endParaRPr lang="hi-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vii) </a:t>
            </a:r>
            <a:r>
              <a:rPr lang="hi-IN" sz="3200" dirty="0">
                <a:latin typeface="Kokila" panose="020B0604020202020204" pitchFamily="34" charset="0"/>
                <a:cs typeface="Kokila" panose="020B0604020202020204" pitchFamily="34" charset="0"/>
              </a:rPr>
              <a:t>विभिन्न प्रकार की आपदाओं के लिए </a:t>
            </a:r>
            <a:r>
              <a:rPr lang="hi-IN" sz="3200" dirty="0" err="1">
                <a:latin typeface="Kokila" panose="020B0604020202020204" pitchFamily="34" charset="0"/>
                <a:cs typeface="Kokila" panose="020B0604020202020204" pitchFamily="34" charset="0"/>
              </a:rPr>
              <a:t>मनो</a:t>
            </a:r>
            <a:r>
              <a:rPr lang="hi-IN" sz="3200" dirty="0">
                <a:latin typeface="Kokila" panose="020B0604020202020204" pitchFamily="34" charset="0"/>
                <a:cs typeface="Kokila" panose="020B0604020202020204" pitchFamily="34" charset="0"/>
              </a:rPr>
              <a:t>-सामाजिक सहायता हेतु डिज़ाइन किए गए अनुवर्ती और रेफरल कार्यक्रमों के लिए उन्हें प्रशिक्षित करके पुनर्वास और पुनर्प्राप्ति में सहायता करना।</a:t>
            </a:r>
          </a:p>
        </p:txBody>
      </p:sp>
    </p:spTree>
    <p:extLst>
      <p:ext uri="{BB962C8B-B14F-4D97-AF65-F5344CB8AC3E}">
        <p14:creationId xmlns:p14="http://schemas.microsoft.com/office/powerpoint/2010/main" val="22404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7768" y="1772817"/>
            <a:ext cx="8184232" cy="5016758"/>
          </a:xfrm>
          <a:prstGeom prst="rect">
            <a:avLst/>
          </a:prstGeom>
        </p:spPr>
        <p:txBody>
          <a:bodyPr wrap="square">
            <a:spAutoFit/>
          </a:bodyPr>
          <a:lstStyle/>
          <a:p>
            <a:pPr marL="342900" indent="-342900">
              <a:buFont typeface="Wingdings" panose="05000000000000000000" pitchFamily="2" charset="2"/>
              <a:buChar char="Ø"/>
            </a:pPr>
            <a:r>
              <a:rPr lang="hi-IN" sz="3200" dirty="0">
                <a:latin typeface="Kokila" panose="020B0604020202020204" pitchFamily="34" charset="0"/>
                <a:cs typeface="Kokila" panose="020B0604020202020204" pitchFamily="34" charset="0"/>
              </a:rPr>
              <a:t>पहले से मौजूद (आपदा-पूर्व) सामाजिक समस्याओं का बढ़ना (जैसे, अत्यधिक गरीबी, भेदभाव का शिकार या हाशिए पर पड़े समूह से संबंधित होना)।</a:t>
            </a:r>
          </a:p>
          <a:p>
            <a:pPr marL="342900" indent="-342900">
              <a:buFont typeface="Wingdings" panose="05000000000000000000" pitchFamily="2" charset="2"/>
              <a:buChar char="Ø"/>
            </a:pPr>
            <a:endParaRPr lang="hi-IN" sz="3200" dirty="0">
              <a:latin typeface="Kokila" panose="020B0604020202020204" pitchFamily="34" charset="0"/>
              <a:cs typeface="Kokila" panose="020B0604020202020204" pitchFamily="34" charset="0"/>
            </a:endParaRPr>
          </a:p>
          <a:p>
            <a:pPr marL="342900" indent="-342900">
              <a:buFont typeface="Wingdings" panose="05000000000000000000" pitchFamily="2" charset="2"/>
              <a:buChar char="Ø"/>
            </a:pPr>
            <a:r>
              <a:rPr lang="hi-IN" sz="3200" dirty="0">
                <a:latin typeface="Kokila" panose="020B0604020202020204" pitchFamily="34" charset="0"/>
                <a:cs typeface="Kokila" panose="020B0604020202020204" pitchFamily="34" charset="0"/>
              </a:rPr>
              <a:t>सामाजिक समस्याएँ (जैसे, पारिवारिक अलगाव; सामाजिक नेटवर्क का विघटन; सामुदायिक संरचना का विनाश; संसाधन और विश्वास की कमी, बेरोज़गारी, बेघर होना, लिंग-आधारित हिंसा में वृद्धि)।</a:t>
            </a:r>
          </a:p>
          <a:p>
            <a:pPr marL="342900" indent="-342900">
              <a:buFont typeface="Wingdings" panose="05000000000000000000" pitchFamily="2" charset="2"/>
              <a:buChar char="Ø"/>
            </a:pPr>
            <a:endParaRPr lang="hi-IN" sz="3200" dirty="0">
              <a:latin typeface="Kokila" panose="020B0604020202020204" pitchFamily="34" charset="0"/>
              <a:cs typeface="Kokila" panose="020B0604020202020204" pitchFamily="34" charset="0"/>
            </a:endParaRPr>
          </a:p>
          <a:p>
            <a:pPr marL="342900" indent="-342900">
              <a:buFont typeface="Wingdings" panose="05000000000000000000" pitchFamily="2" charset="2"/>
              <a:buChar char="Ø"/>
            </a:pPr>
            <a:r>
              <a:rPr lang="hi-IN" sz="3200" dirty="0">
                <a:latin typeface="Kokila" panose="020B0604020202020204" pitchFamily="34" charset="0"/>
                <a:cs typeface="Kokila" panose="020B0604020202020204" pitchFamily="34" charset="0"/>
              </a:rPr>
              <a:t>मानवीय सहायता से प्रेरित सामाजिक समस्याएँ</a:t>
            </a:r>
          </a:p>
          <a:p>
            <a:pPr algn="just"/>
            <a:r>
              <a:rPr lang="en-US" sz="3200" dirty="0">
                <a:latin typeface="Kokila" panose="020B0604020202020204" pitchFamily="34" charset="0"/>
                <a:cs typeface="Kokila" panose="020B0604020202020204" pitchFamily="34" charset="0"/>
              </a:rPr>
              <a:t>.</a:t>
            </a:r>
            <a:endParaRPr lang="en-IN" sz="3200" dirty="0">
              <a:latin typeface="Kokila" panose="020B0604020202020204" pitchFamily="34" charset="0"/>
              <a:cs typeface="Kokila" panose="020B0604020202020204" pitchFamily="34" charset="0"/>
            </a:endParaRPr>
          </a:p>
        </p:txBody>
      </p:sp>
      <p:sp>
        <p:nvSpPr>
          <p:cNvPr id="4" name="TextBox 3">
            <a:extLst>
              <a:ext uri="{FF2B5EF4-FFF2-40B4-BE49-F238E27FC236}">
                <a16:creationId xmlns:a16="http://schemas.microsoft.com/office/drawing/2014/main" id="{3E748D5E-2C50-EFA8-44E5-20090D34C944}"/>
              </a:ext>
            </a:extLst>
          </p:cNvPr>
          <p:cNvSpPr txBox="1"/>
          <p:nvPr/>
        </p:nvSpPr>
        <p:spPr>
          <a:xfrm>
            <a:off x="695400" y="2420888"/>
            <a:ext cx="2736304" cy="2062103"/>
          </a:xfrm>
          <a:prstGeom prst="rect">
            <a:avLst/>
          </a:prstGeom>
          <a:noFill/>
        </p:spPr>
        <p:txBody>
          <a:bodyPr wrap="square" rtlCol="0">
            <a:spAutoFit/>
          </a:bodyPr>
          <a:lstStyle/>
          <a:p>
            <a:r>
              <a:rPr lang="hi-IN" sz="4800" dirty="0">
                <a:solidFill>
                  <a:srgbClr val="FF0000"/>
                </a:solidFill>
                <a:latin typeface="Kokila" panose="020B0604020202020204" pitchFamily="34" charset="0"/>
                <a:cs typeface="Kokila" panose="020B0604020202020204" pitchFamily="34" charset="0"/>
              </a:rPr>
              <a:t>मनोसामाजिक परिणाम</a:t>
            </a:r>
          </a:p>
          <a:p>
            <a:endParaRPr lang="en-US" sz="3200" dirty="0">
              <a:solidFill>
                <a:schemeClr val="accent6">
                  <a:lumMod val="75000"/>
                </a:schemeClr>
              </a:solidFill>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392410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63751" y="1268760"/>
            <a:ext cx="8282023" cy="5016758"/>
          </a:xfrm>
          <a:prstGeom prst="rect">
            <a:avLst/>
          </a:prstGeom>
        </p:spPr>
        <p:txBody>
          <a:bodyPr wrap="square">
            <a:spAutoFit/>
          </a:bodyPr>
          <a:lstStyle/>
          <a:p>
            <a:r>
              <a:rPr lang="hi-IN" sz="3200" dirty="0">
                <a:latin typeface="Kokila" panose="020B0604020202020204" pitchFamily="34" charset="0"/>
                <a:cs typeface="Kokila" panose="020B0604020202020204" pitchFamily="34" charset="0"/>
              </a:rPr>
              <a:t>1. पहले से मौजूद समस्याओं का बढ़ना (जैसे, गंभीर मानसिक विकार, शराब का दुरुपयोग)।</a:t>
            </a:r>
          </a:p>
          <a:p>
            <a:endParaRPr lang="hi-IN" sz="3200" dirty="0">
              <a:latin typeface="Kokila" panose="020B0604020202020204" pitchFamily="34" charset="0"/>
              <a:cs typeface="Kokila" panose="020B0604020202020204" pitchFamily="34" charset="0"/>
            </a:endParaRPr>
          </a:p>
          <a:p>
            <a:r>
              <a:rPr lang="hi-IN" sz="3200" dirty="0">
                <a:latin typeface="Kokila" panose="020B0604020202020204" pitchFamily="34" charset="0"/>
                <a:cs typeface="Kokila" panose="020B0604020202020204" pitchFamily="34" charset="0"/>
              </a:rPr>
              <a:t>2. आपदा से उत्पन्न समस्याएँ (जैसे, शोक, गैर-रोगात्मक संकट, अवसाद और चिंता विकार, </a:t>
            </a:r>
            <a:r>
              <a:rPr lang="en-IN" sz="3200" dirty="0">
                <a:latin typeface="Kokila" panose="020B0604020202020204" pitchFamily="34" charset="0"/>
                <a:cs typeface="Kokila" panose="020B0604020202020204" pitchFamily="34" charset="0"/>
              </a:rPr>
              <a:t>PTSD</a:t>
            </a:r>
          </a:p>
          <a:p>
            <a:endParaRPr lang="en-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3. </a:t>
            </a:r>
            <a:r>
              <a:rPr lang="hi-IN" sz="3200" dirty="0">
                <a:latin typeface="Kokila" panose="020B0604020202020204" pitchFamily="34" charset="0"/>
                <a:cs typeface="Kokila" panose="020B0604020202020204" pitchFamily="34" charset="0"/>
              </a:rPr>
              <a:t>मानवीय सहायता संबंधी समस्याएँ (जैसे, खाद्य वितरण के बारे में जानकारी के अभाव के कारण चिंता)। यह ध्यान दिया जाना चाहिए कि आपदाओं में मानसिक स्वास्थ्य और मनो-सामाजिक समस्याएँ </a:t>
            </a:r>
            <a:r>
              <a:rPr lang="en-IN" sz="3200" dirty="0">
                <a:latin typeface="Kokila" panose="020B0604020202020204" pitchFamily="34" charset="0"/>
                <a:cs typeface="Kokila" panose="020B0604020202020204" pitchFamily="34" charset="0"/>
              </a:rPr>
              <a:t>PTSD </a:t>
            </a:r>
            <a:r>
              <a:rPr lang="hi-IN" sz="3200" dirty="0">
                <a:latin typeface="Kokila" panose="020B0604020202020204" pitchFamily="34" charset="0"/>
                <a:cs typeface="Kokila" panose="020B0604020202020204" pitchFamily="34" charset="0"/>
              </a:rPr>
              <a:t>के अनुभव से कहीं अधिक व्यापक होती हैं।</a:t>
            </a:r>
          </a:p>
        </p:txBody>
      </p:sp>
      <p:sp>
        <p:nvSpPr>
          <p:cNvPr id="4" name="TextBox 3">
            <a:extLst>
              <a:ext uri="{FF2B5EF4-FFF2-40B4-BE49-F238E27FC236}">
                <a16:creationId xmlns:a16="http://schemas.microsoft.com/office/drawing/2014/main" id="{92E84FFF-36C5-ACE0-86F3-48DBDA28CF16}"/>
              </a:ext>
            </a:extLst>
          </p:cNvPr>
          <p:cNvSpPr txBox="1"/>
          <p:nvPr/>
        </p:nvSpPr>
        <p:spPr>
          <a:xfrm>
            <a:off x="479376" y="2598003"/>
            <a:ext cx="2870592" cy="1569660"/>
          </a:xfrm>
          <a:prstGeom prst="rect">
            <a:avLst/>
          </a:prstGeom>
          <a:noFill/>
        </p:spPr>
        <p:txBody>
          <a:bodyPr wrap="square" rtlCol="0">
            <a:spAutoFit/>
          </a:bodyPr>
          <a:lstStyle/>
          <a:p>
            <a:r>
              <a:rPr lang="hi-IN" sz="4800" dirty="0">
                <a:solidFill>
                  <a:schemeClr val="accent6"/>
                </a:solidFill>
                <a:latin typeface="Kokila" panose="020B0604020202020204" pitchFamily="34" charset="0"/>
                <a:cs typeface="Kokila" panose="020B0604020202020204" pitchFamily="34" charset="0"/>
              </a:rPr>
              <a:t>मानसिक स्वास्थ्य परिणाम</a:t>
            </a:r>
          </a:p>
        </p:txBody>
      </p:sp>
    </p:spTree>
    <p:extLst>
      <p:ext uri="{BB962C8B-B14F-4D97-AF65-F5344CB8AC3E}">
        <p14:creationId xmlns:p14="http://schemas.microsoft.com/office/powerpoint/2010/main" val="3924100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7408" y="2924944"/>
            <a:ext cx="4754488" cy="685800"/>
          </a:xfrm>
        </p:spPr>
        <p:txBody>
          <a:bodyPr>
            <a:noAutofit/>
          </a:bodyPr>
          <a:lstStyle/>
          <a:p>
            <a:r>
              <a:rPr lang="hi-IN" sz="4800" dirty="0">
                <a:solidFill>
                  <a:schemeClr val="accent6"/>
                </a:solidFill>
                <a:latin typeface="Kokila" panose="020B0604020202020204" pitchFamily="34" charset="0"/>
                <a:cs typeface="Kokila" panose="020B0604020202020204" pitchFamily="34" charset="0"/>
              </a:rPr>
              <a:t>सामाजिक मुद्दे</a:t>
            </a:r>
          </a:p>
        </p:txBody>
      </p:sp>
      <p:sp>
        <p:nvSpPr>
          <p:cNvPr id="16387" name="Rectangle 3"/>
          <p:cNvSpPr>
            <a:spLocks noGrp="1" noChangeArrowheads="1"/>
          </p:cNvSpPr>
          <p:nvPr>
            <p:ph type="body" sz="half" idx="1"/>
          </p:nvPr>
        </p:nvSpPr>
        <p:spPr>
          <a:xfrm>
            <a:off x="6172202" y="1219200"/>
            <a:ext cx="4495798" cy="5410200"/>
          </a:xfrm>
        </p:spPr>
        <p:txBody>
          <a:bodyPr>
            <a:normAutofit/>
          </a:bodyPr>
          <a:lstStyle/>
          <a:p>
            <a:r>
              <a:rPr lang="hi-IN" sz="3200" dirty="0">
                <a:latin typeface="Kokila" panose="020B0604020202020204" pitchFamily="34" charset="0"/>
                <a:cs typeface="Kokila" panose="020B0604020202020204" pitchFamily="34" charset="0"/>
              </a:rPr>
              <a:t>व्यक्ति का विस्थापन</a:t>
            </a:r>
          </a:p>
          <a:p>
            <a:r>
              <a:rPr lang="hi-IN" sz="3200" dirty="0">
                <a:latin typeface="Kokila" panose="020B0604020202020204" pitchFamily="34" charset="0"/>
                <a:cs typeface="Kokila" panose="020B0604020202020204" pitchFamily="34" charset="0"/>
              </a:rPr>
              <a:t>बेरोज़गारी</a:t>
            </a:r>
          </a:p>
          <a:p>
            <a:r>
              <a:rPr lang="hi-IN" sz="3200" dirty="0">
                <a:latin typeface="Kokila" panose="020B0604020202020204" pitchFamily="34" charset="0"/>
                <a:cs typeface="Kokila" panose="020B0604020202020204" pitchFamily="34" charset="0"/>
              </a:rPr>
              <a:t>वैवाहिक स्थिति में परिवर्तन</a:t>
            </a:r>
          </a:p>
          <a:p>
            <a:r>
              <a:rPr lang="hi-IN" sz="3200" dirty="0">
                <a:latin typeface="Kokila" panose="020B0604020202020204" pitchFamily="34" charset="0"/>
                <a:cs typeface="Kokila" panose="020B0604020202020204" pitchFamily="34" charset="0"/>
              </a:rPr>
              <a:t>एकल अभिभावक परिवार</a:t>
            </a:r>
          </a:p>
          <a:p>
            <a:r>
              <a:rPr lang="hi-IN" sz="3200" dirty="0">
                <a:latin typeface="Kokila" panose="020B0604020202020204" pitchFamily="34" charset="0"/>
                <a:cs typeface="Kokila" panose="020B0604020202020204" pitchFamily="34" charset="0"/>
              </a:rPr>
              <a:t>अनाथ</a:t>
            </a:r>
          </a:p>
          <a:p>
            <a:r>
              <a:rPr lang="hi-IN" sz="3200" dirty="0">
                <a:latin typeface="Kokila" panose="020B0604020202020204" pitchFamily="34" charset="0"/>
                <a:cs typeface="Kokila" panose="020B0604020202020204" pitchFamily="34" charset="0"/>
              </a:rPr>
              <a:t>सामाजिक ताने-बाने में व्यवधान</a:t>
            </a:r>
          </a:p>
          <a:p>
            <a:r>
              <a:rPr lang="hi-IN" sz="3200" dirty="0">
                <a:latin typeface="Kokila" panose="020B0604020202020204" pitchFamily="34" charset="0"/>
                <a:cs typeface="Kokila" panose="020B0604020202020204" pitchFamily="34" charset="0"/>
              </a:rPr>
              <a:t>एसएस के पारंपरिक स्वरूपों का विघटन</a:t>
            </a:r>
          </a:p>
        </p:txBody>
      </p:sp>
      <p:sp>
        <p:nvSpPr>
          <p:cNvPr id="3" name="Slide Number Placeholder 2">
            <a:extLst>
              <a:ext uri="{FF2B5EF4-FFF2-40B4-BE49-F238E27FC236}">
                <a16:creationId xmlns:a16="http://schemas.microsoft.com/office/drawing/2014/main" id="{59B2C1A9-0A7B-D010-E784-D0FB5A7C53E9}"/>
              </a:ext>
            </a:extLst>
          </p:cNvPr>
          <p:cNvSpPr>
            <a:spLocks noGrp="1"/>
          </p:cNvSpPr>
          <p:nvPr>
            <p:ph type="sldNum" sz="quarter" idx="12"/>
          </p:nvPr>
        </p:nvSpPr>
        <p:spPr/>
        <p:txBody>
          <a:bodyPr/>
          <a:lstStyle/>
          <a:p>
            <a:fld id="{3FA883A4-A1EF-4C34-A15F-42A22CBD9D3D}" type="slidenum">
              <a:rPr lang="en-IN" smtClean="0"/>
              <a:t>15</a:t>
            </a:fld>
            <a:endParaRPr lang="en-IN"/>
          </a:p>
        </p:txBody>
      </p:sp>
    </p:spTree>
    <p:extLst>
      <p:ext uri="{BB962C8B-B14F-4D97-AF65-F5344CB8AC3E}">
        <p14:creationId xmlns:p14="http://schemas.microsoft.com/office/powerpoint/2010/main" val="2433708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1+#ppt_w/2"/>
                                          </p:val>
                                        </p:tav>
                                        <p:tav tm="100000">
                                          <p:val>
                                            <p:strVal val="#ppt_x"/>
                                          </p:val>
                                        </p:tav>
                                      </p:tavLst>
                                    </p:anim>
                                    <p:anim calcmode="lin" valueType="num">
                                      <p:cBhvr additive="base">
                                        <p:cTn id="8" dur="500" fill="hold"/>
                                        <p:tgtEl>
                                          <p:spTgt spid="1638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 calcmode="lin" valueType="num">
                                      <p:cBhvr additive="base">
                                        <p:cTn id="12"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 calcmode="lin" valueType="num">
                                      <p:cBhvr additive="base">
                                        <p:cTn id="17"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 calcmode="lin" valueType="num">
                                      <p:cBhvr additive="base">
                                        <p:cTn id="22"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 calcmode="lin" valueType="num">
                                      <p:cBhvr additive="base">
                                        <p:cTn id="27" dur="500" fill="hold"/>
                                        <p:tgtEl>
                                          <p:spTgt spid="16387">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16387">
                                            <p:txEl>
                                              <p:pRg st="4" end="4"/>
                                            </p:txEl>
                                          </p:spTgt>
                                        </p:tgtEl>
                                        <p:attrNameLst>
                                          <p:attrName>style.visibility</p:attrName>
                                        </p:attrNameLst>
                                      </p:cBhvr>
                                      <p:to>
                                        <p:strVal val="visible"/>
                                      </p:to>
                                    </p:set>
                                    <p:anim calcmode="lin" valueType="num">
                                      <p:cBhvr additive="base">
                                        <p:cTn id="32" dur="5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12" fill="hold" grpId="0" nodeType="after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2" fill="hold" grpId="0" nodeType="afterEffect">
                                  <p:stCondLst>
                                    <p:cond delay="0"/>
                                  </p:stCondLst>
                                  <p:childTnLst>
                                    <p:set>
                                      <p:cBhvr>
                                        <p:cTn id="41" dur="1" fill="hold">
                                          <p:stCondLst>
                                            <p:cond delay="0"/>
                                          </p:stCondLst>
                                        </p:cTn>
                                        <p:tgtEl>
                                          <p:spTgt spid="16387">
                                            <p:txEl>
                                              <p:pRg st="6" end="6"/>
                                            </p:txEl>
                                          </p:spTgt>
                                        </p:tgtEl>
                                        <p:attrNameLst>
                                          <p:attrName>style.visibility</p:attrName>
                                        </p:attrNameLst>
                                      </p:cBhvr>
                                      <p:to>
                                        <p:strVal val="visible"/>
                                      </p:to>
                                    </p:set>
                                    <p:anim calcmode="lin" valueType="num">
                                      <p:cBhvr additive="base">
                                        <p:cTn id="42" dur="500" fill="hold"/>
                                        <p:tgtEl>
                                          <p:spTgt spid="16387">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utoUpdateAnimBg="0"/>
      <p:bldP spid="16387"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19336" y="2348880"/>
            <a:ext cx="5004048" cy="685800"/>
          </a:xfrm>
        </p:spPr>
        <p:txBody>
          <a:bodyPr>
            <a:noAutofit/>
          </a:bodyPr>
          <a:lstStyle/>
          <a:p>
            <a:r>
              <a:rPr lang="hi-IN" sz="4800" dirty="0">
                <a:solidFill>
                  <a:schemeClr val="accent6"/>
                </a:solidFill>
                <a:latin typeface="Kokila" panose="020B0604020202020204" pitchFamily="34" charset="0"/>
                <a:cs typeface="Kokila" panose="020B0604020202020204" pitchFamily="34" charset="0"/>
              </a:rPr>
              <a:t>आजीविका के मुद्दे</a:t>
            </a:r>
          </a:p>
        </p:txBody>
      </p:sp>
      <p:sp>
        <p:nvSpPr>
          <p:cNvPr id="52227" name="Rectangle 3"/>
          <p:cNvSpPr>
            <a:spLocks noGrp="1" noChangeArrowheads="1"/>
          </p:cNvSpPr>
          <p:nvPr>
            <p:ph type="body" sz="half" idx="1"/>
          </p:nvPr>
        </p:nvSpPr>
        <p:spPr>
          <a:xfrm>
            <a:off x="5341401" y="1279984"/>
            <a:ext cx="6408712" cy="4298032"/>
          </a:xfrm>
        </p:spPr>
        <p:txBody>
          <a:bodyPr>
            <a:normAutofit/>
          </a:bodyPr>
          <a:lstStyle/>
          <a:p>
            <a:r>
              <a:rPr lang="hi-IN" sz="3200" dirty="0">
                <a:latin typeface="Kokila" panose="020B0604020202020204" pitchFamily="34" charset="0"/>
                <a:cs typeface="Kokila" panose="020B0604020202020204" pitchFamily="34" charset="0"/>
              </a:rPr>
              <a:t>नावों और </a:t>
            </a:r>
            <a:r>
              <a:rPr lang="hi-IN" sz="3200" dirty="0" err="1">
                <a:latin typeface="Kokila" panose="020B0604020202020204" pitchFamily="34" charset="0"/>
                <a:cs typeface="Kokila" panose="020B0604020202020204" pitchFamily="34" charset="0"/>
              </a:rPr>
              <a:t>कटमरैन</a:t>
            </a:r>
            <a:r>
              <a:rPr lang="hi-IN" sz="3200" dirty="0">
                <a:latin typeface="Kokila" panose="020B0604020202020204" pitchFamily="34" charset="0"/>
                <a:cs typeface="Kokila" panose="020B0604020202020204" pitchFamily="34" charset="0"/>
              </a:rPr>
              <a:t>(दो पतवारों वाला जहाज) का नुकसान</a:t>
            </a:r>
          </a:p>
          <a:p>
            <a:r>
              <a:rPr lang="hi-IN" sz="3200" dirty="0">
                <a:latin typeface="Kokila" panose="020B0604020202020204" pitchFamily="34" charset="0"/>
                <a:cs typeface="Kokila" panose="020B0604020202020204" pitchFamily="34" charset="0"/>
              </a:rPr>
              <a:t>मछली पकड़ने के जाल</a:t>
            </a:r>
          </a:p>
          <a:p>
            <a:r>
              <a:rPr lang="hi-IN" sz="3200" dirty="0">
                <a:latin typeface="Kokila" panose="020B0604020202020204" pitchFamily="34" charset="0"/>
                <a:cs typeface="Kokila" panose="020B0604020202020204" pitchFamily="34" charset="0"/>
              </a:rPr>
              <a:t>तटों के पास रेत का उभार</a:t>
            </a:r>
          </a:p>
          <a:p>
            <a:r>
              <a:rPr lang="hi-IN" sz="3200" dirty="0">
                <a:latin typeface="Kokila" panose="020B0604020202020204" pitchFamily="34" charset="0"/>
                <a:cs typeface="Kokila" panose="020B0604020202020204" pitchFamily="34" charset="0"/>
              </a:rPr>
              <a:t>सहयोगी सूक्ष्म आजीविका का विनाश</a:t>
            </a:r>
          </a:p>
          <a:p>
            <a:r>
              <a:rPr lang="hi-IN" sz="3200" dirty="0">
                <a:latin typeface="Kokila" panose="020B0604020202020204" pitchFamily="34" charset="0"/>
                <a:cs typeface="Kokila" panose="020B0604020202020204" pitchFamily="34" charset="0"/>
              </a:rPr>
              <a:t>पर्यटन कियोस्क का नुकसान</a:t>
            </a:r>
          </a:p>
          <a:p>
            <a:r>
              <a:rPr lang="hi-IN" sz="3200" dirty="0">
                <a:latin typeface="Kokila" panose="020B0604020202020204" pitchFamily="34" charset="0"/>
                <a:cs typeface="Kokila" panose="020B0604020202020204" pitchFamily="34" charset="0"/>
              </a:rPr>
              <a:t>समुद्र तटों पर छोटे-मोटे व्यापार</a:t>
            </a:r>
          </a:p>
          <a:p>
            <a:r>
              <a:rPr lang="hi-IN" sz="3200" dirty="0">
                <a:latin typeface="Kokila" panose="020B0604020202020204" pitchFamily="34" charset="0"/>
                <a:cs typeface="Kokila" panose="020B0604020202020204" pitchFamily="34" charset="0"/>
              </a:rPr>
              <a:t>खेती की ज़मीनों में समुद्री पानी का प्रवेश</a:t>
            </a:r>
          </a:p>
        </p:txBody>
      </p:sp>
      <p:sp>
        <p:nvSpPr>
          <p:cNvPr id="3" name="Slide Number Placeholder 2">
            <a:extLst>
              <a:ext uri="{FF2B5EF4-FFF2-40B4-BE49-F238E27FC236}">
                <a16:creationId xmlns:a16="http://schemas.microsoft.com/office/drawing/2014/main" id="{3F86EE48-8823-E843-AE22-7E5D03BF674C}"/>
              </a:ext>
            </a:extLst>
          </p:cNvPr>
          <p:cNvSpPr>
            <a:spLocks noGrp="1"/>
          </p:cNvSpPr>
          <p:nvPr>
            <p:ph type="sldNum" sz="quarter" idx="12"/>
          </p:nvPr>
        </p:nvSpPr>
        <p:spPr/>
        <p:txBody>
          <a:bodyPr/>
          <a:lstStyle/>
          <a:p>
            <a:fld id="{3FA883A4-A1EF-4C34-A15F-42A22CBD9D3D}" type="slidenum">
              <a:rPr lang="en-IN" smtClean="0"/>
              <a:t>16</a:t>
            </a:fld>
            <a:endParaRPr lang="en-IN"/>
          </a:p>
        </p:txBody>
      </p:sp>
    </p:spTree>
    <p:extLst>
      <p:ext uri="{BB962C8B-B14F-4D97-AF65-F5344CB8AC3E}">
        <p14:creationId xmlns:p14="http://schemas.microsoft.com/office/powerpoint/2010/main" val="1838074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1+#ppt_w/2"/>
                                          </p:val>
                                        </p:tav>
                                        <p:tav tm="100000">
                                          <p:val>
                                            <p:strVal val="#ppt_x"/>
                                          </p:val>
                                        </p:tav>
                                      </p:tavLst>
                                    </p:anim>
                                    <p:anim calcmode="lin" valueType="num">
                                      <p:cBhvr additive="base">
                                        <p:cTn id="8" dur="500" fill="hold"/>
                                        <p:tgtEl>
                                          <p:spTgt spid="5222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52227">
                                            <p:txEl>
                                              <p:pRg st="0" end="0"/>
                                            </p:txEl>
                                          </p:spTgt>
                                        </p:tgtEl>
                                        <p:attrNameLst>
                                          <p:attrName>style.visibility</p:attrName>
                                        </p:attrNameLst>
                                      </p:cBhvr>
                                      <p:to>
                                        <p:strVal val="visible"/>
                                      </p:to>
                                    </p:set>
                                    <p:anim calcmode="lin" valueType="num">
                                      <p:cBhvr additive="base">
                                        <p:cTn id="12"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 calcmode="lin" valueType="num">
                                      <p:cBhvr additive="base">
                                        <p:cTn id="17"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52227">
                                            <p:txEl>
                                              <p:pRg st="2" end="2"/>
                                            </p:txEl>
                                          </p:spTgt>
                                        </p:tgtEl>
                                        <p:attrNameLst>
                                          <p:attrName>style.visibility</p:attrName>
                                        </p:attrNameLst>
                                      </p:cBhvr>
                                      <p:to>
                                        <p:strVal val="visible"/>
                                      </p:to>
                                    </p:set>
                                    <p:anim calcmode="lin" valueType="num">
                                      <p:cBhvr additive="base">
                                        <p:cTn id="22"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52227">
                                            <p:txEl>
                                              <p:pRg st="3" end="3"/>
                                            </p:txEl>
                                          </p:spTgt>
                                        </p:tgtEl>
                                        <p:attrNameLst>
                                          <p:attrName>style.visibility</p:attrName>
                                        </p:attrNameLst>
                                      </p:cBhvr>
                                      <p:to>
                                        <p:strVal val="visible"/>
                                      </p:to>
                                    </p:set>
                                    <p:anim calcmode="lin" valueType="num">
                                      <p:cBhvr additive="base">
                                        <p:cTn id="27"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52227">
                                            <p:txEl>
                                              <p:pRg st="4" end="4"/>
                                            </p:txEl>
                                          </p:spTgt>
                                        </p:tgtEl>
                                        <p:attrNameLst>
                                          <p:attrName>style.visibility</p:attrName>
                                        </p:attrNameLst>
                                      </p:cBhvr>
                                      <p:to>
                                        <p:strVal val="visible"/>
                                      </p:to>
                                    </p:set>
                                    <p:anim calcmode="lin" valueType="num">
                                      <p:cBhvr additive="base">
                                        <p:cTn id="32"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12" fill="hold" grpId="0" nodeType="after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12" fill="hold" grpId="0" nodeType="afterEffect">
                                  <p:stCondLst>
                                    <p:cond delay="0"/>
                                  </p:stCondLst>
                                  <p:childTnLst>
                                    <p:set>
                                      <p:cBhvr>
                                        <p:cTn id="41" dur="1" fill="hold">
                                          <p:stCondLst>
                                            <p:cond delay="0"/>
                                          </p:stCondLst>
                                        </p:cTn>
                                        <p:tgtEl>
                                          <p:spTgt spid="52227">
                                            <p:txEl>
                                              <p:pRg st="6" end="6"/>
                                            </p:txEl>
                                          </p:spTgt>
                                        </p:tgtEl>
                                        <p:attrNameLst>
                                          <p:attrName>style.visibility</p:attrName>
                                        </p:attrNameLst>
                                      </p:cBhvr>
                                      <p:to>
                                        <p:strVal val="visible"/>
                                      </p:to>
                                    </p:set>
                                    <p:anim calcmode="lin" valueType="num">
                                      <p:cBhvr additive="base">
                                        <p:cTn id="42"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22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7"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839416" y="1700808"/>
            <a:ext cx="4355976" cy="1584176"/>
          </a:xfrm>
          <a:prstGeom prst="rect">
            <a:avLst/>
          </a:prstGeom>
        </p:spPr>
        <p:txBody>
          <a:bodyPr>
            <a:noAutofit/>
          </a:bodyPr>
          <a:lstStyle/>
          <a:p>
            <a:r>
              <a:rPr lang="hi-IN" sz="4800" dirty="0">
                <a:solidFill>
                  <a:schemeClr val="accent6"/>
                </a:solidFill>
                <a:latin typeface="Kokila" panose="020B0604020202020204" pitchFamily="34" charset="0"/>
                <a:cs typeface="Kokila" panose="020B0604020202020204" pitchFamily="34" charset="0"/>
              </a:rPr>
              <a:t>आपदा जीवनशैली में बदलाव</a:t>
            </a:r>
          </a:p>
        </p:txBody>
      </p:sp>
      <p:sp>
        <p:nvSpPr>
          <p:cNvPr id="16387" name="Rectangle 3"/>
          <p:cNvSpPr>
            <a:spLocks noGrp="1" noChangeArrowheads="1"/>
          </p:cNvSpPr>
          <p:nvPr>
            <p:ph type="body" idx="4294967295"/>
          </p:nvPr>
        </p:nvSpPr>
        <p:spPr>
          <a:xfrm>
            <a:off x="5735960" y="908720"/>
            <a:ext cx="4824536" cy="4414664"/>
          </a:xfrm>
          <a:prstGeom prst="rect">
            <a:avLst/>
          </a:prstGeom>
        </p:spPr>
        <p:txBody>
          <a:bodyPr>
            <a:noAutofit/>
          </a:bodyPr>
          <a:lstStyle/>
          <a:p>
            <a:r>
              <a:rPr lang="hi-IN" dirty="0">
                <a:latin typeface="Kokila" panose="020B0604020202020204" pitchFamily="34" charset="0"/>
                <a:cs typeface="Kokila" panose="020B0604020202020204" pitchFamily="34" charset="0"/>
              </a:rPr>
              <a:t>किसी आपदा के बाद जीवनशैली में सबसे बुरा बदलाव</a:t>
            </a:r>
          </a:p>
          <a:p>
            <a:r>
              <a:rPr lang="hi-IN" dirty="0">
                <a:latin typeface="Kokila" panose="020B0604020202020204" pitchFamily="34" charset="0"/>
                <a:cs typeface="Kokila" panose="020B0604020202020204" pitchFamily="34" charset="0"/>
              </a:rPr>
              <a:t>सिगरेट पीना</a:t>
            </a:r>
          </a:p>
          <a:p>
            <a:r>
              <a:rPr lang="hi-IN" dirty="0">
                <a:latin typeface="Kokila" panose="020B0604020202020204" pitchFamily="34" charset="0"/>
                <a:cs typeface="Kokila" panose="020B0604020202020204" pitchFamily="34" charset="0"/>
              </a:rPr>
              <a:t>शराब पीना</a:t>
            </a:r>
          </a:p>
          <a:p>
            <a:r>
              <a:rPr lang="hi-IN" dirty="0">
                <a:latin typeface="Kokila" panose="020B0604020202020204" pitchFamily="34" charset="0"/>
                <a:cs typeface="Kokila" panose="020B0604020202020204" pitchFamily="34" charset="0"/>
              </a:rPr>
              <a:t>खाना</a:t>
            </a:r>
          </a:p>
          <a:p>
            <a:r>
              <a:rPr lang="hi-IN" dirty="0">
                <a:latin typeface="Kokila" panose="020B0604020202020204" pitchFamily="34" charset="0"/>
                <a:cs typeface="Kokila" panose="020B0604020202020204" pitchFamily="34" charset="0"/>
              </a:rPr>
              <a:t>सोने का समय</a:t>
            </a:r>
          </a:p>
          <a:p>
            <a:r>
              <a:rPr lang="hi-IN" dirty="0">
                <a:latin typeface="Kokila" panose="020B0604020202020204" pitchFamily="34" charset="0"/>
                <a:cs typeface="Kokila" panose="020B0604020202020204" pitchFamily="34" charset="0"/>
              </a:rPr>
              <a:t>काम का समय</a:t>
            </a:r>
          </a:p>
          <a:p>
            <a:r>
              <a:rPr lang="hi-IN" dirty="0">
                <a:latin typeface="Kokila" panose="020B0604020202020204" pitchFamily="34" charset="0"/>
                <a:cs typeface="Kokila" panose="020B0604020202020204" pitchFamily="34" charset="0"/>
              </a:rPr>
              <a:t>शारीरिक व्यायाम</a:t>
            </a:r>
          </a:p>
          <a:p>
            <a:r>
              <a:rPr lang="hi-IN" dirty="0">
                <a:latin typeface="Kokila" panose="020B0604020202020204" pitchFamily="34" charset="0"/>
                <a:cs typeface="Kokila" panose="020B0604020202020204" pitchFamily="34" charset="0"/>
              </a:rPr>
              <a:t>पोषण</a:t>
            </a:r>
          </a:p>
          <a:p>
            <a:r>
              <a:rPr lang="hi-IN" dirty="0">
                <a:latin typeface="Kokila" panose="020B0604020202020204" pitchFamily="34" charset="0"/>
                <a:cs typeface="Kokila" panose="020B0604020202020204" pitchFamily="34" charset="0"/>
              </a:rPr>
              <a:t>मानसिक तनाव</a:t>
            </a:r>
          </a:p>
        </p:txBody>
      </p:sp>
    </p:spTree>
    <p:extLst>
      <p:ext uri="{BB962C8B-B14F-4D97-AF65-F5344CB8AC3E}">
        <p14:creationId xmlns:p14="http://schemas.microsoft.com/office/powerpoint/2010/main" val="1418366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983432" y="1019200"/>
            <a:ext cx="5030811" cy="609600"/>
          </a:xfrm>
        </p:spPr>
        <p:txBody>
          <a:bodyPr>
            <a:normAutofit fontScale="90000"/>
          </a:bodyPr>
          <a:lstStyle/>
          <a:p>
            <a:r>
              <a:rPr lang="hi-IN" dirty="0">
                <a:solidFill>
                  <a:schemeClr val="accent6"/>
                </a:solidFill>
                <a:latin typeface="Kokila" panose="020B0604020202020204" pitchFamily="34" charset="0"/>
                <a:cs typeface="Kokila" panose="020B0604020202020204" pitchFamily="34" charset="0"/>
              </a:rPr>
              <a:t>एकल अभिभावक बच्चे</a:t>
            </a:r>
          </a:p>
        </p:txBody>
      </p:sp>
      <p:sp>
        <p:nvSpPr>
          <p:cNvPr id="20484" name="Rectangle 5"/>
          <p:cNvSpPr>
            <a:spLocks noChangeArrowheads="1"/>
          </p:cNvSpPr>
          <p:nvPr/>
        </p:nvSpPr>
        <p:spPr bwMode="auto">
          <a:xfrm>
            <a:off x="1127448" y="1833786"/>
            <a:ext cx="5256584" cy="35394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hi-IN" sz="3200" dirty="0">
                <a:latin typeface="Kokila" panose="020B0604020202020204" pitchFamily="34" charset="0"/>
                <a:cs typeface="Kokila" panose="020B0604020202020204" pitchFamily="34" charset="0"/>
              </a:rPr>
              <a:t>जिन बच्चों ने अपने माता-पिता में से किसी एक को खो दिया है, उन्हें अपने माता-पिता के नुकसान को स्वीकार करना मुश्किल लगता है।</a:t>
            </a:r>
          </a:p>
          <a:p>
            <a:r>
              <a:rPr lang="hi-IN" sz="3200" dirty="0">
                <a:latin typeface="Kokila" panose="020B0604020202020204" pitchFamily="34" charset="0"/>
                <a:cs typeface="Kokila" panose="020B0604020202020204" pitchFamily="34" charset="0"/>
              </a:rPr>
              <a:t>उन्हें अपने नुकसान के बारे में बात करने के लिए प्रोत्साहित किया जाना चाहिए और शेष माता-पिता और भाई-बहनों से समर्थन प्राप्त करके आश्वस्त किया जाना चाहिए।</a:t>
            </a:r>
          </a:p>
        </p:txBody>
      </p:sp>
      <p:sp>
        <p:nvSpPr>
          <p:cNvPr id="6" name="Rectangle 2">
            <a:extLst>
              <a:ext uri="{FF2B5EF4-FFF2-40B4-BE49-F238E27FC236}">
                <a16:creationId xmlns:a16="http://schemas.microsoft.com/office/drawing/2014/main" id="{554EC7BD-377D-2793-ED72-ABCDAC007AE8}"/>
              </a:ext>
            </a:extLst>
          </p:cNvPr>
          <p:cNvSpPr txBox="1">
            <a:spLocks noChangeArrowheads="1"/>
          </p:cNvSpPr>
          <p:nvPr/>
        </p:nvSpPr>
        <p:spPr>
          <a:xfrm>
            <a:off x="7322368" y="1015008"/>
            <a:ext cx="3670176" cy="685800"/>
          </a:xfrm>
          <a:prstGeom prst="rect">
            <a:avLst/>
          </a:prstGeom>
          <a:ln>
            <a:solidFill>
              <a:schemeClr val="bg1"/>
            </a:solidFill>
            <a:miter lim="800000"/>
            <a:headEnd/>
            <a:tailEnd/>
          </a:ln>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i-IN" dirty="0">
                <a:solidFill>
                  <a:schemeClr val="accent6"/>
                </a:solidFill>
                <a:latin typeface="Kokila" panose="020B0604020202020204" pitchFamily="34" charset="0"/>
                <a:cs typeface="Kokila" panose="020B0604020202020204" pitchFamily="34" charset="0"/>
              </a:rPr>
              <a:t>अनाथ बच्चे</a:t>
            </a:r>
          </a:p>
        </p:txBody>
      </p:sp>
      <p:sp>
        <p:nvSpPr>
          <p:cNvPr id="7" name="Rectangle 5">
            <a:extLst>
              <a:ext uri="{FF2B5EF4-FFF2-40B4-BE49-F238E27FC236}">
                <a16:creationId xmlns:a16="http://schemas.microsoft.com/office/drawing/2014/main" id="{3D409AD2-B07E-7779-53B1-AD99CC676B31}"/>
              </a:ext>
            </a:extLst>
          </p:cNvPr>
          <p:cNvSpPr>
            <a:spLocks noChangeArrowheads="1"/>
          </p:cNvSpPr>
          <p:nvPr/>
        </p:nvSpPr>
        <p:spPr bwMode="auto">
          <a:xfrm>
            <a:off x="7032104" y="1844824"/>
            <a:ext cx="4824536" cy="40318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r>
              <a:rPr lang="hi-IN" sz="3200" dirty="0">
                <a:latin typeface="Kokila" panose="020B0604020202020204" pitchFamily="34" charset="0"/>
                <a:cs typeface="Kokila" panose="020B0604020202020204" pitchFamily="34" charset="0"/>
              </a:rPr>
              <a:t>यह ज़रूरी है कि ऐसे बच्चे अपने परिवार के उन सदस्यों के साथ रहें जो उनकी देखभाल कर सकें।</a:t>
            </a:r>
          </a:p>
          <a:p>
            <a:r>
              <a:rPr lang="hi-IN" sz="3200" dirty="0">
                <a:latin typeface="Kokila" panose="020B0604020202020204" pitchFamily="34" charset="0"/>
                <a:cs typeface="Kokila" panose="020B0604020202020204" pitchFamily="34" charset="0"/>
              </a:rPr>
              <a:t>एक सुरक्षित और भयमुक्त वातावरण उन्हें ऐसा माहौल दे सकता है जहाँ वे अपने दुःख को समझ सकें, अपने नुकसान को स्वीकार कर सकें और अपने नए परिवेश से जुड़ना शुरू कर सकें।</a:t>
            </a:r>
          </a:p>
        </p:txBody>
      </p:sp>
      <p:sp>
        <p:nvSpPr>
          <p:cNvPr id="3" name="Slide Number Placeholder 2">
            <a:extLst>
              <a:ext uri="{FF2B5EF4-FFF2-40B4-BE49-F238E27FC236}">
                <a16:creationId xmlns:a16="http://schemas.microsoft.com/office/drawing/2014/main" id="{9D853817-29B6-781E-B818-220EF94B16C5}"/>
              </a:ext>
            </a:extLst>
          </p:cNvPr>
          <p:cNvSpPr>
            <a:spLocks noGrp="1"/>
          </p:cNvSpPr>
          <p:nvPr>
            <p:ph type="sldNum" sz="quarter" idx="12"/>
          </p:nvPr>
        </p:nvSpPr>
        <p:spPr/>
        <p:txBody>
          <a:bodyPr/>
          <a:lstStyle/>
          <a:p>
            <a:fld id="{3FA883A4-A1EF-4C34-A15F-42A22CBD9D3D}" type="slidenum">
              <a:rPr lang="en-IN" smtClean="0"/>
              <a:t>18</a:t>
            </a:fld>
            <a:endParaRPr lang="en-IN"/>
          </a:p>
        </p:txBody>
      </p:sp>
    </p:spTree>
    <p:extLst>
      <p:ext uri="{BB962C8B-B14F-4D97-AF65-F5344CB8AC3E}">
        <p14:creationId xmlns:p14="http://schemas.microsoft.com/office/powerpoint/2010/main" val="30834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06452" y="299976"/>
            <a:ext cx="6264696" cy="1071623"/>
          </a:xfrm>
        </p:spPr>
        <p:txBody>
          <a:bodyPr>
            <a:normAutofit/>
          </a:bodyPr>
          <a:lstStyle/>
          <a:p>
            <a:r>
              <a:rPr lang="hi-IN" dirty="0">
                <a:solidFill>
                  <a:schemeClr val="accent6"/>
                </a:solidFill>
                <a:latin typeface="Kokila" panose="020B0604020202020204" pitchFamily="34" charset="0"/>
                <a:cs typeface="Kokila" panose="020B0604020202020204" pitchFamily="34" charset="0"/>
              </a:rPr>
              <a:t>पीएससी - देखभाल का स्पेक्ट्रम</a:t>
            </a:r>
          </a:p>
        </p:txBody>
      </p:sp>
      <p:graphicFrame>
        <p:nvGraphicFramePr>
          <p:cNvPr id="25603" name="Object 2"/>
          <p:cNvGraphicFramePr>
            <a:graphicFrameLocks noGrp="1" noChangeAspect="1"/>
          </p:cNvGraphicFramePr>
          <p:nvPr>
            <p:ph type="body" sz="half" idx="1"/>
            <p:extLst>
              <p:ext uri="{D42A27DB-BD31-4B8C-83A1-F6EECF244321}">
                <p14:modId xmlns:p14="http://schemas.microsoft.com/office/powerpoint/2010/main" val="1931795368"/>
              </p:ext>
            </p:extLst>
          </p:nvPr>
        </p:nvGraphicFramePr>
        <p:xfrm>
          <a:off x="1575620" y="1295400"/>
          <a:ext cx="4419600" cy="5257800"/>
        </p:xfrm>
        <a:graphic>
          <a:graphicData uri="http://schemas.openxmlformats.org/presentationml/2006/ole">
            <mc:AlternateContent xmlns:mc="http://schemas.openxmlformats.org/markup-compatibility/2006">
              <mc:Choice xmlns:v="urn:schemas-microsoft-com:vml" Requires="v">
                <p:oleObj name="Bitmap Image" r:id="rId2" imgW="3943901" imgH="2561905" progId="Paint.Picture">
                  <p:embed/>
                </p:oleObj>
              </mc:Choice>
              <mc:Fallback>
                <p:oleObj name="Bitmap Image" r:id="rId2" imgW="3943901" imgH="2561905" progId="Paint.Picture">
                  <p:embed/>
                  <p:pic>
                    <p:nvPicPr>
                      <p:cNvPr id="25603"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620" y="1295400"/>
                        <a:ext cx="44196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Oval 4"/>
          <p:cNvSpPr>
            <a:spLocks noChangeArrowheads="1"/>
          </p:cNvSpPr>
          <p:nvPr/>
        </p:nvSpPr>
        <p:spPr bwMode="auto">
          <a:xfrm>
            <a:off x="2971800" y="5410200"/>
            <a:ext cx="1447800" cy="533400"/>
          </a:xfrm>
          <a:prstGeom prst="ellipse">
            <a:avLst/>
          </a:prstGeom>
          <a:solidFill>
            <a:srgbClr val="FFCC99"/>
          </a:solidFill>
          <a:ln w="9525">
            <a:solidFill>
              <a:schemeClr val="tx1"/>
            </a:solidFill>
            <a:round/>
            <a:headEnd/>
            <a:tailEnd/>
          </a:ln>
        </p:spPr>
        <p:txBody>
          <a:bodyPr wrap="none" anchor="ctr"/>
          <a:lstStyle/>
          <a:p>
            <a:r>
              <a:rPr lang="hi-IN" dirty="0">
                <a:latin typeface="Kokila" panose="020B0604020202020204" pitchFamily="34" charset="0"/>
                <a:cs typeface="Kokila" panose="020B0604020202020204" pitchFamily="34" charset="0"/>
              </a:rPr>
              <a:t>व्यक्ति</a:t>
            </a:r>
          </a:p>
        </p:txBody>
      </p:sp>
      <p:sp>
        <p:nvSpPr>
          <p:cNvPr id="25605" name="Rectangle 5"/>
          <p:cNvSpPr>
            <a:spLocks noChangeArrowheads="1"/>
          </p:cNvSpPr>
          <p:nvPr/>
        </p:nvSpPr>
        <p:spPr bwMode="auto">
          <a:xfrm>
            <a:off x="1676400" y="5410200"/>
            <a:ext cx="990600" cy="533400"/>
          </a:xfrm>
          <a:prstGeom prst="rect">
            <a:avLst/>
          </a:prstGeom>
          <a:solidFill>
            <a:srgbClr val="FFCC99"/>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मुआवज़ा</a:t>
            </a:r>
          </a:p>
        </p:txBody>
      </p:sp>
      <p:sp>
        <p:nvSpPr>
          <p:cNvPr id="25606" name="Rectangle 6"/>
          <p:cNvSpPr>
            <a:spLocks noChangeArrowheads="1"/>
          </p:cNvSpPr>
          <p:nvPr/>
        </p:nvSpPr>
        <p:spPr bwMode="auto">
          <a:xfrm>
            <a:off x="4495800" y="5486400"/>
            <a:ext cx="1295400" cy="457200"/>
          </a:xfrm>
          <a:prstGeom prst="rect">
            <a:avLst/>
          </a:prstGeom>
          <a:solidFill>
            <a:srgbClr val="FFCC99"/>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स्वयं सहायता</a:t>
            </a:r>
          </a:p>
        </p:txBody>
      </p:sp>
      <p:sp>
        <p:nvSpPr>
          <p:cNvPr id="25607" name="Rectangle 7"/>
          <p:cNvSpPr>
            <a:spLocks noChangeArrowheads="1"/>
          </p:cNvSpPr>
          <p:nvPr/>
        </p:nvSpPr>
        <p:spPr bwMode="auto">
          <a:xfrm>
            <a:off x="1828800" y="4267200"/>
            <a:ext cx="1447800" cy="609600"/>
          </a:xfrm>
          <a:prstGeom prst="rect">
            <a:avLst/>
          </a:prstGeom>
          <a:solidFill>
            <a:srgbClr val="FFCC99"/>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आवास</a:t>
            </a:r>
          </a:p>
          <a:p>
            <a:r>
              <a:rPr lang="en-IN" dirty="0" err="1">
                <a:latin typeface="Kokila" panose="020B0604020202020204" pitchFamily="34" charset="0"/>
                <a:cs typeface="Kokila" panose="020B0604020202020204" pitchFamily="34" charset="0"/>
              </a:rPr>
              <a:t>aavaas</a:t>
            </a:r>
            <a:endParaRPr lang="en-IN" dirty="0">
              <a:latin typeface="Kokila" panose="020B0604020202020204" pitchFamily="34" charset="0"/>
              <a:cs typeface="Kokila" panose="020B0604020202020204" pitchFamily="34" charset="0"/>
            </a:endParaRPr>
          </a:p>
        </p:txBody>
      </p:sp>
      <p:sp>
        <p:nvSpPr>
          <p:cNvPr id="25608" name="Rectangle 8"/>
          <p:cNvSpPr>
            <a:spLocks noChangeArrowheads="1"/>
          </p:cNvSpPr>
          <p:nvPr/>
        </p:nvSpPr>
        <p:spPr bwMode="auto">
          <a:xfrm>
            <a:off x="4343400" y="4267200"/>
            <a:ext cx="1295400" cy="609600"/>
          </a:xfrm>
          <a:prstGeom prst="rect">
            <a:avLst/>
          </a:prstGeom>
          <a:solidFill>
            <a:srgbClr val="FFCC99"/>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आजीविका</a:t>
            </a:r>
          </a:p>
        </p:txBody>
      </p:sp>
      <p:sp>
        <p:nvSpPr>
          <p:cNvPr id="25609" name="Rectangle 9"/>
          <p:cNvSpPr>
            <a:spLocks noChangeArrowheads="1"/>
          </p:cNvSpPr>
          <p:nvPr/>
        </p:nvSpPr>
        <p:spPr bwMode="auto">
          <a:xfrm>
            <a:off x="2209800" y="3276600"/>
            <a:ext cx="1371600" cy="533400"/>
          </a:xfrm>
          <a:prstGeom prst="rect">
            <a:avLst/>
          </a:prstGeom>
          <a:solidFill>
            <a:srgbClr val="FFCC99"/>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शिक्षा</a:t>
            </a:r>
          </a:p>
          <a:p>
            <a:r>
              <a:rPr lang="hi-IN" dirty="0">
                <a:latin typeface="Kokila" panose="020B0604020202020204" pitchFamily="34" charset="0"/>
                <a:cs typeface="Kokila" panose="020B0604020202020204" pitchFamily="34" charset="0"/>
              </a:rPr>
              <a:t>पोषण</a:t>
            </a:r>
          </a:p>
        </p:txBody>
      </p:sp>
      <p:sp>
        <p:nvSpPr>
          <p:cNvPr id="25610" name="Rectangle 10"/>
          <p:cNvSpPr>
            <a:spLocks noChangeArrowheads="1"/>
          </p:cNvSpPr>
          <p:nvPr/>
        </p:nvSpPr>
        <p:spPr bwMode="auto">
          <a:xfrm>
            <a:off x="4191000" y="3200400"/>
            <a:ext cx="1600200" cy="609600"/>
          </a:xfrm>
          <a:prstGeom prst="rect">
            <a:avLst/>
          </a:prstGeom>
          <a:solidFill>
            <a:srgbClr val="FFCC99"/>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स्वास्थ्य देखभाल</a:t>
            </a:r>
          </a:p>
        </p:txBody>
      </p:sp>
      <p:sp>
        <p:nvSpPr>
          <p:cNvPr id="25611" name="Rectangle 11"/>
          <p:cNvSpPr>
            <a:spLocks noChangeArrowheads="1"/>
          </p:cNvSpPr>
          <p:nvPr/>
        </p:nvSpPr>
        <p:spPr bwMode="auto">
          <a:xfrm>
            <a:off x="2667000" y="2057400"/>
            <a:ext cx="2057400" cy="457200"/>
          </a:xfrm>
          <a:prstGeom prst="rect">
            <a:avLst/>
          </a:prstGeom>
          <a:solidFill>
            <a:srgbClr val="FFCC99"/>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मनोसामाजिक</a:t>
            </a:r>
          </a:p>
        </p:txBody>
      </p:sp>
      <p:sp>
        <p:nvSpPr>
          <p:cNvPr id="25612" name="Rectangle 12"/>
          <p:cNvSpPr>
            <a:spLocks noGrp="1" noChangeArrowheads="1"/>
          </p:cNvSpPr>
          <p:nvPr>
            <p:ph type="body" sz="half" idx="2"/>
          </p:nvPr>
        </p:nvSpPr>
        <p:spPr>
          <a:xfrm>
            <a:off x="6248400" y="1371600"/>
            <a:ext cx="5536232" cy="4984751"/>
          </a:xfrm>
          <a:noFill/>
        </p:spPr>
        <p:txBody>
          <a:bodyPr>
            <a:normAutofit/>
          </a:bodyPr>
          <a:lstStyle/>
          <a:p>
            <a:r>
              <a:rPr lang="hi-IN" sz="3200" dirty="0">
                <a:latin typeface="Kokila" panose="020B0604020202020204" pitchFamily="34" charset="0"/>
                <a:cs typeface="Kokila" panose="020B0604020202020204" pitchFamily="34" charset="0"/>
              </a:rPr>
              <a:t>पुनर्निर्माण पहलों में समग्र देखभाल और पुनर्वास के एक अनिवार्य भाग के रूप में मनो-सामाजिक देखभाल को एकीकृत करने की आवश्यकता है।</a:t>
            </a:r>
          </a:p>
          <a:p>
            <a:r>
              <a:rPr lang="hi-IN" sz="3200" dirty="0">
                <a:latin typeface="Kokila" panose="020B0604020202020204" pitchFamily="34" charset="0"/>
                <a:cs typeface="Kokila" panose="020B0604020202020204" pitchFamily="34" charset="0"/>
              </a:rPr>
              <a:t>जिन लोगों को विभिन्न प्रकार की देखभाल प्राप्त होगी, उनकी भावनात्मक प्रतिक्रियाएँ कम होंगी, कार्यक्षमता बेहतर होगी और जीवन की गुणवत्ता बेहतर होगी।</a:t>
            </a:r>
          </a:p>
        </p:txBody>
      </p:sp>
      <p:sp>
        <p:nvSpPr>
          <p:cNvPr id="3" name="Slide Number Placeholder 2">
            <a:extLst>
              <a:ext uri="{FF2B5EF4-FFF2-40B4-BE49-F238E27FC236}">
                <a16:creationId xmlns:a16="http://schemas.microsoft.com/office/drawing/2014/main" id="{FAA8FA20-3079-C13A-5694-EE87125AB23F}"/>
              </a:ext>
            </a:extLst>
          </p:cNvPr>
          <p:cNvSpPr>
            <a:spLocks noGrp="1"/>
          </p:cNvSpPr>
          <p:nvPr>
            <p:ph type="sldNum" sz="quarter" idx="12"/>
          </p:nvPr>
        </p:nvSpPr>
        <p:spPr/>
        <p:txBody>
          <a:bodyPr/>
          <a:lstStyle/>
          <a:p>
            <a:fld id="{3FA883A4-A1EF-4C34-A15F-42A22CBD9D3D}" type="slidenum">
              <a:rPr lang="en-IN" smtClean="0"/>
              <a:t>19</a:t>
            </a:fld>
            <a:endParaRPr lang="en-IN"/>
          </a:p>
        </p:txBody>
      </p:sp>
    </p:spTree>
    <p:extLst>
      <p:ext uri="{BB962C8B-B14F-4D97-AF65-F5344CB8AC3E}">
        <p14:creationId xmlns:p14="http://schemas.microsoft.com/office/powerpoint/2010/main" val="245870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
        <p:nvSpPr>
          <p:cNvPr id="1048599" name="Content Placeholder 2"/>
          <p:cNvSpPr>
            <a:spLocks noGrp="1"/>
          </p:cNvSpPr>
          <p:nvPr>
            <p:ph idx="4294967295"/>
          </p:nvPr>
        </p:nvSpPr>
        <p:spPr>
          <a:xfrm>
            <a:off x="5375920" y="2089151"/>
            <a:ext cx="5976664" cy="3429000"/>
          </a:xfrm>
          <a:prstGeom prst="rect">
            <a:avLst/>
          </a:prstGeom>
          <a:noFill/>
        </p:spPr>
        <p:txBody>
          <a:bodyPr>
            <a:noAutofit/>
          </a:bodyPr>
          <a:lstStyle/>
          <a:p>
            <a:pPr eaLnBrk="0" fontAlgn="base" hangingPunct="0">
              <a:spcBef>
                <a:spcPct val="0"/>
              </a:spcBef>
              <a:spcAft>
                <a:spcPct val="0"/>
              </a:spcAft>
              <a:buFont typeface="Wingdings" panose="05000000000000000000" pitchFamily="2" charset="2"/>
              <a:buChar char="Ø"/>
            </a:pPr>
            <a:r>
              <a:rPr lang="hi-IN" altLang="en-US" b="1" dirty="0">
                <a:latin typeface="Kokila" panose="020B0604020202020204" pitchFamily="34" charset="0"/>
                <a:cs typeface="Kokila" panose="020B0604020202020204" pitchFamily="34" charset="0"/>
              </a:rPr>
              <a:t>मृतक प्रबंधन के कानूनी पहलुओं का वर्णन करें।</a:t>
            </a:r>
            <a:endParaRPr lang="en-US" altLang="en-US" b="1" dirty="0">
              <a:latin typeface="Kokila" panose="020B0604020202020204" pitchFamily="34" charset="0"/>
              <a:cs typeface="Kokila" panose="020B0604020202020204" pitchFamily="34" charset="0"/>
            </a:endParaRPr>
          </a:p>
          <a:p>
            <a:pPr eaLnBrk="0" fontAlgn="base" hangingPunct="0">
              <a:spcBef>
                <a:spcPct val="0"/>
              </a:spcBef>
              <a:spcAft>
                <a:spcPct val="0"/>
              </a:spcAft>
              <a:buFont typeface="Wingdings" panose="05000000000000000000" pitchFamily="2" charset="2"/>
              <a:buChar char="Ø"/>
            </a:pPr>
            <a:endParaRPr lang="en-US" altLang="en-US" dirty="0">
              <a:latin typeface="Kokila" panose="020B0604020202020204" pitchFamily="34" charset="0"/>
              <a:cs typeface="Kokila" panose="020B0604020202020204" pitchFamily="34" charset="0"/>
            </a:endParaRPr>
          </a:p>
          <a:p>
            <a:pPr eaLnBrk="0" fontAlgn="base" hangingPunct="0">
              <a:spcBef>
                <a:spcPct val="0"/>
              </a:spcBef>
              <a:spcAft>
                <a:spcPct val="0"/>
              </a:spcAft>
              <a:buFont typeface="Wingdings" panose="05000000000000000000" pitchFamily="2" charset="2"/>
              <a:buChar char="Ø"/>
            </a:pPr>
            <a:r>
              <a:rPr lang="hi-IN" altLang="en-US" b="1" dirty="0">
                <a:latin typeface="Kokila" panose="020B0604020202020204" pitchFamily="34" charset="0"/>
                <a:cs typeface="Kokila" panose="020B0604020202020204" pitchFamily="34" charset="0"/>
              </a:rPr>
              <a:t>मृतक प्रबंधन के लिए नीतियाँ</a:t>
            </a:r>
            <a:r>
              <a:rPr lang="en-US" altLang="en-US" b="1" dirty="0">
                <a:latin typeface="Kokila" panose="020B0604020202020204" pitchFamily="34" charset="0"/>
                <a:cs typeface="Kokila" panose="020B0604020202020204" pitchFamily="34" charset="0"/>
              </a:rPr>
              <a:t>, </a:t>
            </a:r>
            <a:r>
              <a:rPr lang="hi-IN" altLang="en-US" b="1" dirty="0">
                <a:latin typeface="Kokila" panose="020B0604020202020204" pitchFamily="34" charset="0"/>
                <a:cs typeface="Kokila" panose="020B0604020202020204" pitchFamily="34" charset="0"/>
              </a:rPr>
              <a:t>योजनाएँ और दिशानिर्देशों का वर्णन करें।</a:t>
            </a:r>
            <a:endParaRPr lang="en-US" altLang="en-US" b="1" dirty="0">
              <a:latin typeface="Kokila" panose="020B0604020202020204" pitchFamily="34" charset="0"/>
              <a:cs typeface="Kokila" panose="020B0604020202020204" pitchFamily="34" charset="0"/>
            </a:endParaRPr>
          </a:p>
          <a:p>
            <a:pPr eaLnBrk="0" fontAlgn="base" hangingPunct="0">
              <a:spcBef>
                <a:spcPct val="0"/>
              </a:spcBef>
              <a:spcAft>
                <a:spcPct val="0"/>
              </a:spcAft>
              <a:buFont typeface="Wingdings" panose="05000000000000000000" pitchFamily="2" charset="2"/>
              <a:buChar char="Ø"/>
            </a:pPr>
            <a:endParaRPr lang="en-US" altLang="en-US" dirty="0">
              <a:latin typeface="Kokila" panose="020B0604020202020204" pitchFamily="34" charset="0"/>
              <a:cs typeface="Kokila" panose="020B0604020202020204" pitchFamily="34" charset="0"/>
            </a:endParaRPr>
          </a:p>
          <a:p>
            <a:pPr eaLnBrk="0" fontAlgn="base" hangingPunct="0">
              <a:spcBef>
                <a:spcPct val="0"/>
              </a:spcBef>
              <a:spcAft>
                <a:spcPct val="0"/>
              </a:spcAft>
              <a:buFont typeface="Wingdings" panose="05000000000000000000" pitchFamily="2" charset="2"/>
              <a:buChar char="Ø"/>
            </a:pPr>
            <a:r>
              <a:rPr lang="hi-IN" altLang="en-US" b="1" dirty="0">
                <a:latin typeface="Kokila" panose="020B0604020202020204" pitchFamily="34" charset="0"/>
                <a:cs typeface="Kokila" panose="020B0604020202020204" pitchFamily="34" charset="0"/>
              </a:rPr>
              <a:t>जिले स्तर पर मृतक प्रबंधन के प्रावधान।</a:t>
            </a:r>
            <a:endParaRPr lang="en-US" altLang="en-US" dirty="0">
              <a:latin typeface="Kokila" panose="020B0604020202020204" pitchFamily="34" charset="0"/>
              <a:cs typeface="Kokila" panose="020B0604020202020204" pitchFamily="34" charset="0"/>
            </a:endParaRPr>
          </a:p>
        </p:txBody>
      </p:sp>
      <p:sp>
        <p:nvSpPr>
          <p:cNvPr id="4" name="Rounded Rectangle 1">
            <a:extLst>
              <a:ext uri="{FF2B5EF4-FFF2-40B4-BE49-F238E27FC236}">
                <a16:creationId xmlns:a16="http://schemas.microsoft.com/office/drawing/2014/main" id="{B8573957-87D2-F409-E41E-731034596ED1}"/>
              </a:ext>
            </a:extLst>
          </p:cNvPr>
          <p:cNvSpPr/>
          <p:nvPr/>
        </p:nvSpPr>
        <p:spPr>
          <a:xfrm>
            <a:off x="1379984" y="1628800"/>
            <a:ext cx="2971800" cy="609600"/>
          </a:xfrm>
          <a:prstGeom prst="roundRect">
            <a:avLst>
              <a:gd name="adj" fmla="val 50000"/>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i-IN" sz="4400" b="1" u="sng" dirty="0">
                <a:solidFill>
                  <a:srgbClr val="C00000"/>
                </a:solidFill>
                <a:latin typeface="Kokila" panose="020B0604020202020204" pitchFamily="34" charset="0"/>
                <a:ea typeface="Open Sans" panose="020B0606030504020204" pitchFamily="34" charset="0"/>
                <a:cs typeface="Kokila" panose="020B0604020202020204" pitchFamily="34" charset="0"/>
              </a:rPr>
              <a:t>उद्देश्य</a:t>
            </a:r>
            <a:r>
              <a:rPr lang="hi-IN" sz="2800" b="1" u="sng" dirty="0">
                <a:solidFill>
                  <a:srgbClr val="C00000"/>
                </a:solidFill>
                <a:latin typeface="Kokila" panose="020B0604020202020204" pitchFamily="34" charset="0"/>
                <a:ea typeface="Open Sans" panose="020B0606030504020204" pitchFamily="34" charset="0"/>
                <a:cs typeface="Kokila" panose="020B0604020202020204" pitchFamily="34" charset="0"/>
              </a:rPr>
              <a:t> </a:t>
            </a:r>
            <a:endParaRPr lang="en-US" sz="2800" b="1" u="sng" dirty="0">
              <a:solidFill>
                <a:srgbClr val="C00000"/>
              </a:solidFill>
              <a:latin typeface="Kokila" panose="020B0604020202020204" pitchFamily="34" charset="0"/>
              <a:ea typeface="Open Sans" panose="020B0606030504020204" pitchFamily="34" charset="0"/>
              <a:cs typeface="Kokila" panose="020B0604020202020204" pitchFamily="34" charset="0"/>
            </a:endParaRPr>
          </a:p>
        </p:txBody>
      </p:sp>
      <p:sp>
        <p:nvSpPr>
          <p:cNvPr id="5" name="Upon completing this lesson, you will be able to:">
            <a:extLst>
              <a:ext uri="{FF2B5EF4-FFF2-40B4-BE49-F238E27FC236}">
                <a16:creationId xmlns:a16="http://schemas.microsoft.com/office/drawing/2014/main" id="{AFE45766-0490-3E29-928F-00FE1B01848B}"/>
              </a:ext>
            </a:extLst>
          </p:cNvPr>
          <p:cNvSpPr txBox="1">
            <a:spLocks/>
          </p:cNvSpPr>
          <p:nvPr/>
        </p:nvSpPr>
        <p:spPr>
          <a:xfrm>
            <a:off x="983432" y="2393952"/>
            <a:ext cx="3981115" cy="1816467"/>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3200" dirty="0" err="1">
                <a:latin typeface="Kokila" panose="020B0604020202020204" pitchFamily="34" charset="0"/>
                <a:cs typeface="Kokila" panose="020B0604020202020204" pitchFamily="34" charset="0"/>
              </a:rPr>
              <a:t>इस</a:t>
            </a:r>
            <a:r>
              <a:rPr lang="en-US" sz="3200" dirty="0">
                <a:latin typeface="Kokila" panose="020B0604020202020204" pitchFamily="34" charset="0"/>
                <a:cs typeface="Kokila" panose="020B0604020202020204" pitchFamily="34" charset="0"/>
              </a:rPr>
              <a:t> </a:t>
            </a:r>
            <a:r>
              <a:rPr lang="en-US" sz="3200" dirty="0" err="1">
                <a:latin typeface="Kokila" panose="020B0604020202020204" pitchFamily="34" charset="0"/>
                <a:cs typeface="Kokila" panose="020B0604020202020204" pitchFamily="34" charset="0"/>
              </a:rPr>
              <a:t>पाठ</a:t>
            </a:r>
            <a:r>
              <a:rPr lang="en-US" sz="3200" dirty="0">
                <a:latin typeface="Kokila" panose="020B0604020202020204" pitchFamily="34" charset="0"/>
                <a:cs typeface="Kokila" panose="020B0604020202020204" pitchFamily="34" charset="0"/>
              </a:rPr>
              <a:t> </a:t>
            </a:r>
            <a:r>
              <a:rPr lang="hi-IN" sz="3200" dirty="0">
                <a:latin typeface="Kokila" panose="020B0604020202020204" pitchFamily="34" charset="0"/>
                <a:cs typeface="Kokila" panose="020B0604020202020204" pitchFamily="34" charset="0"/>
              </a:rPr>
              <a:t>का अध्ययन </a:t>
            </a:r>
            <a:r>
              <a:rPr lang="en-US" sz="3200" dirty="0" err="1">
                <a:latin typeface="Kokila" panose="020B0604020202020204" pitchFamily="34" charset="0"/>
                <a:cs typeface="Kokila" panose="020B0604020202020204" pitchFamily="34" charset="0"/>
              </a:rPr>
              <a:t>करने</a:t>
            </a:r>
            <a:r>
              <a:rPr lang="en-US" sz="3200" dirty="0">
                <a:latin typeface="Kokila" panose="020B0604020202020204" pitchFamily="34" charset="0"/>
                <a:cs typeface="Kokila" panose="020B0604020202020204" pitchFamily="34" charset="0"/>
              </a:rPr>
              <a:t> </a:t>
            </a:r>
            <a:r>
              <a:rPr lang="en-US" sz="3200" dirty="0" err="1">
                <a:latin typeface="Kokila" panose="020B0604020202020204" pitchFamily="34" charset="0"/>
                <a:cs typeface="Kokila" panose="020B0604020202020204" pitchFamily="34" charset="0"/>
              </a:rPr>
              <a:t>पर</a:t>
            </a:r>
            <a:r>
              <a:rPr lang="en-US" sz="3200" dirty="0">
                <a:latin typeface="Kokila" panose="020B0604020202020204" pitchFamily="34" charset="0"/>
                <a:cs typeface="Kokila" panose="020B0604020202020204" pitchFamily="34" charset="0"/>
              </a:rPr>
              <a:t> </a:t>
            </a:r>
            <a:r>
              <a:rPr lang="en-US" sz="3200" dirty="0" err="1">
                <a:latin typeface="Kokila" panose="020B0604020202020204" pitchFamily="34" charset="0"/>
                <a:cs typeface="Kokila" panose="020B0604020202020204" pitchFamily="34" charset="0"/>
              </a:rPr>
              <a:t>आप</a:t>
            </a:r>
            <a:r>
              <a:rPr lang="en-US" sz="3200" dirty="0">
                <a:latin typeface="Kokila" panose="020B0604020202020204" pitchFamily="34" charset="0"/>
                <a:cs typeface="Kokila" panose="020B0604020202020204" pitchFamily="34" charset="0"/>
              </a:rPr>
              <a:t> </a:t>
            </a:r>
            <a:r>
              <a:rPr lang="en-US" sz="3200" dirty="0" err="1">
                <a:latin typeface="Kokila" panose="020B0604020202020204" pitchFamily="34" charset="0"/>
                <a:cs typeface="Kokila" panose="020B0604020202020204" pitchFamily="34" charset="0"/>
              </a:rPr>
              <a:t>निम्नलिखित</a:t>
            </a:r>
            <a:r>
              <a:rPr lang="en-US" sz="3200" dirty="0">
                <a:latin typeface="Kokila" panose="020B0604020202020204" pitchFamily="34" charset="0"/>
                <a:cs typeface="Kokila" panose="020B0604020202020204" pitchFamily="34" charset="0"/>
              </a:rPr>
              <a:t> </a:t>
            </a:r>
            <a:r>
              <a:rPr lang="hi-IN" sz="3200" dirty="0">
                <a:latin typeface="Kokila" panose="020B0604020202020204" pitchFamily="34" charset="0"/>
                <a:cs typeface="Kokila" panose="020B0604020202020204" pitchFamily="34" charset="0"/>
              </a:rPr>
              <a:t>बातों से अवगत </a:t>
            </a:r>
            <a:r>
              <a:rPr lang="en-US" sz="3200" dirty="0" err="1">
                <a:latin typeface="Kokila" panose="020B0604020202020204" pitchFamily="34" charset="0"/>
                <a:cs typeface="Kokila" panose="020B0604020202020204" pitchFamily="34" charset="0"/>
              </a:rPr>
              <a:t>होंगे</a:t>
            </a:r>
            <a:r>
              <a:rPr lang="en-US" sz="3200" dirty="0">
                <a:latin typeface="Kokila" panose="020B0604020202020204" pitchFamily="34" charset="0"/>
                <a:cs typeface="Kokila" panose="020B0604020202020204" pitchFamily="34" charset="0"/>
              </a:rPr>
              <a:t>:</a:t>
            </a:r>
          </a:p>
        </p:txBody>
      </p:sp>
    </p:spTree>
    <p:extLst>
      <p:ext uri="{BB962C8B-B14F-4D97-AF65-F5344CB8AC3E}">
        <p14:creationId xmlns:p14="http://schemas.microsoft.com/office/powerpoint/2010/main" val="2636403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0" y="-76200"/>
            <a:ext cx="9144000" cy="762000"/>
          </a:xfrm>
        </p:spPr>
        <p:txBody>
          <a:bodyPr>
            <a:normAutofit/>
          </a:bodyPr>
          <a:lstStyle/>
          <a:p>
            <a:r>
              <a:rPr lang="hi-IN" sz="3600" dirty="0">
                <a:solidFill>
                  <a:schemeClr val="accent6"/>
                </a:solidFill>
                <a:latin typeface="Kokila" panose="020B0604020202020204" pitchFamily="34" charset="0"/>
                <a:cs typeface="Kokila" panose="020B0604020202020204" pitchFamily="34" charset="0"/>
              </a:rPr>
              <a:t>सामुदायिक स्तर पर सहायकों की भूमिका</a:t>
            </a:r>
          </a:p>
        </p:txBody>
      </p:sp>
      <p:sp>
        <p:nvSpPr>
          <p:cNvPr id="26627" name="Rectangle 3"/>
          <p:cNvSpPr>
            <a:spLocks noChangeArrowheads="1"/>
          </p:cNvSpPr>
          <p:nvPr/>
        </p:nvSpPr>
        <p:spPr bwMode="auto">
          <a:xfrm>
            <a:off x="1524000" y="838200"/>
            <a:ext cx="9144000" cy="6019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atin typeface="Kokila" panose="020B0604020202020204" pitchFamily="34" charset="0"/>
                <a:cs typeface="Kokila" panose="020B0604020202020204" pitchFamily="34" charset="0"/>
              </a:rPr>
              <a:t>                 </a:t>
            </a:r>
          </a:p>
        </p:txBody>
      </p:sp>
      <p:sp>
        <p:nvSpPr>
          <p:cNvPr id="26628" name="Rectangle 4"/>
          <p:cNvSpPr>
            <a:spLocks noChangeArrowheads="1"/>
          </p:cNvSpPr>
          <p:nvPr/>
        </p:nvSpPr>
        <p:spPr bwMode="auto">
          <a:xfrm>
            <a:off x="3048000" y="838200"/>
            <a:ext cx="1295400" cy="381000"/>
          </a:xfrm>
          <a:prstGeom prst="rect">
            <a:avLst/>
          </a:prstGeom>
          <a:no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आपदा</a:t>
            </a:r>
          </a:p>
        </p:txBody>
      </p:sp>
      <p:sp>
        <p:nvSpPr>
          <p:cNvPr id="26629" name="Rectangle 5"/>
          <p:cNvSpPr>
            <a:spLocks noChangeArrowheads="1"/>
          </p:cNvSpPr>
          <p:nvPr/>
        </p:nvSpPr>
        <p:spPr bwMode="auto">
          <a:xfrm>
            <a:off x="5257800" y="685800"/>
            <a:ext cx="1295400" cy="457200"/>
          </a:xfrm>
          <a:prstGeom prst="rect">
            <a:avLst/>
          </a:prstGeom>
          <a:solidFill>
            <a:schemeClr val="bg1"/>
          </a:solidFill>
          <a:ln>
            <a:noFill/>
          </a:ln>
        </p:spPr>
        <p:txBody>
          <a:bodyPr wrap="none" anchor="ctr"/>
          <a:lstStyle/>
          <a:p>
            <a:pPr algn="ctr"/>
            <a:r>
              <a:rPr lang="en-US" b="1" dirty="0">
                <a:latin typeface="Kokila" panose="020B0604020202020204" pitchFamily="34" charset="0"/>
                <a:cs typeface="Kokila" panose="020B0604020202020204" pitchFamily="34" charset="0"/>
              </a:rPr>
              <a:t>Can lead to</a:t>
            </a:r>
          </a:p>
        </p:txBody>
      </p:sp>
      <p:sp>
        <p:nvSpPr>
          <p:cNvPr id="26630" name="Rectangle 6"/>
          <p:cNvSpPr>
            <a:spLocks noChangeArrowheads="1"/>
          </p:cNvSpPr>
          <p:nvPr/>
        </p:nvSpPr>
        <p:spPr bwMode="auto">
          <a:xfrm>
            <a:off x="7924800" y="548680"/>
            <a:ext cx="1981200" cy="1051520"/>
          </a:xfrm>
          <a:prstGeom prst="rect">
            <a:avLst/>
          </a:prstGeom>
          <a:solidFill>
            <a:schemeClr val="bg1"/>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संकट</a:t>
            </a:r>
          </a:p>
          <a:p>
            <a:r>
              <a:rPr lang="hi-IN" dirty="0">
                <a:latin typeface="Kokila" panose="020B0604020202020204" pitchFamily="34" charset="0"/>
                <a:cs typeface="Kokila" panose="020B0604020202020204" pitchFamily="34" charset="0"/>
              </a:rPr>
              <a:t>और</a:t>
            </a:r>
          </a:p>
          <a:p>
            <a:r>
              <a:rPr lang="hi-IN" dirty="0">
                <a:latin typeface="Kokila" panose="020B0604020202020204" pitchFamily="34" charset="0"/>
                <a:cs typeface="Kokila" panose="020B0604020202020204" pitchFamily="34" charset="0"/>
              </a:rPr>
              <a:t>विकलांगता</a:t>
            </a:r>
          </a:p>
          <a:p>
            <a:pPr algn="ctr"/>
            <a:r>
              <a:rPr lang="en-US" b="1" dirty="0">
                <a:solidFill>
                  <a:srgbClr val="2E1F9B"/>
                </a:solidFill>
                <a:latin typeface="Kokila" panose="020B0604020202020204" pitchFamily="34" charset="0"/>
                <a:cs typeface="Kokila" panose="020B0604020202020204" pitchFamily="34" charset="0"/>
              </a:rPr>
              <a:t>    </a:t>
            </a:r>
          </a:p>
        </p:txBody>
      </p:sp>
      <p:sp>
        <p:nvSpPr>
          <p:cNvPr id="26631" name="Rectangle 7"/>
          <p:cNvSpPr>
            <a:spLocks noChangeArrowheads="1"/>
          </p:cNvSpPr>
          <p:nvPr/>
        </p:nvSpPr>
        <p:spPr bwMode="auto">
          <a:xfrm>
            <a:off x="3581400" y="1752600"/>
            <a:ext cx="4495800" cy="381000"/>
          </a:xfrm>
          <a:prstGeom prst="rect">
            <a:avLst/>
          </a:prstGeom>
          <a:solidFill>
            <a:schemeClr val="bg1"/>
          </a:solidFill>
          <a:ln w="9525">
            <a:solidFill>
              <a:schemeClr val="tx1"/>
            </a:solidFill>
            <a:miter lim="800000"/>
            <a:headEnd/>
            <a:tailEnd/>
          </a:ln>
        </p:spPr>
        <p:txBody>
          <a:bodyPr wrap="none" anchor="ctr"/>
          <a:lstStyle/>
          <a:p>
            <a:r>
              <a:rPr lang="hi-IN" dirty="0">
                <a:latin typeface="Kokila" panose="020B0604020202020204" pitchFamily="34" charset="0"/>
                <a:cs typeface="Kokila" panose="020B0604020202020204" pitchFamily="34" charset="0"/>
              </a:rPr>
              <a:t>सामुदायिक स्तर के सहायक की भूमिका</a:t>
            </a:r>
          </a:p>
        </p:txBody>
      </p:sp>
      <p:sp>
        <p:nvSpPr>
          <p:cNvPr id="26632" name="Rectangle 8"/>
          <p:cNvSpPr>
            <a:spLocks noChangeArrowheads="1"/>
          </p:cNvSpPr>
          <p:nvPr/>
        </p:nvSpPr>
        <p:spPr bwMode="auto">
          <a:xfrm>
            <a:off x="1828800" y="2667000"/>
            <a:ext cx="2819400" cy="2895600"/>
          </a:xfrm>
          <a:prstGeom prst="rect">
            <a:avLst/>
          </a:prstGeom>
          <a:noFill/>
          <a:ln w="9525">
            <a:solidFill>
              <a:schemeClr val="tx1"/>
            </a:solidFill>
            <a:miter lim="800000"/>
            <a:headEnd/>
            <a:tailEnd/>
          </a:ln>
        </p:spPr>
        <p:txBody>
          <a:bodyPr/>
          <a:lstStyle/>
          <a:p>
            <a:r>
              <a:rPr lang="hi-IN" dirty="0">
                <a:latin typeface="Kokila" panose="020B0604020202020204" pitchFamily="34" charset="0"/>
                <a:cs typeface="Kokila" panose="020B0604020202020204" pitchFamily="34" charset="0"/>
              </a:rPr>
              <a:t>लोगों को उनके शरीर और मन में होने वाले बदलावों को समझने में मदद करें</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वायु संचार</a:t>
            </a:r>
          </a:p>
          <a:p>
            <a:r>
              <a:rPr lang="hi-IN" dirty="0">
                <a:latin typeface="Kokila" panose="020B0604020202020204" pitchFamily="34" charset="0"/>
                <a:cs typeface="Kokila" panose="020B0604020202020204" pitchFamily="34" charset="0"/>
              </a:rPr>
              <a:t>सक्रिय श्रवण</a:t>
            </a:r>
          </a:p>
          <a:p>
            <a:r>
              <a:rPr lang="hi-IN" dirty="0">
                <a:latin typeface="Kokila" panose="020B0604020202020204" pitchFamily="34" charset="0"/>
                <a:cs typeface="Kokila" panose="020B0604020202020204" pitchFamily="34" charset="0"/>
              </a:rPr>
              <a:t>सहानुभूति</a:t>
            </a:r>
          </a:p>
        </p:txBody>
      </p:sp>
      <p:sp>
        <p:nvSpPr>
          <p:cNvPr id="26633" name="Rectangle 9"/>
          <p:cNvSpPr>
            <a:spLocks noChangeArrowheads="1"/>
          </p:cNvSpPr>
          <p:nvPr/>
        </p:nvSpPr>
        <p:spPr bwMode="auto">
          <a:xfrm>
            <a:off x="4800600" y="2667000"/>
            <a:ext cx="2590800" cy="2895600"/>
          </a:xfrm>
          <a:prstGeom prst="rect">
            <a:avLst/>
          </a:prstGeom>
          <a:noFill/>
          <a:ln w="9525">
            <a:solidFill>
              <a:schemeClr val="tx1"/>
            </a:solidFill>
            <a:miter lim="800000"/>
            <a:headEnd/>
            <a:tailEnd/>
          </a:ln>
        </p:spPr>
        <p:txBody>
          <a:bodyPr/>
          <a:lstStyle/>
          <a:p>
            <a:r>
              <a:rPr lang="hi-IN" b="1" dirty="0">
                <a:latin typeface="Kokila" panose="020B0604020202020204" pitchFamily="34" charset="0"/>
                <a:cs typeface="Kokila" panose="020B0604020202020204" pitchFamily="34" charset="0"/>
              </a:rPr>
              <a:t>शारीरिक और भावनात्मक प्रभावों को कम करें</a:t>
            </a:r>
          </a:p>
          <a:p>
            <a:endParaRPr lang="hi-IN" dirty="0">
              <a:latin typeface="Kokila" panose="020B0604020202020204" pitchFamily="34" charset="0"/>
              <a:cs typeface="Kokila" panose="020B0604020202020204" pitchFamily="34" charset="0"/>
            </a:endParaRP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आराम</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रुचियों का बाह्यीकरण</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जीवनशैली विकल्प</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सामाजिक सहयोग</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स्वास्थ्य देखभाल</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आध्यात्मिकता</a:t>
            </a:r>
          </a:p>
          <a:p>
            <a:pPr>
              <a:buFontTx/>
              <a:buChar char="•"/>
            </a:pPr>
            <a:endParaRPr lang="en-US" dirty="0">
              <a:latin typeface="Kokila" panose="020B0604020202020204" pitchFamily="34" charset="0"/>
              <a:cs typeface="Kokila" panose="020B0604020202020204" pitchFamily="34" charset="0"/>
            </a:endParaRPr>
          </a:p>
        </p:txBody>
      </p:sp>
      <p:sp>
        <p:nvSpPr>
          <p:cNvPr id="26634" name="Rectangle 10"/>
          <p:cNvSpPr>
            <a:spLocks noChangeArrowheads="1"/>
          </p:cNvSpPr>
          <p:nvPr/>
        </p:nvSpPr>
        <p:spPr bwMode="auto">
          <a:xfrm>
            <a:off x="7543800" y="2667000"/>
            <a:ext cx="2590800" cy="2895600"/>
          </a:xfrm>
          <a:prstGeom prst="rect">
            <a:avLst/>
          </a:prstGeom>
          <a:noFill/>
          <a:ln w="9525">
            <a:solidFill>
              <a:schemeClr val="tx1"/>
            </a:solidFill>
            <a:miter lim="800000"/>
            <a:headEnd/>
            <a:tailEnd/>
          </a:ln>
        </p:spPr>
        <p:txBody>
          <a:bodyPr/>
          <a:lstStyle/>
          <a:p>
            <a:r>
              <a:rPr lang="hi-IN" b="1" dirty="0">
                <a:latin typeface="Kokila" panose="020B0604020202020204" pitchFamily="34" charset="0"/>
                <a:cs typeface="Kokila" panose="020B0604020202020204" pitchFamily="34" charset="0"/>
              </a:rPr>
              <a:t>उनके बिखरते जीवन को सहारा दें और पुनर्निर्माण करें</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आवास सहायता</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मुआवजे के लिए सहायता</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पैरालीगल सहायता</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शैक्षिक सहायता</a:t>
            </a:r>
          </a:p>
          <a:p>
            <a:pPr marL="285750" indent="-285750">
              <a:buFont typeface="Wingdings" panose="05000000000000000000" pitchFamily="2" charset="2"/>
              <a:buChar char="§"/>
            </a:pPr>
            <a:r>
              <a:rPr lang="hi-IN" dirty="0">
                <a:latin typeface="Kokila" panose="020B0604020202020204" pitchFamily="34" charset="0"/>
                <a:cs typeface="Kokila" panose="020B0604020202020204" pitchFamily="34" charset="0"/>
              </a:rPr>
              <a:t>रोज़गार</a:t>
            </a:r>
          </a:p>
          <a:p>
            <a:pPr>
              <a:buFontTx/>
              <a:buChar char="•"/>
            </a:pPr>
            <a:endParaRPr lang="en-US" dirty="0">
              <a:latin typeface="Kokila" panose="020B0604020202020204" pitchFamily="34" charset="0"/>
              <a:cs typeface="Kokila" panose="020B0604020202020204" pitchFamily="34" charset="0"/>
            </a:endParaRPr>
          </a:p>
        </p:txBody>
      </p:sp>
      <p:sp>
        <p:nvSpPr>
          <p:cNvPr id="26635" name="Rectangle 11"/>
          <p:cNvSpPr>
            <a:spLocks noChangeArrowheads="1"/>
          </p:cNvSpPr>
          <p:nvPr/>
        </p:nvSpPr>
        <p:spPr bwMode="auto">
          <a:xfrm>
            <a:off x="4495800" y="6096000"/>
            <a:ext cx="3581400" cy="76200"/>
          </a:xfrm>
          <a:prstGeom prst="rect">
            <a:avLst/>
          </a:prstGeom>
          <a:noFill/>
          <a:ln w="9525">
            <a:solidFill>
              <a:schemeClr val="tx1"/>
            </a:solidFill>
            <a:miter lim="800000"/>
            <a:headEnd/>
            <a:tailEnd/>
          </a:ln>
        </p:spPr>
        <p:txBody>
          <a:bodyPr wrap="none" anchor="ctr"/>
          <a:lstStyle/>
          <a:p>
            <a:pPr algn="ctr"/>
            <a:r>
              <a:rPr lang="hi-IN" dirty="0">
                <a:latin typeface="Kokila" panose="020B0604020202020204" pitchFamily="34" charset="0"/>
                <a:cs typeface="Kokila" panose="020B0604020202020204" pitchFamily="34" charset="0"/>
              </a:rPr>
              <a:t>उपरोक्त तीनों बातें इस ओर ले जाती हैं</a:t>
            </a:r>
          </a:p>
          <a:p>
            <a:pPr algn="ctr"/>
            <a:r>
              <a:rPr lang="en-US" sz="2000" b="1" dirty="0">
                <a:latin typeface="Kokila" panose="020B0604020202020204" pitchFamily="34" charset="0"/>
                <a:cs typeface="Kokila" panose="020B0604020202020204" pitchFamily="34" charset="0"/>
              </a:rPr>
              <a:t>:</a:t>
            </a:r>
          </a:p>
        </p:txBody>
      </p:sp>
      <p:sp>
        <p:nvSpPr>
          <p:cNvPr id="26636" name="Rectangle 12"/>
          <p:cNvSpPr>
            <a:spLocks noChangeArrowheads="1"/>
          </p:cNvSpPr>
          <p:nvPr/>
        </p:nvSpPr>
        <p:spPr bwMode="auto">
          <a:xfrm>
            <a:off x="4088990" y="6309320"/>
            <a:ext cx="4648610" cy="533400"/>
          </a:xfrm>
          <a:prstGeom prst="rect">
            <a:avLst/>
          </a:prstGeom>
          <a:noFill/>
          <a:ln w="9525">
            <a:solidFill>
              <a:schemeClr val="tx1"/>
            </a:solidFill>
            <a:miter lim="800000"/>
            <a:headEnd/>
            <a:tailEnd/>
          </a:ln>
        </p:spPr>
        <p:txBody>
          <a:bodyPr wrap="none" anchor="ctr"/>
          <a:lstStyle/>
          <a:p>
            <a:r>
              <a:rPr lang="en-US" sz="1600" b="1" dirty="0">
                <a:latin typeface="Kokila" panose="020B0604020202020204" pitchFamily="34" charset="0"/>
                <a:cs typeface="Kokila" panose="020B0604020202020204" pitchFamily="34" charset="0"/>
              </a:rPr>
              <a:t>   </a:t>
            </a:r>
            <a:r>
              <a:rPr lang="hi-IN" dirty="0">
                <a:latin typeface="Kokila" panose="020B0604020202020204" pitchFamily="34" charset="0"/>
                <a:cs typeface="Kokila" panose="020B0604020202020204" pitchFamily="34" charset="0"/>
              </a:rPr>
              <a:t>भावनात्मक संकट पर समायोजन और नियंत्रण</a:t>
            </a:r>
          </a:p>
        </p:txBody>
      </p:sp>
      <p:sp>
        <p:nvSpPr>
          <p:cNvPr id="26637" name="Line 13"/>
          <p:cNvSpPr>
            <a:spLocks noChangeShapeType="1"/>
          </p:cNvSpPr>
          <p:nvPr/>
        </p:nvSpPr>
        <p:spPr bwMode="auto">
          <a:xfrm>
            <a:off x="9120336" y="5562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latin typeface="Kokila" panose="020B0604020202020204" pitchFamily="34" charset="0"/>
              <a:cs typeface="Kokila" panose="020B0604020202020204" pitchFamily="34" charset="0"/>
            </a:endParaRPr>
          </a:p>
        </p:txBody>
      </p:sp>
      <p:sp>
        <p:nvSpPr>
          <p:cNvPr id="26638" name="Line 14"/>
          <p:cNvSpPr>
            <a:spLocks noChangeShapeType="1"/>
          </p:cNvSpPr>
          <p:nvPr/>
        </p:nvSpPr>
        <p:spPr bwMode="auto">
          <a:xfrm flipH="1">
            <a:off x="32004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latin typeface="Kokila" panose="020B0604020202020204" pitchFamily="34" charset="0"/>
              <a:cs typeface="Kokila" panose="020B0604020202020204" pitchFamily="34" charset="0"/>
            </a:endParaRPr>
          </a:p>
        </p:txBody>
      </p:sp>
      <p:sp>
        <p:nvSpPr>
          <p:cNvPr id="26639" name="Line 15"/>
          <p:cNvSpPr>
            <a:spLocks noChangeShapeType="1"/>
          </p:cNvSpPr>
          <p:nvPr/>
        </p:nvSpPr>
        <p:spPr bwMode="auto">
          <a:xfrm>
            <a:off x="76200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latin typeface="Kokila" panose="020B0604020202020204" pitchFamily="34" charset="0"/>
              <a:cs typeface="Kokila" panose="020B0604020202020204" pitchFamily="34" charset="0"/>
            </a:endParaRPr>
          </a:p>
        </p:txBody>
      </p:sp>
      <p:sp>
        <p:nvSpPr>
          <p:cNvPr id="26640" name="Line 16"/>
          <p:cNvSpPr>
            <a:spLocks noChangeShapeType="1"/>
          </p:cNvSpPr>
          <p:nvPr/>
        </p:nvSpPr>
        <p:spPr bwMode="auto">
          <a:xfrm>
            <a:off x="5410200" y="1143000"/>
            <a:ext cx="1066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latin typeface="Kokila" panose="020B0604020202020204" pitchFamily="34" charset="0"/>
              <a:cs typeface="Kokila" panose="020B0604020202020204" pitchFamily="34" charset="0"/>
            </a:endParaRPr>
          </a:p>
        </p:txBody>
      </p:sp>
      <p:sp>
        <p:nvSpPr>
          <p:cNvPr id="26642" name="Line 18"/>
          <p:cNvSpPr>
            <a:spLocks noChangeShapeType="1"/>
          </p:cNvSpPr>
          <p:nvPr/>
        </p:nvSpPr>
        <p:spPr bwMode="auto">
          <a:xfrm>
            <a:off x="5943600" y="2133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latin typeface="Kokila" panose="020B0604020202020204" pitchFamily="34" charset="0"/>
              <a:cs typeface="Kokila" panose="020B0604020202020204" pitchFamily="34" charset="0"/>
            </a:endParaRPr>
          </a:p>
        </p:txBody>
      </p:sp>
      <p:sp>
        <p:nvSpPr>
          <p:cNvPr id="3" name="Slide Number Placeholder 2">
            <a:extLst>
              <a:ext uri="{FF2B5EF4-FFF2-40B4-BE49-F238E27FC236}">
                <a16:creationId xmlns:a16="http://schemas.microsoft.com/office/drawing/2014/main" id="{B60DDF46-35EF-9742-1F00-18744D8F3CDA}"/>
              </a:ext>
            </a:extLst>
          </p:cNvPr>
          <p:cNvSpPr>
            <a:spLocks noGrp="1"/>
          </p:cNvSpPr>
          <p:nvPr>
            <p:ph type="sldNum" sz="quarter" idx="12"/>
          </p:nvPr>
        </p:nvSpPr>
        <p:spPr/>
        <p:txBody>
          <a:bodyPr/>
          <a:lstStyle/>
          <a:p>
            <a:fld id="{3FA883A4-A1EF-4C34-A15F-42A22CBD9D3D}" type="slidenum">
              <a:rPr lang="en-IN" smtClean="0"/>
              <a:t>20</a:t>
            </a:fld>
            <a:endParaRPr lang="en-IN"/>
          </a:p>
        </p:txBody>
      </p:sp>
    </p:spTree>
    <p:extLst>
      <p:ext uri="{BB962C8B-B14F-4D97-AF65-F5344CB8AC3E}">
        <p14:creationId xmlns:p14="http://schemas.microsoft.com/office/powerpoint/2010/main" val="409019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21A40-FB38-27FE-1FD1-D7D15BE88401}"/>
            </a:ext>
          </a:extLst>
        </p:cNvPr>
        <p:cNvGrpSpPr/>
        <p:nvPr/>
      </p:nvGrpSpPr>
      <p:grpSpPr>
        <a:xfrm>
          <a:off x="0" y="0"/>
          <a:ext cx="0" cy="0"/>
          <a:chOff x="0" y="0"/>
          <a:chExt cx="0" cy="0"/>
        </a:xfrm>
      </p:grpSpPr>
      <p:sp>
        <p:nvSpPr>
          <p:cNvPr id="26626" name="Rectangle 2">
            <a:extLst>
              <a:ext uri="{FF2B5EF4-FFF2-40B4-BE49-F238E27FC236}">
                <a16:creationId xmlns:a16="http://schemas.microsoft.com/office/drawing/2014/main" id="{46606016-2290-DE2A-29BC-747358438EBA}"/>
              </a:ext>
            </a:extLst>
          </p:cNvPr>
          <p:cNvSpPr>
            <a:spLocks noGrp="1" noChangeArrowheads="1"/>
          </p:cNvSpPr>
          <p:nvPr>
            <p:ph type="title"/>
          </p:nvPr>
        </p:nvSpPr>
        <p:spPr>
          <a:xfrm>
            <a:off x="1524000" y="76200"/>
            <a:ext cx="9144000" cy="685800"/>
          </a:xfrm>
        </p:spPr>
        <p:txBody>
          <a:bodyPr>
            <a:normAutofit fontScale="90000"/>
          </a:bodyPr>
          <a:lstStyle/>
          <a:p>
            <a:r>
              <a:rPr lang="hi-IN" dirty="0">
                <a:solidFill>
                  <a:srgbClr val="FF0000"/>
                </a:solidFill>
                <a:latin typeface="Kokila" panose="020B0604020202020204" pitchFamily="34" charset="0"/>
                <a:cs typeface="Kokila" panose="020B0604020202020204" pitchFamily="34" charset="0"/>
              </a:rPr>
              <a:t>सामुदायिक स्तर पर सहायकों की भूमिका</a:t>
            </a:r>
          </a:p>
        </p:txBody>
      </p:sp>
      <p:sp>
        <p:nvSpPr>
          <p:cNvPr id="26627" name="Rectangle 3">
            <a:extLst>
              <a:ext uri="{FF2B5EF4-FFF2-40B4-BE49-F238E27FC236}">
                <a16:creationId xmlns:a16="http://schemas.microsoft.com/office/drawing/2014/main" id="{21BEABC5-6059-CFDD-0262-11A3D5CEF974}"/>
              </a:ext>
            </a:extLst>
          </p:cNvPr>
          <p:cNvSpPr>
            <a:spLocks noChangeArrowheads="1"/>
          </p:cNvSpPr>
          <p:nvPr/>
        </p:nvSpPr>
        <p:spPr bwMode="auto">
          <a:xfrm>
            <a:off x="983432" y="685800"/>
            <a:ext cx="10153128" cy="6172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285750" indent="-285750" algn="ctr">
              <a:buFont typeface="Wingdings" panose="05000000000000000000" pitchFamily="2" charset="2"/>
              <a:buChar char="Ø"/>
            </a:pPr>
            <a:r>
              <a:rPr lang="en-US">
                <a:latin typeface="Kokila" panose="020B0604020202020204" pitchFamily="34" charset="0"/>
                <a:cs typeface="Kokila" panose="020B0604020202020204" pitchFamily="34" charset="0"/>
              </a:rPr>
              <a:t>                 </a:t>
            </a:r>
          </a:p>
        </p:txBody>
      </p:sp>
      <p:sp>
        <p:nvSpPr>
          <p:cNvPr id="26628" name="Rectangle 4">
            <a:extLst>
              <a:ext uri="{FF2B5EF4-FFF2-40B4-BE49-F238E27FC236}">
                <a16:creationId xmlns:a16="http://schemas.microsoft.com/office/drawing/2014/main" id="{8CD0E62F-6DE6-E002-41F5-F7CE65EF41EC}"/>
              </a:ext>
            </a:extLst>
          </p:cNvPr>
          <p:cNvSpPr>
            <a:spLocks noChangeArrowheads="1"/>
          </p:cNvSpPr>
          <p:nvPr/>
        </p:nvSpPr>
        <p:spPr bwMode="auto">
          <a:xfrm>
            <a:off x="3048000" y="838200"/>
            <a:ext cx="1295400" cy="381000"/>
          </a:xfrm>
          <a:prstGeom prst="rect">
            <a:avLst/>
          </a:prstGeom>
          <a:noFill/>
          <a:ln w="9525">
            <a:solidFill>
              <a:schemeClr val="tx1"/>
            </a:solidFill>
            <a:miter lim="800000"/>
            <a:headEnd/>
            <a:tailEnd/>
          </a:ln>
        </p:spPr>
        <p:txBody>
          <a:bodyPr wrap="none" anchor="ctr"/>
          <a:lstStyle/>
          <a:p>
            <a:pPr algn="ctr"/>
            <a:r>
              <a:rPr lang="hi-IN" sz="2400" dirty="0">
                <a:latin typeface="Kokila" panose="020B0604020202020204" pitchFamily="34" charset="0"/>
                <a:cs typeface="Kokila" panose="020B0604020202020204" pitchFamily="34" charset="0"/>
              </a:rPr>
              <a:t>आपदा</a:t>
            </a:r>
          </a:p>
        </p:txBody>
      </p:sp>
      <p:sp>
        <p:nvSpPr>
          <p:cNvPr id="26629" name="Rectangle 5">
            <a:extLst>
              <a:ext uri="{FF2B5EF4-FFF2-40B4-BE49-F238E27FC236}">
                <a16:creationId xmlns:a16="http://schemas.microsoft.com/office/drawing/2014/main" id="{3BEF851F-AB93-F3C4-02AD-413FFA96F345}"/>
              </a:ext>
            </a:extLst>
          </p:cNvPr>
          <p:cNvSpPr>
            <a:spLocks noChangeArrowheads="1"/>
          </p:cNvSpPr>
          <p:nvPr/>
        </p:nvSpPr>
        <p:spPr bwMode="auto">
          <a:xfrm>
            <a:off x="5257800" y="685800"/>
            <a:ext cx="1295400" cy="457200"/>
          </a:xfrm>
          <a:prstGeom prst="rect">
            <a:avLst/>
          </a:prstGeom>
          <a:solidFill>
            <a:schemeClr val="bg1"/>
          </a:solidFill>
          <a:ln>
            <a:noFill/>
          </a:ln>
        </p:spPr>
        <p:txBody>
          <a:bodyPr wrap="none" anchor="ctr"/>
          <a:lstStyle/>
          <a:p>
            <a:pPr algn="ctr"/>
            <a:r>
              <a:rPr lang="en-US" b="1" dirty="0">
                <a:latin typeface="Kokila" panose="020B0604020202020204" pitchFamily="34" charset="0"/>
                <a:cs typeface="Kokila" panose="020B0604020202020204" pitchFamily="34" charset="0"/>
              </a:rPr>
              <a:t>Can lead to</a:t>
            </a:r>
          </a:p>
        </p:txBody>
      </p:sp>
      <p:sp>
        <p:nvSpPr>
          <p:cNvPr id="26630" name="Rectangle 6">
            <a:extLst>
              <a:ext uri="{FF2B5EF4-FFF2-40B4-BE49-F238E27FC236}">
                <a16:creationId xmlns:a16="http://schemas.microsoft.com/office/drawing/2014/main" id="{92F8DD79-C83F-0DF8-1794-D93CBE2C201F}"/>
              </a:ext>
            </a:extLst>
          </p:cNvPr>
          <p:cNvSpPr>
            <a:spLocks noChangeArrowheads="1"/>
          </p:cNvSpPr>
          <p:nvPr/>
        </p:nvSpPr>
        <p:spPr bwMode="auto">
          <a:xfrm>
            <a:off x="8190146" y="685800"/>
            <a:ext cx="1981200" cy="1050925"/>
          </a:xfrm>
          <a:prstGeom prst="rect">
            <a:avLst/>
          </a:prstGeom>
          <a:solidFill>
            <a:schemeClr val="bg1"/>
          </a:solidFill>
          <a:ln w="9525">
            <a:solidFill>
              <a:schemeClr val="tx1"/>
            </a:solidFill>
            <a:miter lim="800000"/>
            <a:headEnd/>
            <a:tailEnd/>
          </a:ln>
        </p:spPr>
        <p:txBody>
          <a:bodyPr wrap="none" anchor="ctr"/>
          <a:lstStyle/>
          <a:p>
            <a:pPr algn="ctr"/>
            <a:endParaRPr lang="hi-IN" sz="2400" dirty="0">
              <a:latin typeface="Kokila" panose="020B0604020202020204" pitchFamily="34" charset="0"/>
              <a:cs typeface="Kokila" panose="020B0604020202020204" pitchFamily="34" charset="0"/>
            </a:endParaRPr>
          </a:p>
          <a:p>
            <a:pPr algn="ctr"/>
            <a:r>
              <a:rPr lang="hi-IN" sz="2400" dirty="0">
                <a:latin typeface="Kokila" panose="020B0604020202020204" pitchFamily="34" charset="0"/>
                <a:cs typeface="Kokila" panose="020B0604020202020204" pitchFamily="34" charset="0"/>
              </a:rPr>
              <a:t>तनाव और</a:t>
            </a:r>
          </a:p>
          <a:p>
            <a:pPr algn="ctr"/>
            <a:r>
              <a:rPr lang="hi-IN" sz="2400" dirty="0">
                <a:latin typeface="Kokila" panose="020B0604020202020204" pitchFamily="34" charset="0"/>
                <a:cs typeface="Kokila" panose="020B0604020202020204" pitchFamily="34" charset="0"/>
              </a:rPr>
              <a:t>विकलांगता</a:t>
            </a:r>
          </a:p>
          <a:p>
            <a:pPr algn="ctr"/>
            <a:r>
              <a:rPr lang="en-US" sz="2400" b="1" dirty="0">
                <a:solidFill>
                  <a:srgbClr val="2E1F9B"/>
                </a:solidFill>
                <a:latin typeface="Kokila" panose="020B0604020202020204" pitchFamily="34" charset="0"/>
                <a:cs typeface="Kokila" panose="020B0604020202020204" pitchFamily="34" charset="0"/>
              </a:rPr>
              <a:t>    </a:t>
            </a:r>
          </a:p>
        </p:txBody>
      </p:sp>
      <p:sp>
        <p:nvSpPr>
          <p:cNvPr id="26631" name="Rectangle 7">
            <a:extLst>
              <a:ext uri="{FF2B5EF4-FFF2-40B4-BE49-F238E27FC236}">
                <a16:creationId xmlns:a16="http://schemas.microsoft.com/office/drawing/2014/main" id="{826BEA9E-52D7-7E50-1590-89BD418A0AC4}"/>
              </a:ext>
            </a:extLst>
          </p:cNvPr>
          <p:cNvSpPr>
            <a:spLocks noChangeArrowheads="1"/>
          </p:cNvSpPr>
          <p:nvPr/>
        </p:nvSpPr>
        <p:spPr bwMode="auto">
          <a:xfrm>
            <a:off x="3581400" y="1752600"/>
            <a:ext cx="4495800" cy="381000"/>
          </a:xfrm>
          <a:prstGeom prst="rect">
            <a:avLst/>
          </a:prstGeom>
          <a:solidFill>
            <a:schemeClr val="bg1"/>
          </a:solidFill>
          <a:ln w="9525">
            <a:solidFill>
              <a:schemeClr val="tx1"/>
            </a:solidFill>
            <a:miter lim="800000"/>
            <a:headEnd/>
            <a:tailEnd/>
          </a:ln>
        </p:spPr>
        <p:txBody>
          <a:bodyPr wrap="none" anchor="ctr"/>
          <a:lstStyle/>
          <a:p>
            <a:pPr algn="ctr"/>
            <a:r>
              <a:rPr lang="hi-IN" sz="2400" dirty="0">
                <a:latin typeface="Kokila" panose="020B0604020202020204" pitchFamily="34" charset="0"/>
                <a:cs typeface="Kokila" panose="020B0604020202020204" pitchFamily="34" charset="0"/>
              </a:rPr>
              <a:t>सामुदायिक स्तर के सहायक की भूमिका</a:t>
            </a:r>
          </a:p>
        </p:txBody>
      </p:sp>
      <p:sp>
        <p:nvSpPr>
          <p:cNvPr id="26632" name="Rectangle 8">
            <a:extLst>
              <a:ext uri="{FF2B5EF4-FFF2-40B4-BE49-F238E27FC236}">
                <a16:creationId xmlns:a16="http://schemas.microsoft.com/office/drawing/2014/main" id="{68650056-1B82-51B7-E2AC-03C1C9D35D25}"/>
              </a:ext>
            </a:extLst>
          </p:cNvPr>
          <p:cNvSpPr>
            <a:spLocks noChangeArrowheads="1"/>
          </p:cNvSpPr>
          <p:nvPr/>
        </p:nvSpPr>
        <p:spPr bwMode="auto">
          <a:xfrm>
            <a:off x="1828800" y="2667000"/>
            <a:ext cx="2819400" cy="2895600"/>
          </a:xfrm>
          <a:prstGeom prst="rect">
            <a:avLst/>
          </a:prstGeom>
          <a:noFill/>
          <a:ln w="9525">
            <a:solidFill>
              <a:schemeClr val="tx1"/>
            </a:solidFill>
            <a:miter lim="800000"/>
            <a:headEnd/>
            <a:tailEnd/>
          </a:ln>
        </p:spPr>
        <p:txBody>
          <a:bodyPr/>
          <a:lstStyle/>
          <a:p>
            <a:r>
              <a:rPr lang="hi-IN" b="1" dirty="0">
                <a:latin typeface="Kokila" panose="020B0604020202020204" pitchFamily="34" charset="0"/>
                <a:cs typeface="Kokila" panose="020B0604020202020204" pitchFamily="34" charset="0"/>
              </a:rPr>
              <a:t>लोगों को उनके शरीर और मन में होने वाले परिवर्तनों को समझने में मदद करें</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वेंटिलेशन</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सक्रिय श्रवण</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सहानुभूति</a:t>
            </a:r>
          </a:p>
        </p:txBody>
      </p:sp>
      <p:sp>
        <p:nvSpPr>
          <p:cNvPr id="26633" name="Rectangle 9">
            <a:extLst>
              <a:ext uri="{FF2B5EF4-FFF2-40B4-BE49-F238E27FC236}">
                <a16:creationId xmlns:a16="http://schemas.microsoft.com/office/drawing/2014/main" id="{612014E4-3E23-9D1F-D229-7AAEEEFE8386}"/>
              </a:ext>
            </a:extLst>
          </p:cNvPr>
          <p:cNvSpPr>
            <a:spLocks noChangeArrowheads="1"/>
          </p:cNvSpPr>
          <p:nvPr/>
        </p:nvSpPr>
        <p:spPr bwMode="auto">
          <a:xfrm>
            <a:off x="4800600" y="2667000"/>
            <a:ext cx="2590800" cy="2895600"/>
          </a:xfrm>
          <a:prstGeom prst="rect">
            <a:avLst/>
          </a:prstGeom>
          <a:noFill/>
          <a:ln w="9525">
            <a:solidFill>
              <a:schemeClr val="tx1"/>
            </a:solidFill>
            <a:miter lim="800000"/>
            <a:headEnd/>
            <a:tailEnd/>
          </a:ln>
        </p:spPr>
        <p:txBody>
          <a:bodyPr/>
          <a:lstStyle/>
          <a:p>
            <a:r>
              <a:rPr lang="hi-IN" b="1" dirty="0">
                <a:latin typeface="Kokila" panose="020B0604020202020204" pitchFamily="34" charset="0"/>
                <a:cs typeface="Kokila" panose="020B0604020202020204" pitchFamily="34" charset="0"/>
              </a:rPr>
              <a:t>शारीरिक और भावनात्मक प्रभावों को कम करें</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विश्राम</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रुचियों का बाह्यीकरण</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जीवनशैली विकल्प</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सामाजिक सहयोग</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स्वास्थ्य सेवा</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आध्यात्मिकता</a:t>
            </a:r>
          </a:p>
          <a:p>
            <a:pPr>
              <a:buFontTx/>
              <a:buChar char="•"/>
            </a:pPr>
            <a:endParaRPr lang="en-US" dirty="0">
              <a:latin typeface="Kokila" panose="020B0604020202020204" pitchFamily="34" charset="0"/>
              <a:cs typeface="Kokila" panose="020B0604020202020204" pitchFamily="34" charset="0"/>
            </a:endParaRPr>
          </a:p>
        </p:txBody>
      </p:sp>
      <p:sp>
        <p:nvSpPr>
          <p:cNvPr id="26634" name="Rectangle 10">
            <a:extLst>
              <a:ext uri="{FF2B5EF4-FFF2-40B4-BE49-F238E27FC236}">
                <a16:creationId xmlns:a16="http://schemas.microsoft.com/office/drawing/2014/main" id="{BE133815-1AB0-73EC-85DE-71B7B2E5A6F7}"/>
              </a:ext>
            </a:extLst>
          </p:cNvPr>
          <p:cNvSpPr>
            <a:spLocks noChangeArrowheads="1"/>
          </p:cNvSpPr>
          <p:nvPr/>
        </p:nvSpPr>
        <p:spPr bwMode="auto">
          <a:xfrm>
            <a:off x="7543800" y="2667000"/>
            <a:ext cx="2590800" cy="2895600"/>
          </a:xfrm>
          <a:prstGeom prst="rect">
            <a:avLst/>
          </a:prstGeom>
          <a:noFill/>
          <a:ln w="9525">
            <a:solidFill>
              <a:schemeClr val="tx1"/>
            </a:solidFill>
            <a:miter lim="800000"/>
            <a:headEnd/>
            <a:tailEnd/>
          </a:ln>
        </p:spPr>
        <p:txBody>
          <a:bodyPr/>
          <a:lstStyle/>
          <a:p>
            <a:r>
              <a:rPr lang="hi-IN" b="1" dirty="0">
                <a:latin typeface="Kokila" panose="020B0604020202020204" pitchFamily="34" charset="0"/>
                <a:cs typeface="Kokila" panose="020B0604020202020204" pitchFamily="34" charset="0"/>
              </a:rPr>
              <a:t>उनके बिखरते जीवन को सहारा दें और पुनर्निर्माण करें</a:t>
            </a:r>
          </a:p>
          <a:p>
            <a:endParaRPr lang="en-US" b="1" dirty="0">
              <a:latin typeface="Kokila" panose="020B0604020202020204" pitchFamily="34" charset="0"/>
              <a:cs typeface="Kokila" panose="020B0604020202020204" pitchFamily="34" charset="0"/>
            </a:endParaRP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आवास सहायता</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मुआवजे के लिए सहायता</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पैरालीगल सहायता</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शैक्षिक सहायता</a:t>
            </a:r>
          </a:p>
          <a:p>
            <a:pPr marL="285750" indent="-285750">
              <a:buFont typeface="Wingdings" panose="05000000000000000000" pitchFamily="2" charset="2"/>
              <a:buChar char="Ø"/>
            </a:pPr>
            <a:r>
              <a:rPr lang="hi-IN" dirty="0">
                <a:latin typeface="Kokila" panose="020B0604020202020204" pitchFamily="34" charset="0"/>
                <a:cs typeface="Kokila" panose="020B0604020202020204" pitchFamily="34" charset="0"/>
              </a:rPr>
              <a:t>रोज़गार</a:t>
            </a:r>
          </a:p>
          <a:p>
            <a:pPr>
              <a:buFontTx/>
              <a:buChar char="•"/>
            </a:pPr>
            <a:endParaRPr lang="en-US" dirty="0">
              <a:latin typeface="Kokila" panose="020B0604020202020204" pitchFamily="34" charset="0"/>
              <a:cs typeface="Kokila" panose="020B0604020202020204" pitchFamily="34" charset="0"/>
            </a:endParaRPr>
          </a:p>
        </p:txBody>
      </p:sp>
      <p:sp>
        <p:nvSpPr>
          <p:cNvPr id="26635" name="Rectangle 11">
            <a:extLst>
              <a:ext uri="{FF2B5EF4-FFF2-40B4-BE49-F238E27FC236}">
                <a16:creationId xmlns:a16="http://schemas.microsoft.com/office/drawing/2014/main" id="{4C720BC9-6887-06A2-93A4-80BDFC3C9932}"/>
              </a:ext>
            </a:extLst>
          </p:cNvPr>
          <p:cNvSpPr>
            <a:spLocks noChangeArrowheads="1"/>
          </p:cNvSpPr>
          <p:nvPr/>
        </p:nvSpPr>
        <p:spPr bwMode="auto">
          <a:xfrm>
            <a:off x="4343400" y="5867400"/>
            <a:ext cx="3581400" cy="76200"/>
          </a:xfrm>
          <a:prstGeom prst="rect">
            <a:avLst/>
          </a:prstGeom>
          <a:noFill/>
          <a:ln w="9525">
            <a:solidFill>
              <a:schemeClr val="tx1"/>
            </a:solidFill>
            <a:miter lim="800000"/>
            <a:headEnd/>
            <a:tailEnd/>
          </a:ln>
        </p:spPr>
        <p:txBody>
          <a:bodyPr wrap="none" anchor="ctr"/>
          <a:lstStyle/>
          <a:p>
            <a:pPr algn="ctr"/>
            <a:r>
              <a:rPr lang="hi-IN" sz="2400" dirty="0">
                <a:latin typeface="Kokila" panose="020B0604020202020204" pitchFamily="34" charset="0"/>
                <a:cs typeface="Kokila" panose="020B0604020202020204" pitchFamily="34" charset="0"/>
              </a:rPr>
              <a:t>उपरोक्त तीनों बातें इस ओर ले जाती हैं</a:t>
            </a:r>
          </a:p>
          <a:p>
            <a:pPr algn="ctr"/>
            <a:r>
              <a:rPr lang="en-US" sz="2000" b="1" dirty="0">
                <a:latin typeface="Kokila" panose="020B0604020202020204" pitchFamily="34" charset="0"/>
                <a:cs typeface="Kokila" panose="020B0604020202020204" pitchFamily="34" charset="0"/>
              </a:rPr>
              <a:t>:</a:t>
            </a:r>
          </a:p>
        </p:txBody>
      </p:sp>
      <p:sp>
        <p:nvSpPr>
          <p:cNvPr id="26636" name="Rectangle 12">
            <a:extLst>
              <a:ext uri="{FF2B5EF4-FFF2-40B4-BE49-F238E27FC236}">
                <a16:creationId xmlns:a16="http://schemas.microsoft.com/office/drawing/2014/main" id="{A7CFA26B-55B3-6001-DDCA-4CE03730663F}"/>
              </a:ext>
            </a:extLst>
          </p:cNvPr>
          <p:cNvSpPr>
            <a:spLocks noChangeArrowheads="1"/>
          </p:cNvSpPr>
          <p:nvPr/>
        </p:nvSpPr>
        <p:spPr bwMode="auto">
          <a:xfrm>
            <a:off x="4038599" y="6248400"/>
            <a:ext cx="4577675" cy="533400"/>
          </a:xfrm>
          <a:prstGeom prst="rect">
            <a:avLst/>
          </a:prstGeom>
          <a:noFill/>
          <a:ln w="9525">
            <a:solidFill>
              <a:schemeClr val="tx1"/>
            </a:solidFill>
            <a:miter lim="800000"/>
            <a:headEnd/>
            <a:tailEnd/>
          </a:ln>
        </p:spPr>
        <p:txBody>
          <a:bodyPr wrap="none" anchor="ctr"/>
          <a:lstStyle/>
          <a:p>
            <a:pPr algn="ctr"/>
            <a:r>
              <a:rPr lang="en-US" sz="1600" b="1" dirty="0">
                <a:latin typeface="Kokila" panose="020B0604020202020204" pitchFamily="34" charset="0"/>
                <a:cs typeface="Kokila" panose="020B0604020202020204" pitchFamily="34" charset="0"/>
              </a:rPr>
              <a:t>   </a:t>
            </a:r>
            <a:r>
              <a:rPr lang="hi-IN" sz="2400" dirty="0">
                <a:latin typeface="Kokila" panose="020B0604020202020204" pitchFamily="34" charset="0"/>
                <a:cs typeface="Kokila" panose="020B0604020202020204" pitchFamily="34" charset="0"/>
              </a:rPr>
              <a:t>भावनात्मक संकट पर समायोजन और नियंत्रण</a:t>
            </a:r>
          </a:p>
        </p:txBody>
      </p:sp>
      <p:sp>
        <p:nvSpPr>
          <p:cNvPr id="26637" name="Line 13">
            <a:extLst>
              <a:ext uri="{FF2B5EF4-FFF2-40B4-BE49-F238E27FC236}">
                <a16:creationId xmlns:a16="http://schemas.microsoft.com/office/drawing/2014/main" id="{CD190BE4-9108-D435-9A44-9B8D492FBFDE}"/>
              </a:ext>
            </a:extLst>
          </p:cNvPr>
          <p:cNvSpPr>
            <a:spLocks noChangeShapeType="1"/>
          </p:cNvSpPr>
          <p:nvPr/>
        </p:nvSpPr>
        <p:spPr bwMode="auto">
          <a:xfrm>
            <a:off x="6019800" y="5943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latin typeface="Kokila" panose="020B0604020202020204" pitchFamily="34" charset="0"/>
              <a:cs typeface="Kokila" panose="020B0604020202020204" pitchFamily="34" charset="0"/>
            </a:endParaRPr>
          </a:p>
        </p:txBody>
      </p:sp>
      <p:sp>
        <p:nvSpPr>
          <p:cNvPr id="26638" name="Line 14">
            <a:extLst>
              <a:ext uri="{FF2B5EF4-FFF2-40B4-BE49-F238E27FC236}">
                <a16:creationId xmlns:a16="http://schemas.microsoft.com/office/drawing/2014/main" id="{4F2C9A52-701A-F05E-C045-581778C00117}"/>
              </a:ext>
            </a:extLst>
          </p:cNvPr>
          <p:cNvSpPr>
            <a:spLocks noChangeShapeType="1"/>
          </p:cNvSpPr>
          <p:nvPr/>
        </p:nvSpPr>
        <p:spPr bwMode="auto">
          <a:xfrm flipH="1">
            <a:off x="32004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latin typeface="Kokila" panose="020B0604020202020204" pitchFamily="34" charset="0"/>
              <a:cs typeface="Kokila" panose="020B0604020202020204" pitchFamily="34" charset="0"/>
            </a:endParaRPr>
          </a:p>
        </p:txBody>
      </p:sp>
      <p:sp>
        <p:nvSpPr>
          <p:cNvPr id="26639" name="Line 15">
            <a:extLst>
              <a:ext uri="{FF2B5EF4-FFF2-40B4-BE49-F238E27FC236}">
                <a16:creationId xmlns:a16="http://schemas.microsoft.com/office/drawing/2014/main" id="{782F083A-947C-EC9F-4E6B-4F17AD95DE13}"/>
              </a:ext>
            </a:extLst>
          </p:cNvPr>
          <p:cNvSpPr>
            <a:spLocks noChangeShapeType="1"/>
          </p:cNvSpPr>
          <p:nvPr/>
        </p:nvSpPr>
        <p:spPr bwMode="auto">
          <a:xfrm>
            <a:off x="7620000" y="2133600"/>
            <a:ext cx="914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IN">
              <a:latin typeface="Kokila" panose="020B0604020202020204" pitchFamily="34" charset="0"/>
              <a:cs typeface="Kokila" panose="020B0604020202020204" pitchFamily="34" charset="0"/>
            </a:endParaRPr>
          </a:p>
        </p:txBody>
      </p:sp>
      <p:sp>
        <p:nvSpPr>
          <p:cNvPr id="26640" name="Line 16">
            <a:extLst>
              <a:ext uri="{FF2B5EF4-FFF2-40B4-BE49-F238E27FC236}">
                <a16:creationId xmlns:a16="http://schemas.microsoft.com/office/drawing/2014/main" id="{B540AEBE-EDEA-A01B-4853-4E9FE89C39A4}"/>
              </a:ext>
            </a:extLst>
          </p:cNvPr>
          <p:cNvSpPr>
            <a:spLocks noChangeShapeType="1"/>
          </p:cNvSpPr>
          <p:nvPr/>
        </p:nvSpPr>
        <p:spPr bwMode="auto">
          <a:xfrm>
            <a:off x="5410200" y="1143000"/>
            <a:ext cx="106680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latin typeface="Kokila" panose="020B0604020202020204" pitchFamily="34" charset="0"/>
              <a:cs typeface="Kokila" panose="020B0604020202020204" pitchFamily="34" charset="0"/>
            </a:endParaRPr>
          </a:p>
        </p:txBody>
      </p:sp>
      <p:sp>
        <p:nvSpPr>
          <p:cNvPr id="26642" name="Line 18">
            <a:extLst>
              <a:ext uri="{FF2B5EF4-FFF2-40B4-BE49-F238E27FC236}">
                <a16:creationId xmlns:a16="http://schemas.microsoft.com/office/drawing/2014/main" id="{F063E380-E437-4DF4-8384-89582D431B54}"/>
              </a:ext>
            </a:extLst>
          </p:cNvPr>
          <p:cNvSpPr>
            <a:spLocks noChangeShapeType="1"/>
          </p:cNvSpPr>
          <p:nvPr/>
        </p:nvSpPr>
        <p:spPr bwMode="auto">
          <a:xfrm>
            <a:off x="5943600" y="21336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IN">
              <a:latin typeface="Kokila" panose="020B0604020202020204" pitchFamily="34" charset="0"/>
              <a:cs typeface="Kokila" panose="020B0604020202020204" pitchFamily="34" charset="0"/>
            </a:endParaRPr>
          </a:p>
        </p:txBody>
      </p:sp>
      <p:sp>
        <p:nvSpPr>
          <p:cNvPr id="3" name="Slide Number Placeholder 2">
            <a:extLst>
              <a:ext uri="{FF2B5EF4-FFF2-40B4-BE49-F238E27FC236}">
                <a16:creationId xmlns:a16="http://schemas.microsoft.com/office/drawing/2014/main" id="{A8906616-626D-2C93-464D-6EBD02A8DD6A}"/>
              </a:ext>
            </a:extLst>
          </p:cNvPr>
          <p:cNvSpPr>
            <a:spLocks noGrp="1"/>
          </p:cNvSpPr>
          <p:nvPr>
            <p:ph type="sldNum" sz="quarter" idx="12"/>
          </p:nvPr>
        </p:nvSpPr>
        <p:spPr/>
        <p:txBody>
          <a:bodyPr/>
          <a:lstStyle/>
          <a:p>
            <a:fld id="{3FA883A4-A1EF-4C34-A15F-42A22CBD9D3D}" type="slidenum">
              <a:rPr lang="en-IN" smtClean="0"/>
              <a:t>21</a:t>
            </a:fld>
            <a:endParaRPr lang="en-IN"/>
          </a:p>
        </p:txBody>
      </p:sp>
    </p:spTree>
    <p:extLst>
      <p:ext uri="{BB962C8B-B14F-4D97-AF65-F5344CB8AC3E}">
        <p14:creationId xmlns:p14="http://schemas.microsoft.com/office/powerpoint/2010/main" val="2565475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51384" y="2132856"/>
            <a:ext cx="4750296" cy="1455712"/>
          </a:xfrm>
        </p:spPr>
        <p:txBody>
          <a:bodyPr>
            <a:noAutofit/>
          </a:bodyPr>
          <a:lstStyle/>
          <a:p>
            <a:r>
              <a:rPr lang="hi-IN" dirty="0">
                <a:solidFill>
                  <a:schemeClr val="accent6"/>
                </a:solidFill>
                <a:latin typeface="Kokila" panose="020B0604020202020204" pitchFamily="34" charset="0"/>
                <a:cs typeface="Kokila" panose="020B0604020202020204" pitchFamily="34" charset="0"/>
              </a:rPr>
              <a:t>बच्चों में पीएससी के लिए उपयोगी माध्यम</a:t>
            </a:r>
          </a:p>
        </p:txBody>
      </p:sp>
      <p:sp>
        <p:nvSpPr>
          <p:cNvPr id="27651" name="Rectangle 3"/>
          <p:cNvSpPr>
            <a:spLocks noGrp="1" noChangeArrowheads="1"/>
          </p:cNvSpPr>
          <p:nvPr>
            <p:ph type="body" sz="half" idx="2"/>
          </p:nvPr>
        </p:nvSpPr>
        <p:spPr>
          <a:xfrm>
            <a:off x="5951984" y="1813520"/>
            <a:ext cx="5400600" cy="4343400"/>
          </a:xfrm>
        </p:spPr>
        <p:txBody>
          <a:bodyPr>
            <a:normAutofit lnSpcReduction="10000"/>
          </a:bodyPr>
          <a:lstStyle/>
          <a:p>
            <a:r>
              <a:rPr lang="hi-IN" dirty="0">
                <a:latin typeface="Kokila" panose="020B0604020202020204" pitchFamily="34" charset="0"/>
                <a:cs typeface="Kokila" panose="020B0604020202020204" pitchFamily="34" charset="0"/>
              </a:rPr>
              <a:t>बच्चों को उनकी आयु वर्ग के अनुरूप विभिन्न माध्यमों के उपयोग से उबरने में मदद मिल सकती है,</a:t>
            </a:r>
          </a:p>
          <a:p>
            <a:r>
              <a:rPr lang="hi-IN" dirty="0">
                <a:latin typeface="Kokila" panose="020B0604020202020204" pitchFamily="34" charset="0"/>
                <a:cs typeface="Kokila" panose="020B0604020202020204" pitchFamily="34" charset="0"/>
              </a:rPr>
              <a:t>चित्रकारी</a:t>
            </a:r>
          </a:p>
          <a:p>
            <a:r>
              <a:rPr lang="hi-IN" dirty="0">
                <a:latin typeface="Kokila" panose="020B0604020202020204" pitchFamily="34" charset="0"/>
                <a:cs typeface="Kokila" panose="020B0604020202020204" pitchFamily="34" charset="0"/>
              </a:rPr>
              <a:t>कहानी सुनाना</a:t>
            </a:r>
          </a:p>
          <a:p>
            <a:r>
              <a:rPr lang="hi-IN" dirty="0">
                <a:latin typeface="Kokila" panose="020B0604020202020204" pitchFamily="34" charset="0"/>
                <a:cs typeface="Kokila" panose="020B0604020202020204" pitchFamily="34" charset="0"/>
              </a:rPr>
              <a:t>खेल</a:t>
            </a:r>
          </a:p>
          <a:p>
            <a:r>
              <a:rPr lang="hi-IN" dirty="0">
                <a:latin typeface="Kokila" panose="020B0604020202020204" pitchFamily="34" charset="0"/>
                <a:cs typeface="Kokila" panose="020B0604020202020204" pitchFamily="34" charset="0"/>
              </a:rPr>
              <a:t>मॉडलिंग</a:t>
            </a:r>
          </a:p>
          <a:p>
            <a:r>
              <a:rPr lang="hi-IN" dirty="0">
                <a:latin typeface="Kokila" panose="020B0604020202020204" pitchFamily="34" charset="0"/>
                <a:cs typeface="Kokila" panose="020B0604020202020204" pitchFamily="34" charset="0"/>
              </a:rPr>
              <a:t>खेल</a:t>
            </a:r>
          </a:p>
          <a:p>
            <a:r>
              <a:rPr lang="hi-IN" dirty="0">
                <a:latin typeface="Kokila" panose="020B0604020202020204" pitchFamily="34" charset="0"/>
                <a:cs typeface="Kokila" panose="020B0604020202020204" pitchFamily="34" charset="0"/>
              </a:rPr>
              <a:t>वर्कशीट</a:t>
            </a:r>
          </a:p>
          <a:p>
            <a:r>
              <a:rPr lang="hi-IN" dirty="0">
                <a:latin typeface="Kokila" panose="020B0604020202020204" pitchFamily="34" charset="0"/>
                <a:cs typeface="Kokila" panose="020B0604020202020204" pitchFamily="34" charset="0"/>
              </a:rPr>
              <a:t>कठपुतली</a:t>
            </a:r>
          </a:p>
        </p:txBody>
      </p:sp>
      <p:sp>
        <p:nvSpPr>
          <p:cNvPr id="3" name="Slide Number Placeholder 2">
            <a:extLst>
              <a:ext uri="{FF2B5EF4-FFF2-40B4-BE49-F238E27FC236}">
                <a16:creationId xmlns:a16="http://schemas.microsoft.com/office/drawing/2014/main" id="{6CE3F7F9-14C3-C525-4071-97EECABB0268}"/>
              </a:ext>
            </a:extLst>
          </p:cNvPr>
          <p:cNvSpPr>
            <a:spLocks noGrp="1"/>
          </p:cNvSpPr>
          <p:nvPr>
            <p:ph type="sldNum" sz="quarter" idx="12"/>
          </p:nvPr>
        </p:nvSpPr>
        <p:spPr/>
        <p:txBody>
          <a:bodyPr/>
          <a:lstStyle/>
          <a:p>
            <a:fld id="{3FA883A4-A1EF-4C34-A15F-42A22CBD9D3D}" type="slidenum">
              <a:rPr lang="en-IN" smtClean="0"/>
              <a:t>22</a:t>
            </a:fld>
            <a:endParaRPr lang="en-IN"/>
          </a:p>
        </p:txBody>
      </p:sp>
    </p:spTree>
    <p:extLst>
      <p:ext uri="{BB962C8B-B14F-4D97-AF65-F5344CB8AC3E}">
        <p14:creationId xmlns:p14="http://schemas.microsoft.com/office/powerpoint/2010/main" val="3091801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11424" y="2254427"/>
            <a:ext cx="4822304" cy="1723628"/>
          </a:xfrm>
        </p:spPr>
        <p:txBody>
          <a:bodyPr>
            <a:normAutofit/>
          </a:bodyPr>
          <a:lstStyle/>
          <a:p>
            <a:r>
              <a:rPr lang="hi-IN" dirty="0">
                <a:solidFill>
                  <a:schemeClr val="accent6"/>
                </a:solidFill>
                <a:latin typeface="Kokila" panose="020B0604020202020204" pitchFamily="34" charset="0"/>
                <a:cs typeface="Kokila" panose="020B0604020202020204" pitchFamily="34" charset="0"/>
              </a:rPr>
              <a:t>वयस्कों में पीएससी के लिए उपयोगी माध्यम</a:t>
            </a:r>
          </a:p>
        </p:txBody>
      </p:sp>
      <p:sp>
        <p:nvSpPr>
          <p:cNvPr id="28675" name="Rectangle 3"/>
          <p:cNvSpPr>
            <a:spLocks noGrp="1" noChangeArrowheads="1"/>
          </p:cNvSpPr>
          <p:nvPr>
            <p:ph type="body" sz="half" idx="2"/>
          </p:nvPr>
        </p:nvSpPr>
        <p:spPr>
          <a:xfrm>
            <a:off x="6782254" y="1828800"/>
            <a:ext cx="3886200" cy="4343400"/>
          </a:xfrm>
        </p:spPr>
        <p:txBody>
          <a:bodyPr>
            <a:normAutofit/>
          </a:bodyPr>
          <a:lstStyle/>
          <a:p>
            <a:r>
              <a:rPr lang="hi-IN" sz="3200" dirty="0">
                <a:latin typeface="Kokila" panose="020B0604020202020204" pitchFamily="34" charset="0"/>
                <a:cs typeface="Kokila" panose="020B0604020202020204" pitchFamily="34" charset="0"/>
              </a:rPr>
              <a:t>सुनना</a:t>
            </a:r>
          </a:p>
          <a:p>
            <a:r>
              <a:rPr lang="hi-IN" sz="3200" dirty="0">
                <a:latin typeface="Kokila" panose="020B0604020202020204" pitchFamily="34" charset="0"/>
                <a:cs typeface="Kokila" panose="020B0604020202020204" pitchFamily="34" charset="0"/>
              </a:rPr>
              <a:t>संवाद </a:t>
            </a:r>
          </a:p>
          <a:p>
            <a:r>
              <a:rPr lang="hi-IN" sz="3200" dirty="0">
                <a:latin typeface="Kokila" panose="020B0604020202020204" pitchFamily="34" charset="0"/>
                <a:cs typeface="Kokila" panose="020B0604020202020204" pitchFamily="34" charset="0"/>
              </a:rPr>
              <a:t>सहानुभूति</a:t>
            </a:r>
          </a:p>
          <a:p>
            <a:r>
              <a:rPr lang="hi-IN" sz="3200" dirty="0">
                <a:latin typeface="Kokila" panose="020B0604020202020204" pitchFamily="34" charset="0"/>
                <a:cs typeface="Kokila" panose="020B0604020202020204" pitchFamily="34" charset="0"/>
              </a:rPr>
              <a:t>बाह्यीकरण</a:t>
            </a:r>
          </a:p>
          <a:p>
            <a:r>
              <a:rPr lang="hi-IN" sz="3200" dirty="0">
                <a:latin typeface="Kokila" panose="020B0604020202020204" pitchFamily="34" charset="0"/>
                <a:cs typeface="Kokila" panose="020B0604020202020204" pitchFamily="34" charset="0"/>
              </a:rPr>
              <a:t>आध्यात्मिकता</a:t>
            </a:r>
          </a:p>
          <a:p>
            <a:r>
              <a:rPr lang="hi-IN" sz="3200" dirty="0">
                <a:latin typeface="Kokila" panose="020B0604020202020204" pitchFamily="34" charset="0"/>
                <a:cs typeface="Kokila" panose="020B0604020202020204" pitchFamily="34" charset="0"/>
              </a:rPr>
              <a:t>सामाजिक सहयोग</a:t>
            </a:r>
          </a:p>
          <a:p>
            <a:r>
              <a:rPr lang="hi-IN" sz="3200" dirty="0">
                <a:latin typeface="Kokila" panose="020B0604020202020204" pitchFamily="34" charset="0"/>
                <a:cs typeface="Kokila" panose="020B0604020202020204" pitchFamily="34" charset="0"/>
              </a:rPr>
              <a:t>विश्राम</a:t>
            </a:r>
          </a:p>
          <a:p>
            <a:pPr eaLnBrk="1" hangingPunct="1">
              <a:lnSpc>
                <a:spcPct val="120000"/>
              </a:lnSpc>
            </a:pPr>
            <a:endParaRPr lang="en-US" sz="3200" dirty="0">
              <a:latin typeface="Kokila" panose="020B0604020202020204" pitchFamily="34" charset="0"/>
              <a:ea typeface="Open Sans" panose="020B0606030504020204" pitchFamily="34" charset="0"/>
              <a:cs typeface="Kokila" panose="020B0604020202020204" pitchFamily="34" charset="0"/>
            </a:endParaRPr>
          </a:p>
        </p:txBody>
      </p:sp>
      <p:sp>
        <p:nvSpPr>
          <p:cNvPr id="3" name="Slide Number Placeholder 2">
            <a:extLst>
              <a:ext uri="{FF2B5EF4-FFF2-40B4-BE49-F238E27FC236}">
                <a16:creationId xmlns:a16="http://schemas.microsoft.com/office/drawing/2014/main" id="{D8187758-2D58-4712-54C8-DC2B1FA56607}"/>
              </a:ext>
            </a:extLst>
          </p:cNvPr>
          <p:cNvSpPr>
            <a:spLocks noGrp="1"/>
          </p:cNvSpPr>
          <p:nvPr>
            <p:ph type="sldNum" sz="quarter" idx="12"/>
          </p:nvPr>
        </p:nvSpPr>
        <p:spPr/>
        <p:txBody>
          <a:bodyPr/>
          <a:lstStyle/>
          <a:p>
            <a:fld id="{3FA883A4-A1EF-4C34-A15F-42A22CBD9D3D}" type="slidenum">
              <a:rPr lang="en-IN" smtClean="0"/>
              <a:t>23</a:t>
            </a:fld>
            <a:endParaRPr lang="en-IN"/>
          </a:p>
        </p:txBody>
      </p:sp>
    </p:spTree>
    <p:extLst>
      <p:ext uri="{BB962C8B-B14F-4D97-AF65-F5344CB8AC3E}">
        <p14:creationId xmlns:p14="http://schemas.microsoft.com/office/powerpoint/2010/main" val="1592088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ctrTitle" idx="4294967295"/>
          </p:nvPr>
        </p:nvSpPr>
        <p:spPr>
          <a:xfrm>
            <a:off x="2209800" y="971550"/>
            <a:ext cx="7772400" cy="1485900"/>
          </a:xfrm>
          <a:prstGeom prst="rect">
            <a:avLst/>
          </a:prstGeom>
        </p:spPr>
        <p:txBody>
          <a:bodyPr>
            <a:normAutofit/>
          </a:bodyPr>
          <a:lstStyle/>
          <a:p>
            <a:r>
              <a:rPr lang="hi-IN" sz="4800" dirty="0">
                <a:solidFill>
                  <a:schemeClr val="accent6"/>
                </a:solidFill>
                <a:latin typeface="Kokila" panose="020B0604020202020204" pitchFamily="34" charset="0"/>
                <a:cs typeface="Kokila" panose="020B0604020202020204" pitchFamily="34" charset="0"/>
              </a:rPr>
              <a:t>कानूनी पहलू</a:t>
            </a:r>
          </a:p>
        </p:txBody>
      </p:sp>
      <p:pic>
        <p:nvPicPr>
          <p:cNvPr id="2097152" name="Picture 6"/>
          <p:cNvPicPr>
            <a:picLocks noChangeAspect="1"/>
          </p:cNvPicPr>
          <p:nvPr/>
        </p:nvPicPr>
        <p:blipFill>
          <a:blip r:embed="rId2"/>
          <a:stretch>
            <a:fillRect/>
          </a:stretch>
        </p:blipFill>
        <p:spPr>
          <a:xfrm>
            <a:off x="2381250" y="2571750"/>
            <a:ext cx="3771900" cy="2514600"/>
          </a:xfrm>
          <a:prstGeom prst="rect">
            <a:avLst/>
          </a:prstGeom>
          <a:ln>
            <a:noFill/>
          </a:ln>
          <a:effectLst>
            <a:softEdge rad="112500"/>
          </a:effectLst>
        </p:spPr>
      </p:pic>
      <p:pic>
        <p:nvPicPr>
          <p:cNvPr id="2097153" name="Picture 7"/>
          <p:cNvPicPr>
            <a:picLocks noChangeAspect="1"/>
          </p:cNvPicPr>
          <p:nvPr/>
        </p:nvPicPr>
        <p:blipFill>
          <a:blip r:embed="rId3"/>
          <a:stretch>
            <a:fillRect/>
          </a:stretch>
        </p:blipFill>
        <p:spPr>
          <a:xfrm>
            <a:off x="6137564" y="2571750"/>
            <a:ext cx="3558887" cy="2514600"/>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
          <p:cNvSpPr>
            <a:spLocks noGrp="1"/>
          </p:cNvSpPr>
          <p:nvPr>
            <p:ph type="title" idx="4294967295"/>
          </p:nvPr>
        </p:nvSpPr>
        <p:spPr>
          <a:xfrm>
            <a:off x="263352" y="2276872"/>
            <a:ext cx="3096344" cy="1296144"/>
          </a:xfrm>
          <a:prstGeom prst="rect">
            <a:avLst/>
          </a:prstGeom>
        </p:spPr>
        <p:txBody>
          <a:bodyPr>
            <a:noAutofit/>
          </a:bodyPr>
          <a:lstStyle/>
          <a:p>
            <a:r>
              <a:rPr lang="hi-IN" sz="4800" dirty="0">
                <a:solidFill>
                  <a:schemeClr val="accent6"/>
                </a:solidFill>
                <a:latin typeface="Kokila" panose="020B0604020202020204" pitchFamily="34" charset="0"/>
                <a:cs typeface="Kokila" panose="020B0604020202020204" pitchFamily="34" charset="0"/>
              </a:rPr>
              <a:t>डीएम एक्ट-2005</a:t>
            </a:r>
          </a:p>
        </p:txBody>
      </p:sp>
      <p:sp>
        <p:nvSpPr>
          <p:cNvPr id="1048614" name="Content Placeholder 2"/>
          <p:cNvSpPr>
            <a:spLocks noGrp="1"/>
          </p:cNvSpPr>
          <p:nvPr>
            <p:ph idx="4294967295"/>
          </p:nvPr>
        </p:nvSpPr>
        <p:spPr>
          <a:xfrm>
            <a:off x="3863752" y="1828802"/>
            <a:ext cx="7920880" cy="3824627"/>
          </a:xfrm>
          <a:prstGeom prst="rect">
            <a:avLst/>
          </a:prstGeom>
        </p:spPr>
        <p:txBody>
          <a:bodyPr>
            <a:normAutofit fontScale="92500" lnSpcReduction="10000"/>
          </a:bodyPr>
          <a:lstStyle/>
          <a:p>
            <a:r>
              <a:rPr lang="hi-IN" dirty="0">
                <a:latin typeface="Kokila" panose="020B0604020202020204" pitchFamily="34" charset="0"/>
                <a:cs typeface="Kokila" panose="020B0604020202020204" pitchFamily="34" charset="0"/>
              </a:rPr>
              <a:t>आपदा प्रबंधन अधिनियम, 2005 की धारा 34 (जी) अध्याय 4 (डीडीएमए) में कहा गया है कि किसी भी संभावित आपदा की स्थिति या आपदा के जवाब में, समुदाय की सहायता, सुरक्षा या राहत प्रदान करने के उद्देश्य से, आपदा प्राधिकरण लावारिस शवों के निपटान की व्यवस्था कर सकता है।</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एनडीएमए ने दिशानिर्देश जारी करने का निर्णय लिया है, जिसके परिणामस्वरूप सभी स्तरों पर मृतकों के प्रबंधन के लिए उचित योजना बनाई जाएगी।</a:t>
            </a:r>
          </a:p>
          <a:p>
            <a:pPr marL="0" indent="0" algn="just">
              <a:buNone/>
            </a:pPr>
            <a:endParaRPr lang="en-US" sz="2400" dirty="0">
              <a:solidFill>
                <a:srgbClr val="002060"/>
              </a:solidFill>
              <a:latin typeface="Kokila" panose="020B0604020202020204" pitchFamily="34" charset="0"/>
              <a:ea typeface="Open Sans" panose="020B0606030504020204" pitchFamily="34" charset="0"/>
              <a:cs typeface="Kokila"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idx="4294967295"/>
          </p:nvPr>
        </p:nvSpPr>
        <p:spPr>
          <a:xfrm>
            <a:off x="479376" y="2492896"/>
            <a:ext cx="3528392" cy="1436737"/>
          </a:xfrm>
          <a:prstGeom prst="rect">
            <a:avLst/>
          </a:prstGeom>
        </p:spPr>
        <p:txBody>
          <a:bodyPr>
            <a:noAutofit/>
          </a:bodyPr>
          <a:lstStyle/>
          <a:p>
            <a:r>
              <a:rPr lang="hi-IN" sz="4800" dirty="0">
                <a:solidFill>
                  <a:schemeClr val="accent2"/>
                </a:solidFill>
                <a:latin typeface="Kokila" panose="020B0604020202020204" pitchFamily="34" charset="0"/>
                <a:cs typeface="Kokila" panose="020B0604020202020204" pitchFamily="34" charset="0"/>
              </a:rPr>
              <a:t>डीएम एक्ट-2005</a:t>
            </a:r>
          </a:p>
        </p:txBody>
      </p:sp>
      <p:sp>
        <p:nvSpPr>
          <p:cNvPr id="1048620" name="Content Placeholder 2"/>
          <p:cNvSpPr>
            <a:spLocks noGrp="1"/>
          </p:cNvSpPr>
          <p:nvPr>
            <p:ph idx="4294967295"/>
          </p:nvPr>
        </p:nvSpPr>
        <p:spPr>
          <a:xfrm>
            <a:off x="4151784" y="1828802"/>
            <a:ext cx="7776864" cy="3824627"/>
          </a:xfrm>
          <a:prstGeom prst="rect">
            <a:avLst/>
          </a:prstGeom>
        </p:spPr>
        <p:txBody>
          <a:bodyPr>
            <a:normAutofit lnSpcReduction="10000"/>
          </a:bodyPr>
          <a:lstStyle/>
          <a:p>
            <a:r>
              <a:rPr lang="hi-IN" dirty="0">
                <a:latin typeface="Kokila" panose="020B0604020202020204" pitchFamily="34" charset="0"/>
                <a:cs typeface="Kokila" panose="020B0604020202020204" pitchFamily="34" charset="0"/>
              </a:rPr>
              <a:t>आपदा प्रबंधन अधिनियम, 2005 की धारा 53 के अनुसार, आपदा पीड़ितों के सामान की चोरी या राहत सामग्री का दुरुपयोग, कारावास और जुर्माने से दंडनीय है।</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आपदा प्रबंधन अधिनियम, 2005 की धारा 54 में कहा गया है कि समुदाय में अफवाहों के कारण उत्पन्न संकट और चिंता को कम करने के लिए, ऐसी स्थितियों से निपटने हेतु दंडात्मक प्रावधान लागू किए जा सकते हैं।</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1" name="Rectangle 3"/>
          <p:cNvSpPr>
            <a:spLocks noGrp="1"/>
          </p:cNvSpPr>
          <p:nvPr>
            <p:ph idx="4294967295"/>
          </p:nvPr>
        </p:nvSpPr>
        <p:spPr>
          <a:xfrm>
            <a:off x="4439816" y="2000251"/>
            <a:ext cx="7488832" cy="3394472"/>
          </a:xfrm>
          <a:prstGeom prst="rect">
            <a:avLst/>
          </a:prstGeom>
        </p:spPr>
        <p:txBody>
          <a:bodyPr>
            <a:normAutofit/>
          </a:bodyPr>
          <a:lstStyle/>
          <a:p>
            <a:pPr marL="0" indent="0">
              <a:buNone/>
            </a:pPr>
            <a:r>
              <a:rPr lang="hi-IN" dirty="0">
                <a:latin typeface="Kokila" panose="020B0604020202020204" pitchFamily="34" charset="0"/>
                <a:cs typeface="Kokila" panose="020B0604020202020204" pitchFamily="34" charset="0"/>
              </a:rPr>
              <a:t>मृतकों के प्रबंधन के दौरान काफी मात्रा में व्यक्तिगत डेटा एकत्र किया जाता है, विशेष रूप से पहचान की प्रक्रिया के दौरान, जहां व्यक्तिगत डेटा एकत्र किया जाता है और अंतिम निपटान से पहले विश्लेषण के लिए डीऑक्सीराइबोन्यूक्लिक एसिड (डीएनए) प्रोफाइल सहित जैविक नमूनों की आवश्यकता हो सकती है।</a:t>
            </a:r>
          </a:p>
        </p:txBody>
      </p:sp>
      <p:sp>
        <p:nvSpPr>
          <p:cNvPr id="1048642" name="Rectangle 2"/>
          <p:cNvSpPr>
            <a:spLocks noGrp="1"/>
          </p:cNvSpPr>
          <p:nvPr>
            <p:ph type="title" idx="4294967295"/>
          </p:nvPr>
        </p:nvSpPr>
        <p:spPr>
          <a:xfrm>
            <a:off x="551384" y="2132856"/>
            <a:ext cx="3240360" cy="1973932"/>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व्यक्तिगत और आनुवंशिक डेटा की सुरक्षा</a:t>
            </a:r>
          </a:p>
        </p:txBody>
      </p:sp>
      <p:sp>
        <p:nvSpPr>
          <p:cNvPr id="1048643"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Rectangle 3"/>
          <p:cNvSpPr>
            <a:spLocks noGrp="1"/>
          </p:cNvSpPr>
          <p:nvPr>
            <p:ph idx="4294967295"/>
          </p:nvPr>
        </p:nvSpPr>
        <p:spPr>
          <a:xfrm>
            <a:off x="3935760" y="2000251"/>
            <a:ext cx="8136904" cy="3660997"/>
          </a:xfrm>
          <a:prstGeom prst="rect">
            <a:avLst/>
          </a:prstGeom>
        </p:spPr>
        <p:txBody>
          <a:bodyPr>
            <a:normAutofit/>
          </a:bodyPr>
          <a:lstStyle/>
          <a:p>
            <a:r>
              <a:rPr lang="hi-IN" dirty="0">
                <a:latin typeface="Kokila" panose="020B0604020202020204" pitchFamily="34" charset="0"/>
                <a:cs typeface="Kokila" panose="020B0604020202020204" pitchFamily="34" charset="0"/>
              </a:rPr>
              <a:t>डीएनए विश्लेषण के माध्यम से प्राप्त आनुवंशिक डेटा का उपयोग व्यक्ति की पहचान में भी किया जा सकता है।</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इसलिए, डीएनए प्रोफाइलिंग के माध्यम से प्राप्त आनुवंशिक डेटा को सावधानीपूर्वक और गोपनीय रूप से संभाला जाना चाहिए, जिससे अंतर्राष्ट्रीय सिद्धांतों के अनुसार गोपनीयता का अधिकार सुनिश्चित हो सके।</a:t>
            </a:r>
          </a:p>
        </p:txBody>
      </p:sp>
      <p:sp>
        <p:nvSpPr>
          <p:cNvPr id="1048650"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
        <p:nvSpPr>
          <p:cNvPr id="3" name="Rectangle 2">
            <a:extLst>
              <a:ext uri="{FF2B5EF4-FFF2-40B4-BE49-F238E27FC236}">
                <a16:creationId xmlns:a16="http://schemas.microsoft.com/office/drawing/2014/main" id="{0B660C2C-3127-2207-A9CB-882686AD628B}"/>
              </a:ext>
            </a:extLst>
          </p:cNvPr>
          <p:cNvSpPr txBox="1">
            <a:spLocks/>
          </p:cNvSpPr>
          <p:nvPr/>
        </p:nvSpPr>
        <p:spPr>
          <a:xfrm>
            <a:off x="263352" y="2365449"/>
            <a:ext cx="3600450" cy="18985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i-IN" dirty="0">
                <a:solidFill>
                  <a:schemeClr val="accent2"/>
                </a:solidFill>
                <a:latin typeface="Kokila" panose="020B0604020202020204" pitchFamily="34" charset="0"/>
                <a:cs typeface="Kokila" panose="020B0604020202020204" pitchFamily="34" charset="0"/>
              </a:rPr>
              <a:t>व्यक्तिगत और आनुवंशिक डेटा की सुरक्षा</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5" name="Rectangle 3"/>
          <p:cNvSpPr>
            <a:spLocks noGrp="1"/>
          </p:cNvSpPr>
          <p:nvPr>
            <p:ph idx="4294967295"/>
          </p:nvPr>
        </p:nvSpPr>
        <p:spPr>
          <a:xfrm>
            <a:off x="4295850" y="2204864"/>
            <a:ext cx="7560790" cy="3394472"/>
          </a:xfrm>
          <a:prstGeom prst="rect">
            <a:avLst/>
          </a:prstGeom>
        </p:spPr>
        <p:txBody>
          <a:bodyPr>
            <a:normAutofit/>
          </a:bodyPr>
          <a:lstStyle/>
          <a:p>
            <a:pPr marL="0" indent="0" algn="just">
              <a:lnSpc>
                <a:spcPct val="110000"/>
              </a:lnSpc>
              <a:buNone/>
            </a:pPr>
            <a:r>
              <a:rPr lang="hi-IN" dirty="0">
                <a:latin typeface="Kokila" panose="020B0604020202020204" pitchFamily="34" charset="0"/>
                <a:cs typeface="Kokila" panose="020B0604020202020204" pitchFamily="34" charset="0"/>
              </a:rPr>
              <a:t>हालाँकि, अंतर्राष्ट्रीय कानून में आनुवंशिक डेटा की सुरक्षा के संबंध में कोई विशिष्ट प्रावधान नहीं हैं, लेकिन यह गोपनीयता, निजता, गैर-भेदभाव और मानव गरिमा के सामान्य सिद्धांतों से संबंधित है। इसके बावजूद, राष्ट्रीय स्तर पर, प्रस्तावित मानव डीएनए प्रोफाइलिंग विधेयक डीएनए प्रोफाइल, जैविक नमूनों और अभिलेखों की गोपनीयता और उन तक पहुँच से संबंधित विभिन्न पहलुओं पर ध्यान देगा।</a:t>
            </a:r>
          </a:p>
        </p:txBody>
      </p:sp>
      <p:sp>
        <p:nvSpPr>
          <p:cNvPr id="1048656" name="Rectangle 2"/>
          <p:cNvSpPr>
            <a:spLocks noGrp="1"/>
          </p:cNvSpPr>
          <p:nvPr>
            <p:ph type="title" idx="4294967295"/>
          </p:nvPr>
        </p:nvSpPr>
        <p:spPr>
          <a:xfrm>
            <a:off x="695400" y="2401453"/>
            <a:ext cx="3024336" cy="1826493"/>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व्यक्तिगत और आनुवंशिक डेटा की सुरक्षा</a:t>
            </a:r>
          </a:p>
        </p:txBody>
      </p:sp>
      <p:sp>
        <p:nvSpPr>
          <p:cNvPr id="1048657"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3353" y="1988840"/>
            <a:ext cx="2736304" cy="494928"/>
          </a:xfrm>
          <a:prstGeom prst="rect">
            <a:avLst/>
          </a:prstGeom>
        </p:spPr>
        <p:txBody>
          <a:bodyPr>
            <a:noAutofit/>
          </a:bodyPr>
          <a:lstStyle/>
          <a:p>
            <a:r>
              <a:rPr lang="hi-IN" sz="4800" b="1" u="sng" dirty="0">
                <a:solidFill>
                  <a:schemeClr val="accent6">
                    <a:lumMod val="75000"/>
                  </a:schemeClr>
                </a:solidFill>
                <a:effectLst>
                  <a:outerShdw blurRad="38100" dist="38100" dir="2700000" algn="tl">
                    <a:srgbClr val="000000">
                      <a:alpha val="43137"/>
                    </a:srgbClr>
                  </a:outerShdw>
                </a:effectLst>
                <a:latin typeface="Kokila" panose="020B0604020202020204" pitchFamily="34" charset="0"/>
                <a:ea typeface="Open Sans" panose="020B0606030504020204" pitchFamily="34" charset="0"/>
                <a:cs typeface="Kokila" panose="020B0604020202020204" pitchFamily="34" charset="0"/>
              </a:rPr>
              <a:t>परिचय</a:t>
            </a:r>
            <a:r>
              <a:rPr lang="hi-IN" sz="2800" b="1" u="sng" dirty="0">
                <a:solidFill>
                  <a:schemeClr val="accent6">
                    <a:lumMod val="75000"/>
                  </a:schemeClr>
                </a:solidFill>
                <a:effectLst>
                  <a:outerShdw blurRad="38100" dist="38100" dir="2700000" algn="tl">
                    <a:srgbClr val="000000">
                      <a:alpha val="43137"/>
                    </a:srgbClr>
                  </a:outerShdw>
                </a:effectLst>
                <a:latin typeface="Kokila" panose="020B0604020202020204" pitchFamily="34" charset="0"/>
                <a:ea typeface="Open Sans" panose="020B0606030504020204" pitchFamily="34" charset="0"/>
                <a:cs typeface="Kokila" panose="020B0604020202020204" pitchFamily="34" charset="0"/>
              </a:rPr>
              <a:t> </a:t>
            </a:r>
            <a:endParaRPr lang="en-IN" sz="2800" b="1" u="sng" dirty="0">
              <a:solidFill>
                <a:schemeClr val="accent6">
                  <a:lumMod val="75000"/>
                </a:schemeClr>
              </a:solidFill>
              <a:effectLst>
                <a:outerShdw blurRad="38100" dist="38100" dir="2700000" algn="tl">
                  <a:srgbClr val="000000">
                    <a:alpha val="43137"/>
                  </a:srgbClr>
                </a:outerShdw>
              </a:effectLst>
              <a:latin typeface="Kokila" panose="020B0604020202020204" pitchFamily="34" charset="0"/>
              <a:ea typeface="Open Sans" panose="020B0606030504020204" pitchFamily="34" charset="0"/>
              <a:cs typeface="Kokila" panose="020B0604020202020204" pitchFamily="34" charset="0"/>
            </a:endParaRPr>
          </a:p>
        </p:txBody>
      </p:sp>
      <p:sp>
        <p:nvSpPr>
          <p:cNvPr id="3" name="Content Placeholder 2"/>
          <p:cNvSpPr>
            <a:spLocks noGrp="1"/>
          </p:cNvSpPr>
          <p:nvPr>
            <p:ph idx="4294967295"/>
          </p:nvPr>
        </p:nvSpPr>
        <p:spPr>
          <a:xfrm>
            <a:off x="2927648" y="1052736"/>
            <a:ext cx="9264352" cy="4944975"/>
          </a:xfrm>
          <a:prstGeom prst="rect">
            <a:avLst/>
          </a:prstGeom>
        </p:spPr>
        <p:txBody>
          <a:bodyPr>
            <a:noAutofit/>
          </a:bodyPr>
          <a:lstStyle/>
          <a:p>
            <a:pPr>
              <a:buFont typeface="Wingdings" panose="05000000000000000000" pitchFamily="2" charset="2"/>
              <a:buChar char="Ø"/>
            </a:pPr>
            <a:r>
              <a:rPr lang="hi-IN" sz="2800" dirty="0">
                <a:latin typeface="Kokila" panose="020B0604020202020204" pitchFamily="34" charset="0"/>
                <a:cs typeface="Kokila" panose="020B0604020202020204" pitchFamily="34" charset="0"/>
              </a:rPr>
              <a:t>भारत अपने अद्वितीय भौगोलिक और जलवायु परिस्थितियों के कारण भूकंप, सुनामी, चक्रवात, बाढ़, सूखा और भूस्खलन जैसी प्राकृतिक आपदाओं का अनुभव करता रहा है, और रासायनिक, जैविक, रेडियोलॉजिकल और परमाणु आपदाओं जैसी मानव-निर्मित आपदाओं का भी सामना करता है।</a:t>
            </a:r>
          </a:p>
          <a:p>
            <a:pPr marL="0" indent="0">
              <a:buNone/>
            </a:pPr>
            <a:r>
              <a:rPr lang="hi-IN" sz="2800" dirty="0">
                <a:latin typeface="Kokila" panose="020B0604020202020204" pitchFamily="34" charset="0"/>
                <a:cs typeface="Kokila" panose="020B0604020202020204" pitchFamily="34" charset="0"/>
              </a:rPr>
              <a:t>  </a:t>
            </a:r>
            <a:r>
              <a:rPr lang="hi-IN" sz="2800" b="1" dirty="0">
                <a:latin typeface="Kokila" panose="020B0604020202020204" pitchFamily="34" charset="0"/>
                <a:cs typeface="Kokila" panose="020B0604020202020204" pitchFamily="34" charset="0"/>
              </a:rPr>
              <a:t>ये आपदाएँ आमतौर पर मानव पीड़ा का कारण हैं, जिसमें शामिल हैं:</a:t>
            </a:r>
          </a:p>
          <a:p>
            <a:pPr>
              <a:buFont typeface="Wingdings" panose="05000000000000000000" pitchFamily="2" charset="2"/>
              <a:buChar char="Ø"/>
            </a:pPr>
            <a:r>
              <a:rPr lang="hi-IN" sz="2800" dirty="0">
                <a:latin typeface="Kokila" panose="020B0604020202020204" pitchFamily="34" charset="0"/>
                <a:cs typeface="Kokila" panose="020B0604020202020204" pitchFamily="34" charset="0"/>
              </a:rPr>
              <a:t>मानव जीवन की हानि और चोटें</a:t>
            </a:r>
          </a:p>
          <a:p>
            <a:pPr>
              <a:buFont typeface="Wingdings" panose="05000000000000000000" pitchFamily="2" charset="2"/>
              <a:buChar char="Ø"/>
            </a:pPr>
            <a:r>
              <a:rPr lang="hi-IN" sz="2800" dirty="0">
                <a:latin typeface="Kokila" panose="020B0604020202020204" pitchFamily="34" charset="0"/>
                <a:cs typeface="Kokila" panose="020B0604020202020204" pitchFamily="34" charset="0"/>
              </a:rPr>
              <a:t>मानसिक आघात और भावनात्मक संकट</a:t>
            </a:r>
          </a:p>
          <a:p>
            <a:pPr>
              <a:buFont typeface="Wingdings" panose="05000000000000000000" pitchFamily="2" charset="2"/>
              <a:buChar char="Ø"/>
            </a:pPr>
            <a:r>
              <a:rPr lang="hi-IN" sz="2800" dirty="0">
                <a:latin typeface="Kokila" panose="020B0604020202020204" pitchFamily="34" charset="0"/>
                <a:cs typeface="Kokila" panose="020B0604020202020204" pitchFamily="34" charset="0"/>
              </a:rPr>
              <a:t>पशुधन, संपत्ति और आजीविका की हानि</a:t>
            </a:r>
          </a:p>
          <a:p>
            <a:pPr>
              <a:buFont typeface="Wingdings" panose="05000000000000000000" pitchFamily="2" charset="2"/>
              <a:buChar char="Ø"/>
            </a:pPr>
            <a:r>
              <a:rPr lang="hi-IN" sz="2800" dirty="0">
                <a:latin typeface="Kokila" panose="020B0604020202020204" pitchFamily="34" charset="0"/>
                <a:cs typeface="Kokila" panose="020B0604020202020204" pitchFamily="34" charset="0"/>
              </a:rPr>
              <a:t>इसके परिणामस्वरूप लंबी अवधि तक मनो-सामाजिक और मानसिक स्वास्थ्य समस्याएँ उत्पन्न होती हैं।</a:t>
            </a:r>
          </a:p>
          <a:p>
            <a:pPr>
              <a:buFont typeface="Wingdings" panose="05000000000000000000" pitchFamily="2" charset="2"/>
              <a:buChar char="Ø"/>
            </a:pPr>
            <a:r>
              <a:rPr lang="hi-IN" sz="2800" dirty="0">
                <a:latin typeface="Kokila" panose="020B0604020202020204" pitchFamily="34" charset="0"/>
                <a:cs typeface="Kokila" panose="020B0604020202020204" pitchFamily="34" charset="0"/>
              </a:rPr>
              <a:t>सामग्री और रसद सहायता के अलावा, प्रभावित समुदाय को मनो-सामाजिक समर्थन और मानसिक स्वास्थ्य सेवाओं (</a:t>
            </a:r>
            <a:r>
              <a:rPr lang="en-IN" sz="2800" dirty="0">
                <a:latin typeface="Kokila" panose="020B0604020202020204" pitchFamily="34" charset="0"/>
                <a:cs typeface="Kokila" panose="020B0604020202020204" pitchFamily="34" charset="0"/>
              </a:rPr>
              <a:t>PSSMHS) </a:t>
            </a:r>
            <a:r>
              <a:rPr lang="hi-IN" sz="2800" dirty="0">
                <a:latin typeface="Kokila" panose="020B0604020202020204" pitchFamily="34" charset="0"/>
                <a:cs typeface="Kokila" panose="020B0604020202020204" pitchFamily="34" charset="0"/>
              </a:rPr>
              <a:t>की आवश्यकता होती है।</a:t>
            </a:r>
          </a:p>
        </p:txBody>
      </p:sp>
    </p:spTree>
    <p:extLst>
      <p:ext uri="{BB962C8B-B14F-4D97-AF65-F5344CB8AC3E}">
        <p14:creationId xmlns:p14="http://schemas.microsoft.com/office/powerpoint/2010/main" val="3391904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Rectangle 3"/>
          <p:cNvSpPr>
            <a:spLocks noGrp="1"/>
          </p:cNvSpPr>
          <p:nvPr>
            <p:ph idx="4294967295"/>
          </p:nvPr>
        </p:nvSpPr>
        <p:spPr>
          <a:xfrm>
            <a:off x="3996922" y="1052736"/>
            <a:ext cx="7992888" cy="4248472"/>
          </a:xfrm>
          <a:prstGeom prst="rect">
            <a:avLst/>
          </a:prstGeom>
        </p:spPr>
        <p:txBody>
          <a:bodyPr>
            <a:noAutofit/>
          </a:bodyPr>
          <a:lstStyle/>
          <a:p>
            <a:pPr algn="just"/>
            <a:r>
              <a:rPr lang="hi-IN" dirty="0">
                <a:latin typeface="Kokila" panose="020B0604020202020204" pitchFamily="34" charset="0"/>
                <a:cs typeface="Kokila" panose="020B0604020202020204" pitchFamily="34" charset="0"/>
              </a:rPr>
              <a:t>संयुक्त राष्ट्र शैक्षिक, वैज्ञानिक और सांस्कृतिक संगठन (यूनेस्को) ने अक्टूबर 2003 में मानव आनुवंशिक डेटा पर अंतर्राष्ट्रीय घोषणापत्र के पाठ को अंतिम रूप दिया।</a:t>
            </a:r>
          </a:p>
          <a:p>
            <a:pPr algn="just"/>
            <a:endParaRPr lang="hi-IN" dirty="0">
              <a:latin typeface="Kokila" panose="020B0604020202020204" pitchFamily="34" charset="0"/>
              <a:cs typeface="Kokila" panose="020B0604020202020204" pitchFamily="34" charset="0"/>
            </a:endParaRPr>
          </a:p>
          <a:p>
            <a:pPr algn="just"/>
            <a:r>
              <a:rPr lang="hi-IN" dirty="0">
                <a:latin typeface="Kokila" panose="020B0604020202020204" pitchFamily="34" charset="0"/>
                <a:cs typeface="Kokila" panose="020B0604020202020204" pitchFamily="34" charset="0"/>
              </a:rPr>
              <a:t>वर्ष 2009 तक, यह घोषणापत्र और यूनेस्को की पूर्व मानव जीनोम और मानवाधिकारों पर सार्वभौमिक घोषणापत्र (1997) ही एकमात्र अंतर्राष्ट्रीय घोषणापत्र थे जिनमें आनुवंशिक डेटा के संरक्षण के मुद्दे पर चर्चा की गई थी।</a:t>
            </a:r>
          </a:p>
        </p:txBody>
      </p:sp>
      <p:sp>
        <p:nvSpPr>
          <p:cNvPr id="1048663" name="Rectangle 2"/>
          <p:cNvSpPr>
            <a:spLocks noGrp="1"/>
          </p:cNvSpPr>
          <p:nvPr>
            <p:ph type="title" idx="4294967295"/>
          </p:nvPr>
        </p:nvSpPr>
        <p:spPr>
          <a:xfrm>
            <a:off x="551384" y="2136299"/>
            <a:ext cx="3240360" cy="1436737"/>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अंतर्राष्ट्रीय कानूनी सिद्धांत </a:t>
            </a:r>
          </a:p>
        </p:txBody>
      </p:sp>
      <p:sp>
        <p:nvSpPr>
          <p:cNvPr id="1048664"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9" name="Rectangle 3"/>
          <p:cNvSpPr>
            <a:spLocks noGrp="1"/>
          </p:cNvSpPr>
          <p:nvPr>
            <p:ph idx="4294967295"/>
          </p:nvPr>
        </p:nvSpPr>
        <p:spPr>
          <a:xfrm>
            <a:off x="3935760" y="980728"/>
            <a:ext cx="7776864" cy="5472608"/>
          </a:xfrm>
          <a:prstGeom prst="rect">
            <a:avLst/>
          </a:prstGeom>
        </p:spPr>
        <p:txBody>
          <a:bodyPr>
            <a:noAutofit/>
          </a:bodyPr>
          <a:lstStyle/>
          <a:p>
            <a:pPr algn="just"/>
            <a:r>
              <a:rPr lang="hi-IN" dirty="0">
                <a:latin typeface="Kokila" panose="020B0604020202020204" pitchFamily="34" charset="0"/>
                <a:cs typeface="Kokila" panose="020B0604020202020204" pitchFamily="34" charset="0"/>
              </a:rPr>
              <a:t>2003 की घोषणा में इस बात पर ज़ोर दिया गया है कि मानव आनुवंशिक डेटा के संग्रह, प्रसंस्करण, उपयोग और भंडारण से जुड़ी कोई भी प्रक्रिया घरेलू कानून और अंतर्राष्ट्रीय मानवाधिकार कानून, दोनों के अनुरूप होनी चाहिए।</a:t>
            </a:r>
          </a:p>
          <a:p>
            <a:pPr algn="just"/>
            <a:endParaRPr lang="hi-IN" dirty="0">
              <a:latin typeface="Kokila" panose="020B0604020202020204" pitchFamily="34" charset="0"/>
              <a:cs typeface="Kokila" panose="020B0604020202020204" pitchFamily="34" charset="0"/>
            </a:endParaRPr>
          </a:p>
          <a:p>
            <a:pPr algn="just"/>
            <a:r>
              <a:rPr lang="hi-IN" dirty="0">
                <a:latin typeface="Kokila" panose="020B0604020202020204" pitchFamily="34" charset="0"/>
                <a:cs typeface="Kokila" panose="020B0604020202020204" pitchFamily="34" charset="0"/>
              </a:rPr>
              <a:t>रेड क्रॉस की अंतर्राष्ट्रीय समिति (</a:t>
            </a:r>
            <a:r>
              <a:rPr lang="en-IN" dirty="0">
                <a:latin typeface="Kokila" panose="020B0604020202020204" pitchFamily="34" charset="0"/>
                <a:cs typeface="Kokila" panose="020B0604020202020204" pitchFamily="34" charset="0"/>
              </a:rPr>
              <a:t>ICRC) </a:t>
            </a:r>
            <a:r>
              <a:rPr lang="hi-IN" dirty="0">
                <a:latin typeface="Kokila" panose="020B0604020202020204" pitchFamily="34" charset="0"/>
                <a:cs typeface="Kokila" panose="020B0604020202020204" pitchFamily="34" charset="0"/>
              </a:rPr>
              <a:t>ने व्यक्तिगत और आनुवंशिक डेटा की सुरक्षा से संबंधित कानूनी सिद्धांतों की एक सूची तैयार की है, जिसका पालन सभी परिस्थितियों में किया जाना चाहिए, और अंतर्राष्ट्रीय समझौतों और राष्ट्रीय कानूनों के साथ-साथ सिफारिशों को भी ध्यान में रखा जाना चाहिए।</a:t>
            </a:r>
          </a:p>
        </p:txBody>
      </p:sp>
      <p:sp>
        <p:nvSpPr>
          <p:cNvPr id="1048670" name="Rectangle 2"/>
          <p:cNvSpPr>
            <a:spLocks noGrp="1"/>
          </p:cNvSpPr>
          <p:nvPr>
            <p:ph type="title" idx="4294967295"/>
          </p:nvPr>
        </p:nvSpPr>
        <p:spPr>
          <a:xfrm>
            <a:off x="479376" y="2132856"/>
            <a:ext cx="3538736" cy="1512168"/>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अंतर्राष्ट्रीय कानूनी सिद्धांत</a:t>
            </a:r>
          </a:p>
        </p:txBody>
      </p:sp>
      <p:sp>
        <p:nvSpPr>
          <p:cNvPr id="1048671"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Rectangle 3"/>
          <p:cNvSpPr>
            <a:spLocks noGrp="1"/>
          </p:cNvSpPr>
          <p:nvPr>
            <p:ph idx="4294967295"/>
          </p:nvPr>
        </p:nvSpPr>
        <p:spPr>
          <a:xfrm>
            <a:off x="3719736" y="1052736"/>
            <a:ext cx="8256240" cy="4680520"/>
          </a:xfrm>
          <a:prstGeom prst="rect">
            <a:avLst/>
          </a:prstGeom>
        </p:spPr>
        <p:txBody>
          <a:bodyPr>
            <a:normAutofit/>
          </a:bodyPr>
          <a:lstStyle/>
          <a:p>
            <a:pPr marL="0" indent="0">
              <a:buNone/>
            </a:pPr>
            <a:r>
              <a:rPr lang="hi-IN" b="1" dirty="0">
                <a:latin typeface="Kokila" panose="020B0604020202020204" pitchFamily="34" charset="0"/>
                <a:cs typeface="Kokila" panose="020B0604020202020204" pitchFamily="34" charset="0"/>
              </a:rPr>
              <a:t>राष्ट्रीय आपदा प्रबंधन नीति</a:t>
            </a:r>
          </a:p>
          <a:p>
            <a:r>
              <a:rPr lang="hi-IN" dirty="0">
                <a:latin typeface="Kokila" panose="020B0604020202020204" pitchFamily="34" charset="0"/>
                <a:cs typeface="Kokila" panose="020B0604020202020204" pitchFamily="34" charset="0"/>
              </a:rPr>
              <a:t>राष्ट्रीय आपदा प्रबंधन नीति (2009) के पैरा 5.2.9 में आपदा क्षेत्रों में पर्याप्त शवगृह सुविधाओं के निर्माण की आवश्यकता पर बल दिया गया है।</a:t>
            </a:r>
          </a:p>
          <a:p>
            <a:r>
              <a:rPr lang="hi-IN" dirty="0">
                <a:latin typeface="Kokila" panose="020B0604020202020204" pitchFamily="34" charset="0"/>
                <a:cs typeface="Kokila" panose="020B0604020202020204" pitchFamily="34" charset="0"/>
              </a:rPr>
              <a:t>नीति में शवों और पशुओं के अवशेषों के उचित और शीघ्र निपटान को भी उचित महत्व दिया गया है।</a:t>
            </a:r>
          </a:p>
          <a:p>
            <a:r>
              <a:rPr lang="hi-IN" dirty="0">
                <a:latin typeface="Kokila" panose="020B0604020202020204" pitchFamily="34" charset="0"/>
                <a:cs typeface="Kokila" panose="020B0604020202020204" pitchFamily="34" charset="0"/>
              </a:rPr>
              <a:t>इसलिए, आपदा की स्थिति में पशुओं के अवशेषों सहित मृतकों के प्रबंधन के लिए दिशानिर्देश निर्धारित करना आवश्यक है।</a:t>
            </a:r>
          </a:p>
        </p:txBody>
      </p:sp>
      <p:sp>
        <p:nvSpPr>
          <p:cNvPr id="1048677" name="Rectangle 2"/>
          <p:cNvSpPr>
            <a:spLocks noGrp="1"/>
          </p:cNvSpPr>
          <p:nvPr>
            <p:ph type="title" idx="4294967295"/>
          </p:nvPr>
        </p:nvSpPr>
        <p:spPr>
          <a:xfrm>
            <a:off x="335360" y="2204864"/>
            <a:ext cx="2962672" cy="1440160"/>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संस्थागत और नीतिगत ढांचा</a:t>
            </a:r>
          </a:p>
        </p:txBody>
      </p:sp>
      <p:sp>
        <p:nvSpPr>
          <p:cNvPr id="1048678"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6" name="Rectangle 3"/>
          <p:cNvSpPr>
            <a:spLocks noGrp="1"/>
          </p:cNvSpPr>
          <p:nvPr>
            <p:ph idx="4294967295"/>
          </p:nvPr>
        </p:nvSpPr>
        <p:spPr>
          <a:xfrm>
            <a:off x="3071664" y="980728"/>
            <a:ext cx="9001000" cy="5184576"/>
          </a:xfrm>
          <a:prstGeom prst="rect">
            <a:avLst/>
          </a:prstGeom>
        </p:spPr>
        <p:txBody>
          <a:bodyPr>
            <a:normAutofit/>
          </a:bodyPr>
          <a:lstStyle/>
          <a:p>
            <a:pPr marL="0" indent="0">
              <a:buNone/>
            </a:pPr>
            <a:r>
              <a:rPr lang="en-US" b="1" dirty="0">
                <a:latin typeface="Kokila" panose="020B0604020202020204" pitchFamily="34" charset="0"/>
                <a:cs typeface="Kokila" panose="020B0604020202020204" pitchFamily="34" charset="0"/>
              </a:rPr>
              <a:t>   </a:t>
            </a:r>
            <a:r>
              <a:rPr lang="hi-IN" sz="3000" b="1" dirty="0">
                <a:latin typeface="Kokila" panose="020B0604020202020204" pitchFamily="34" charset="0"/>
                <a:cs typeface="Kokila" panose="020B0604020202020204" pitchFamily="34" charset="0"/>
              </a:rPr>
              <a:t>रेड क्रॉस की अंतर्राष्ट्रीय समिति</a:t>
            </a:r>
          </a:p>
          <a:p>
            <a:r>
              <a:rPr lang="hi-IN" sz="3000" dirty="0">
                <a:latin typeface="Kokila" panose="020B0604020202020204" pitchFamily="34" charset="0"/>
                <a:cs typeface="Kokila" panose="020B0604020202020204" pitchFamily="34" charset="0"/>
              </a:rPr>
              <a:t>आईसीआरसी, एक निष्पक्ष, तटस्थ और स्वतंत्र मानवीय संगठन, आपदाओं के बाद शवों के प्रबंधन में शामिल प्रथम प्रतिक्रियाकर्ताओं के प्रशिक्षण में महत्वपूर्ण भूमिका निभा रहा है।</a:t>
            </a:r>
          </a:p>
          <a:p>
            <a:r>
              <a:rPr lang="hi-IN" sz="3000" dirty="0">
                <a:latin typeface="Kokila" panose="020B0604020202020204" pitchFamily="34" charset="0"/>
                <a:cs typeface="Kokila" panose="020B0604020202020204" pitchFamily="34" charset="0"/>
              </a:rPr>
              <a:t>इसके द्वारा अंतरराष्ट्रीय स्तर पर और हमारे देश में राष्ट्रीय आपदा प्रतिक्रिया बल (एनडीआरएफ) के लिए कई पाठ्यक्रम संचालित किए गए हैं।</a:t>
            </a:r>
          </a:p>
          <a:p>
            <a:r>
              <a:rPr lang="hi-IN" sz="3000" dirty="0">
                <a:latin typeface="Kokila" panose="020B0604020202020204" pitchFamily="34" charset="0"/>
                <a:cs typeface="Kokila" panose="020B0604020202020204" pitchFamily="34" charset="0"/>
              </a:rPr>
              <a:t>दुनिया भर में प्रदर्शित अपनी विशेषज्ञता के कारण, आईसीआरसी से आपदा प्रबंधन से संबंधित प्रक्रियाओं और दिशानिर्देशों पर सलाह देने के लिए संपर्क किया गया है।</a:t>
            </a:r>
          </a:p>
        </p:txBody>
      </p:sp>
      <p:sp>
        <p:nvSpPr>
          <p:cNvPr id="1048697" name="Rectangle 2"/>
          <p:cNvSpPr>
            <a:spLocks noGrp="1"/>
          </p:cNvSpPr>
          <p:nvPr>
            <p:ph type="title" idx="4294967295"/>
          </p:nvPr>
        </p:nvSpPr>
        <p:spPr>
          <a:xfrm>
            <a:off x="191344" y="2132856"/>
            <a:ext cx="2880320" cy="1800200"/>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अंतर्राष्ट्रीय संगठन की भूमिका</a:t>
            </a:r>
          </a:p>
        </p:txBody>
      </p:sp>
      <p:sp>
        <p:nvSpPr>
          <p:cNvPr id="1048698"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6" name="Rectangle 3"/>
          <p:cNvSpPr>
            <a:spLocks noGrp="1"/>
          </p:cNvSpPr>
          <p:nvPr>
            <p:ph idx="4294967295"/>
          </p:nvPr>
        </p:nvSpPr>
        <p:spPr>
          <a:xfrm>
            <a:off x="3412458" y="1342566"/>
            <a:ext cx="8486600" cy="3958642"/>
          </a:xfrm>
          <a:prstGeom prst="rect">
            <a:avLst/>
          </a:prstGeom>
        </p:spPr>
        <p:txBody>
          <a:bodyPr>
            <a:noAutofit/>
          </a:bodyPr>
          <a:lstStyle/>
          <a:p>
            <a:r>
              <a:rPr lang="hi-IN" dirty="0">
                <a:latin typeface="Kokila" panose="020B0604020202020204" pitchFamily="34" charset="0"/>
                <a:cs typeface="Kokila" panose="020B0604020202020204" pitchFamily="34" charset="0"/>
              </a:rPr>
              <a:t>आपदा प्रबंधन अधिनियम, 2005 के लागू होने से पहले, हमारे देश में आपदाओं के बाद मृतकों के प्रबंधन हेतु नीतियाँ, योजनाएँ या दिशानिर्देश उपलब्ध नहीं थे।</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राष्ट्रीय आपदा प्रबंधन नीति और आपदा प्रबंधन अधिनियम, 2005 के आधार पर, आपदाओं के बाद मृतकों के प्रबंधन हेतु राष्ट्रीय दिशानिर्देश तैयार करना आवश्यक है।</a:t>
            </a:r>
          </a:p>
        </p:txBody>
      </p:sp>
      <p:sp>
        <p:nvSpPr>
          <p:cNvPr id="1048737" name="Rectangle 2"/>
          <p:cNvSpPr>
            <a:spLocks noGrp="1"/>
          </p:cNvSpPr>
          <p:nvPr>
            <p:ph type="title" idx="4294967295"/>
          </p:nvPr>
        </p:nvSpPr>
        <p:spPr>
          <a:xfrm>
            <a:off x="695400" y="2283718"/>
            <a:ext cx="2746648" cy="1512168"/>
          </a:xfrm>
          <a:prstGeom prst="rect">
            <a:avLst/>
          </a:prstGeom>
        </p:spPr>
        <p:txBody>
          <a:bodyPr>
            <a:normAutofit/>
          </a:bodyPr>
          <a:lstStyle/>
          <a:p>
            <a:r>
              <a:rPr lang="hi-IN" dirty="0">
                <a:solidFill>
                  <a:schemeClr val="accent2"/>
                </a:solidFill>
                <a:latin typeface="Kokila" panose="020B0604020202020204" pitchFamily="34" charset="0"/>
                <a:cs typeface="Kokila" panose="020B0604020202020204" pitchFamily="34" charset="0"/>
              </a:rPr>
              <a:t>नीति और योजनाएँ</a:t>
            </a:r>
          </a:p>
        </p:txBody>
      </p:sp>
      <p:sp>
        <p:nvSpPr>
          <p:cNvPr id="1048738"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3" name="Rectangle 3"/>
          <p:cNvSpPr>
            <a:spLocks noGrp="1"/>
          </p:cNvSpPr>
          <p:nvPr>
            <p:ph idx="4294967295"/>
          </p:nvPr>
        </p:nvSpPr>
        <p:spPr>
          <a:xfrm>
            <a:off x="4007768" y="1675196"/>
            <a:ext cx="7502624" cy="3337980"/>
          </a:xfrm>
          <a:prstGeom prst="rect">
            <a:avLst/>
          </a:prstGeom>
        </p:spPr>
        <p:txBody>
          <a:bodyPr>
            <a:normAutofit/>
          </a:bodyPr>
          <a:lstStyle/>
          <a:p>
            <a:pPr marL="0" indent="0" algn="just">
              <a:buNone/>
            </a:pPr>
            <a:r>
              <a:rPr lang="hi-IN" dirty="0">
                <a:latin typeface="Kokila" panose="020B0604020202020204" pitchFamily="34" charset="0"/>
                <a:cs typeface="Kokila" panose="020B0604020202020204" pitchFamily="34" charset="0"/>
              </a:rPr>
              <a:t>राष्ट्रीय दिशानिर्देशों के आधार पर, मृतकों की बरामदगी, पुनर्प्राप्ति, पहचान और प्रबंधन से संबंधित अन्य घटकों के लिए प्राथमिकता के आधार पर विभिन्न स्तरों पर योजनाएं और मानक संचालन प्रक्रियाएं (एसओपी) तैयार की जाएंगी।</a:t>
            </a:r>
          </a:p>
          <a:p>
            <a:pPr marL="0" indent="0" algn="just">
              <a:buNone/>
            </a:pPr>
            <a:endParaRPr lang="en-IN" dirty="0">
              <a:latin typeface="Kokila" panose="020B0604020202020204" pitchFamily="34" charset="0"/>
              <a:ea typeface="Open Sans" panose="020B0606030504020204" pitchFamily="34" charset="0"/>
              <a:cs typeface="Kokila" panose="020B0604020202020204" pitchFamily="34" charset="0"/>
            </a:endParaRPr>
          </a:p>
        </p:txBody>
      </p:sp>
      <p:sp>
        <p:nvSpPr>
          <p:cNvPr id="1048744" name="Rectangle 2"/>
          <p:cNvSpPr>
            <a:spLocks noGrp="1"/>
          </p:cNvSpPr>
          <p:nvPr>
            <p:ph type="title" idx="4294967295"/>
          </p:nvPr>
        </p:nvSpPr>
        <p:spPr>
          <a:xfrm>
            <a:off x="335360" y="1916832"/>
            <a:ext cx="3538736" cy="1779415"/>
          </a:xfrm>
          <a:prstGeom prst="rect">
            <a:avLst/>
          </a:prstGeom>
        </p:spPr>
        <p:txBody>
          <a:bodyPr>
            <a:normAutofit/>
          </a:bodyPr>
          <a:lstStyle/>
          <a:p>
            <a:r>
              <a:rPr lang="hi-IN" dirty="0">
                <a:solidFill>
                  <a:schemeClr val="accent2"/>
                </a:solidFill>
                <a:latin typeface="Kokila" panose="020B0604020202020204" pitchFamily="34" charset="0"/>
                <a:cs typeface="Kokila" panose="020B0604020202020204" pitchFamily="34" charset="0"/>
              </a:rPr>
              <a:t>नीति और योजनाएँ</a:t>
            </a:r>
          </a:p>
        </p:txBody>
      </p:sp>
      <p:sp>
        <p:nvSpPr>
          <p:cNvPr id="1048745" name="AutoShape 4"/>
          <p:cNvSpPr>
            <a:spLocks noChangeAspect="1" noChangeArrowheads="1"/>
          </p:cNvSpPr>
          <p:nvPr/>
        </p:nvSpPr>
        <p:spPr bwMode="auto">
          <a:xfrm>
            <a:off x="5909692" y="3340311"/>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0" name="Rectangle 3"/>
          <p:cNvSpPr>
            <a:spLocks noGrp="1"/>
          </p:cNvSpPr>
          <p:nvPr>
            <p:ph idx="4294967295"/>
          </p:nvPr>
        </p:nvSpPr>
        <p:spPr>
          <a:xfrm>
            <a:off x="4223792" y="1340767"/>
            <a:ext cx="7488832" cy="4536505"/>
          </a:xfrm>
          <a:prstGeom prst="rect">
            <a:avLst/>
          </a:prstGeom>
        </p:spPr>
        <p:txBody>
          <a:bodyPr>
            <a:noAutofit/>
          </a:bodyPr>
          <a:lstStyle/>
          <a:p>
            <a:r>
              <a:rPr lang="hi-IN" dirty="0">
                <a:latin typeface="Kokila" panose="020B0604020202020204" pitchFamily="34" charset="0"/>
                <a:cs typeface="Kokila" panose="020B0604020202020204" pitchFamily="34" charset="0"/>
              </a:rPr>
              <a:t>जिला प्राधिकारियों के नियंत्रण में, मृतकों के प्रबंधन हेतु एक समन्वय तंत्र स्थापित करने की आवश्यकता है।</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घटना प्रतिक्रिया प्रणाली पर राष्ट्रीय दिशानिर्देश, परिचालन  अनुभाग की प्रतिक्रिया शाखा में एक नोडल अधिकारी अर्थात शव प्रबंधन समूह प्रभारी की नियुक्ति का निर्देश देते हैं, जो शवों के उचित प्रबंधन को सुव्यवस्थित करने में शामिल सभी हितधारकों के साथ समन्वय करेगा।</a:t>
            </a:r>
          </a:p>
        </p:txBody>
      </p:sp>
      <p:sp>
        <p:nvSpPr>
          <p:cNvPr id="1048751" name="Rectangle 2"/>
          <p:cNvSpPr>
            <a:spLocks noGrp="1"/>
          </p:cNvSpPr>
          <p:nvPr>
            <p:ph type="title" idx="4294967295"/>
          </p:nvPr>
        </p:nvSpPr>
        <p:spPr>
          <a:xfrm>
            <a:off x="335360" y="2132856"/>
            <a:ext cx="3826768" cy="1767061"/>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कमान, नियंत्रण और</a:t>
            </a:r>
            <a:r>
              <a:rPr lang="en-US" dirty="0">
                <a:solidFill>
                  <a:schemeClr val="accent2"/>
                </a:solidFill>
                <a:latin typeface="Kokila" panose="020B0604020202020204" pitchFamily="34" charset="0"/>
                <a:cs typeface="Kokila" panose="020B0604020202020204" pitchFamily="34" charset="0"/>
              </a:rPr>
              <a:t>   </a:t>
            </a:r>
            <a:r>
              <a:rPr lang="hi-IN" dirty="0">
                <a:solidFill>
                  <a:schemeClr val="accent2"/>
                </a:solidFill>
                <a:latin typeface="Kokila" panose="020B0604020202020204" pitchFamily="34" charset="0"/>
                <a:cs typeface="Kokila" panose="020B0604020202020204" pitchFamily="34" charset="0"/>
              </a:rPr>
              <a:t> समन्वय</a:t>
            </a:r>
          </a:p>
        </p:txBody>
      </p:sp>
      <p:sp>
        <p:nvSpPr>
          <p:cNvPr id="1048752" name="AutoShape 4"/>
          <p:cNvSpPr>
            <a:spLocks noChangeAspect="1" noChangeArrowheads="1"/>
          </p:cNvSpPr>
          <p:nvPr/>
        </p:nvSpPr>
        <p:spPr bwMode="auto">
          <a:xfrm>
            <a:off x="5693668" y="3160403"/>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4" name="Rectangle 3"/>
          <p:cNvSpPr>
            <a:spLocks noGrp="1"/>
          </p:cNvSpPr>
          <p:nvPr>
            <p:ph idx="4294967295"/>
          </p:nvPr>
        </p:nvSpPr>
        <p:spPr>
          <a:xfrm>
            <a:off x="4583832" y="1340768"/>
            <a:ext cx="7344816" cy="4855333"/>
          </a:xfrm>
          <a:prstGeom prst="rect">
            <a:avLst/>
          </a:prstGeom>
        </p:spPr>
        <p:txBody>
          <a:bodyPr>
            <a:noAutofit/>
          </a:bodyPr>
          <a:lstStyle/>
          <a:p>
            <a:r>
              <a:rPr lang="hi-IN" dirty="0">
                <a:latin typeface="Kokila" panose="020B0604020202020204" pitchFamily="34" charset="0"/>
                <a:cs typeface="Kokila" panose="020B0604020202020204" pitchFamily="34" charset="0"/>
              </a:rPr>
              <a:t>आपदा प्रबंधन योजना को सक्रिय करें।</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घायलों और मृतकों को निकालने के लिए अग्निशमन एवं आपातकालीन सेवाओं, पुलिस, एसडीआरएफ, नागरिक सुरक्षा, एनडीआरएफ और गैर सरकारी संगठनों की खोज एवं बचाव टीमों को सक्रिय करें।</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शवों की पहचान के लिए रिश्तेदारों और समुदाय के सदस्यों को शामिल करें।</a:t>
            </a:r>
          </a:p>
        </p:txBody>
      </p:sp>
      <p:sp>
        <p:nvSpPr>
          <p:cNvPr id="1048765" name="Rectangle 2"/>
          <p:cNvSpPr>
            <a:spLocks noGrp="1"/>
          </p:cNvSpPr>
          <p:nvPr>
            <p:ph type="title" idx="4294967295"/>
          </p:nvPr>
        </p:nvSpPr>
        <p:spPr>
          <a:xfrm>
            <a:off x="479376" y="2420888"/>
            <a:ext cx="3456384" cy="1368152"/>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जिला स्तर पर शवों का निपटान</a:t>
            </a:r>
          </a:p>
        </p:txBody>
      </p:sp>
      <p:sp>
        <p:nvSpPr>
          <p:cNvPr id="1048766"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1" name="Rectangle 3"/>
          <p:cNvSpPr>
            <a:spLocks noGrp="1"/>
          </p:cNvSpPr>
          <p:nvPr>
            <p:ph idx="4294967295"/>
          </p:nvPr>
        </p:nvSpPr>
        <p:spPr>
          <a:xfrm>
            <a:off x="4188286" y="1189348"/>
            <a:ext cx="7272808" cy="4707904"/>
          </a:xfrm>
          <a:prstGeom prst="rect">
            <a:avLst/>
          </a:prstGeom>
        </p:spPr>
        <p:txBody>
          <a:bodyPr>
            <a:noAutofit/>
          </a:bodyPr>
          <a:lstStyle/>
          <a:p>
            <a:r>
              <a:rPr lang="hi-IN" dirty="0">
                <a:latin typeface="Kokila" panose="020B0604020202020204" pitchFamily="34" charset="0"/>
                <a:cs typeface="Kokila" panose="020B0604020202020204" pitchFamily="34" charset="0"/>
              </a:rPr>
              <a:t>पहचाने गए शवों को रिश्तेदारों या समुदाय को सौंप दिया जाएगा, और यदि आवश्यक हो, तो शव पहचान पत्र का, गुमशुदा व्यक्ति के पहचान पत्र से मिलान करने के बाद, स्थानीय, सांस्कृतिक और धार्मिक संप्रदाय के अनुसार अंतिम संस्कार किया जाएगा।</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अज्ञात या लावारिस शवों/शरीर के अंगों को निर्दिष्ट स्थलों पर उचित संरक्षण और भंडारण के लिए शवगृहों में ले जाया जाएगा।</a:t>
            </a:r>
          </a:p>
        </p:txBody>
      </p:sp>
      <p:sp>
        <p:nvSpPr>
          <p:cNvPr id="1048773"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
        <p:nvSpPr>
          <p:cNvPr id="3" name="Rectangle 2">
            <a:extLst>
              <a:ext uri="{FF2B5EF4-FFF2-40B4-BE49-F238E27FC236}">
                <a16:creationId xmlns:a16="http://schemas.microsoft.com/office/drawing/2014/main" id="{EA53F712-C658-E149-E657-F82D2A0EC908}"/>
              </a:ext>
            </a:extLst>
          </p:cNvPr>
          <p:cNvSpPr txBox="1">
            <a:spLocks/>
          </p:cNvSpPr>
          <p:nvPr/>
        </p:nvSpPr>
        <p:spPr>
          <a:xfrm>
            <a:off x="695400" y="1992263"/>
            <a:ext cx="3312368" cy="15510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i-IN" dirty="0">
                <a:solidFill>
                  <a:schemeClr val="accent2"/>
                </a:solidFill>
                <a:latin typeface="Kokila" panose="020B0604020202020204" pitchFamily="34" charset="0"/>
                <a:cs typeface="Kokila" panose="020B0604020202020204" pitchFamily="34" charset="0"/>
              </a:rPr>
              <a:t>जिला स्तर पर शवों का निपटान</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8" name="Rectangle 3"/>
          <p:cNvSpPr>
            <a:spLocks noGrp="1"/>
          </p:cNvSpPr>
          <p:nvPr>
            <p:ph idx="4294967295"/>
          </p:nvPr>
        </p:nvSpPr>
        <p:spPr>
          <a:xfrm>
            <a:off x="4666184" y="1135835"/>
            <a:ext cx="7262464" cy="4741437"/>
          </a:xfrm>
          <a:prstGeom prst="rect">
            <a:avLst/>
          </a:prstGeom>
        </p:spPr>
        <p:txBody>
          <a:bodyPr>
            <a:noAutofit/>
          </a:bodyPr>
          <a:lstStyle/>
          <a:p>
            <a:r>
              <a:rPr lang="hi-IN" dirty="0">
                <a:latin typeface="Kokila" panose="020B0604020202020204" pitchFamily="34" charset="0"/>
                <a:cs typeface="Kokila" panose="020B0604020202020204" pitchFamily="34" charset="0"/>
              </a:rPr>
              <a:t>सकारात्मक पहचान के लिए रिश्तेदारों, कानूनी और फोरेंसिक विशेषज्ञों से परामर्श करें।</a:t>
            </a:r>
          </a:p>
          <a:p>
            <a:endParaRPr lang="hi-IN" dirty="0">
              <a:latin typeface="Kokila" panose="020B0604020202020204" pitchFamily="34" charset="0"/>
              <a:cs typeface="Kokila" panose="020B0604020202020204" pitchFamily="34" charset="0"/>
            </a:endParaRPr>
          </a:p>
          <a:p>
            <a:r>
              <a:rPr lang="hi-IN" dirty="0">
                <a:latin typeface="Kokila" panose="020B0604020202020204" pitchFamily="34" charset="0"/>
                <a:cs typeface="Kokila" panose="020B0604020202020204" pitchFamily="34" charset="0"/>
              </a:rPr>
              <a:t>अज्ञात शवों/शरीर के अंगों का अंतिम निपटान जिला प्राधिकारियों द्वारा कानूनी प्रावधानों के अनुसार पहचान के सभी संभावित तरीकों का उपयोग करने के बाद किया जाएगा।</a:t>
            </a:r>
          </a:p>
        </p:txBody>
      </p:sp>
      <p:sp>
        <p:nvSpPr>
          <p:cNvPr id="1048779" name="Rectangle 2"/>
          <p:cNvSpPr>
            <a:spLocks noGrp="1"/>
          </p:cNvSpPr>
          <p:nvPr>
            <p:ph type="title" idx="4294967295"/>
          </p:nvPr>
        </p:nvSpPr>
        <p:spPr>
          <a:xfrm>
            <a:off x="551384" y="2132856"/>
            <a:ext cx="3528392" cy="1695053"/>
          </a:xfrm>
          <a:prstGeom prst="rect">
            <a:avLst/>
          </a:prstGeom>
        </p:spPr>
        <p:txBody>
          <a:bodyPr>
            <a:noAutofit/>
          </a:bodyPr>
          <a:lstStyle/>
          <a:p>
            <a:r>
              <a:rPr lang="hi-IN" dirty="0">
                <a:solidFill>
                  <a:schemeClr val="accent2"/>
                </a:solidFill>
                <a:latin typeface="Kokila" panose="020B0604020202020204" pitchFamily="34" charset="0"/>
                <a:cs typeface="Kokila" panose="020B0604020202020204" pitchFamily="34" charset="0"/>
              </a:rPr>
              <a:t>जिला स्तर पर शवों का निपटान</a:t>
            </a:r>
          </a:p>
        </p:txBody>
      </p:sp>
      <p:sp>
        <p:nvSpPr>
          <p:cNvPr id="1048780" name="AutoShape 4"/>
          <p:cNvSpPr>
            <a:spLocks noChangeAspect="1" noChangeArrowheads="1"/>
          </p:cNvSpPr>
          <p:nvPr/>
        </p:nvSpPr>
        <p:spPr bwMode="auto">
          <a:xfrm>
            <a:off x="5981700" y="3314700"/>
            <a:ext cx="228600" cy="228600"/>
          </a:xfrm>
          <a:prstGeom prst="rect">
            <a:avLst/>
          </a:prstGeom>
          <a:noFill/>
        </p:spPr>
        <p:txBody>
          <a:bodyPr vert="horz" wrap="square" lIns="68580" tIns="34290" rIns="68580" bIns="34290" numCol="1" anchor="t" anchorCtr="0" compatLnSpc="1">
            <a:prstTxWarp prst="textNoShape">
              <a:avLst/>
            </a:prstTxWarp>
          </a:bodyPr>
          <a:lstStyle/>
          <a:p>
            <a:endParaRPr lang="en-IN" sz="1350">
              <a:latin typeface="Kokila" panose="020B0604020202020204" pitchFamily="34" charset="0"/>
              <a:cs typeface="Kokila"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1265349"/>
            <a:ext cx="3446656" cy="4327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23793" y="2110204"/>
            <a:ext cx="7848872" cy="2062103"/>
          </a:xfrm>
          <a:prstGeom prst="rect">
            <a:avLst/>
          </a:prstGeom>
        </p:spPr>
        <p:txBody>
          <a:bodyPr wrap="square">
            <a:spAutoFit/>
          </a:bodyPr>
          <a:lstStyle/>
          <a:p>
            <a:pPr algn="just"/>
            <a:r>
              <a:rPr lang="hi-IN" sz="3200" dirty="0">
                <a:latin typeface="Kokila" panose="020B0604020202020204" pitchFamily="34" charset="0"/>
                <a:cs typeface="Kokila" panose="020B0604020202020204" pitchFamily="34" charset="0"/>
              </a:rPr>
              <a:t>आपदा प्रभावित लोग विभिन्न मनोवैज्ञानिक प्रतिक्रियाओं का अनुभव करते हैं। ये प्रतिक्रियाएँ आपदा के तुरंत बाद सामने आती हैं, जबकि सामाजिक और आर्थिक प्रभाव जैसे बेरोज़गारी, बेघर होना, पर्यावरणीय क्षति और अव्यवस्था आपदा के कारण हुई तबाही के बाद उत्पन्न होते हैं।</a:t>
            </a:r>
          </a:p>
        </p:txBody>
      </p:sp>
    </p:spTree>
    <p:extLst>
      <p:ext uri="{BB962C8B-B14F-4D97-AF65-F5344CB8AC3E}">
        <p14:creationId xmlns:p14="http://schemas.microsoft.com/office/powerpoint/2010/main" val="833412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1991544" y="868680"/>
            <a:ext cx="8763322" cy="5029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35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IN" sz="1350"/>
          </a:p>
        </p:txBody>
      </p:sp>
      <p:sp>
        <p:nvSpPr>
          <p:cNvPr id="3" name="Duties of…">
            <a:extLst>
              <a:ext uri="{FF2B5EF4-FFF2-40B4-BE49-F238E27FC236}">
                <a16:creationId xmlns:a16="http://schemas.microsoft.com/office/drawing/2014/main" id="{318A7614-47AC-F139-1E29-E4595B71E791}"/>
              </a:ext>
            </a:extLst>
          </p:cNvPr>
          <p:cNvSpPr txBox="1"/>
          <p:nvPr/>
        </p:nvSpPr>
        <p:spPr>
          <a:xfrm>
            <a:off x="2520080" y="3015990"/>
            <a:ext cx="3039244" cy="890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9357" tIns="29357" rIns="29357" bIns="29357">
            <a:spAutoFit/>
          </a:bodyPr>
          <a:lstStyle/>
          <a:p>
            <a:r>
              <a:rPr lang="hi-IN" sz="5400" b="1" dirty="0">
                <a:latin typeface="Kokila" panose="020B0604020202020204" pitchFamily="34" charset="0"/>
                <a:cs typeface="Kokila" panose="020B0604020202020204" pitchFamily="34" charset="0"/>
              </a:rPr>
              <a:t>कोई प्रश्न ?</a:t>
            </a:r>
          </a:p>
        </p:txBody>
      </p:sp>
      <p:pic>
        <p:nvPicPr>
          <p:cNvPr id="4" name="Picture 3">
            <a:extLst>
              <a:ext uri="{FF2B5EF4-FFF2-40B4-BE49-F238E27FC236}">
                <a16:creationId xmlns:a16="http://schemas.microsoft.com/office/drawing/2014/main" id="{8E9DA97E-6DA2-DCF0-B996-AE39947116A8}"/>
              </a:ext>
            </a:extLst>
          </p:cNvPr>
          <p:cNvPicPr>
            <a:picLocks noChangeAspect="1"/>
          </p:cNvPicPr>
          <p:nvPr/>
        </p:nvPicPr>
        <p:blipFill>
          <a:blip r:embed="rId2"/>
          <a:stretch>
            <a:fillRect/>
          </a:stretch>
        </p:blipFill>
        <p:spPr>
          <a:xfrm>
            <a:off x="6821827" y="2172156"/>
            <a:ext cx="2526520" cy="2526520"/>
          </a:xfrm>
          <a:prstGeom prst="rect">
            <a:avLst/>
          </a:prstGeom>
        </p:spPr>
      </p:pic>
      <p:sp>
        <p:nvSpPr>
          <p:cNvPr id="5" name="Slide Number Placeholder 4">
            <a:extLst>
              <a:ext uri="{FF2B5EF4-FFF2-40B4-BE49-F238E27FC236}">
                <a16:creationId xmlns:a16="http://schemas.microsoft.com/office/drawing/2014/main" id="{1427089E-245D-10E2-A0D5-660DB4ABCD40}"/>
              </a:ext>
            </a:extLst>
          </p:cNvPr>
          <p:cNvSpPr>
            <a:spLocks noGrp="1"/>
          </p:cNvSpPr>
          <p:nvPr>
            <p:ph type="sldNum" sz="quarter" idx="12"/>
          </p:nvPr>
        </p:nvSpPr>
        <p:spPr/>
        <p:txBody>
          <a:bodyPr/>
          <a:lstStyle/>
          <a:p>
            <a:fld id="{3FA883A4-A1EF-4C34-A15F-42A22CBD9D3D}" type="slidenum">
              <a:rPr lang="en-IN" smtClean="0"/>
              <a:t>40</a:t>
            </a:fld>
            <a:endParaRPr lang="en-IN"/>
          </a:p>
        </p:txBody>
      </p:sp>
    </p:spTree>
    <p:extLst>
      <p:ext uri="{BB962C8B-B14F-4D97-AF65-F5344CB8AC3E}">
        <p14:creationId xmlns:p14="http://schemas.microsoft.com/office/powerpoint/2010/main" val="1737652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1775520" y="857250"/>
            <a:ext cx="9029700" cy="50863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35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IN" sz="1350"/>
          </a:p>
        </p:txBody>
      </p:sp>
      <p:sp>
        <p:nvSpPr>
          <p:cNvPr id="5" name="Rounded Rectangle">
            <a:extLst>
              <a:ext uri="{FF2B5EF4-FFF2-40B4-BE49-F238E27FC236}">
                <a16:creationId xmlns:a16="http://schemas.microsoft.com/office/drawing/2014/main" id="{84E5656A-9707-D91F-731E-B05F3A2105A5}"/>
              </a:ext>
            </a:extLst>
          </p:cNvPr>
          <p:cNvSpPr/>
          <p:nvPr/>
        </p:nvSpPr>
        <p:spPr>
          <a:xfrm>
            <a:off x="4439816" y="966503"/>
            <a:ext cx="5973508" cy="4873049"/>
          </a:xfrm>
          <a:prstGeom prst="roundRect">
            <a:avLst>
              <a:gd name="adj" fmla="val 1583"/>
            </a:avLst>
          </a:prstGeom>
          <a:solidFill>
            <a:srgbClr val="EAEAEA"/>
          </a:solidFill>
          <a:ln w="12700">
            <a:miter lim="400000"/>
          </a:ln>
        </p:spPr>
        <p:txBody>
          <a:bodyPr lIns="29357" tIns="29357" rIns="29357" bIns="29357"/>
          <a:lstStyle/>
          <a:p>
            <a:endParaRPr>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1778676" y="3279910"/>
            <a:ext cx="2793427" cy="890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9357" tIns="29357" rIns="29357" bIns="29357">
            <a:spAutoFit/>
          </a:bodyPr>
          <a:lstStyle/>
          <a:p>
            <a:pPr algn="ctr"/>
            <a:r>
              <a:rPr lang="hi-IN" sz="5400" b="1" dirty="0">
                <a:solidFill>
                  <a:schemeClr val="accent2"/>
                </a:solidFill>
                <a:latin typeface="Kokila" panose="020B0604020202020204" pitchFamily="34" charset="0"/>
                <a:cs typeface="Kokila" panose="020B0604020202020204" pitchFamily="34" charset="0"/>
              </a:rPr>
              <a:t>धन्यवाद</a:t>
            </a:r>
          </a:p>
        </p:txBody>
      </p:sp>
      <p:sp>
        <p:nvSpPr>
          <p:cNvPr id="3" name="Slide Number Placeholder 2">
            <a:extLst>
              <a:ext uri="{FF2B5EF4-FFF2-40B4-BE49-F238E27FC236}">
                <a16:creationId xmlns:a16="http://schemas.microsoft.com/office/drawing/2014/main" id="{FB544FE3-5AA6-EDE6-6D90-D2EE15D35FA4}"/>
              </a:ext>
            </a:extLst>
          </p:cNvPr>
          <p:cNvSpPr>
            <a:spLocks noGrp="1"/>
          </p:cNvSpPr>
          <p:nvPr>
            <p:ph type="sldNum" sz="quarter" idx="12"/>
          </p:nvPr>
        </p:nvSpPr>
        <p:spPr/>
        <p:txBody>
          <a:bodyPr/>
          <a:lstStyle/>
          <a:p>
            <a:fld id="{3FA883A4-A1EF-4C34-A15F-42A22CBD9D3D}" type="slidenum">
              <a:rPr lang="en-IN" smtClean="0"/>
              <a:t>41</a:t>
            </a:fld>
            <a:endParaRPr lang="en-IN"/>
          </a:p>
        </p:txBody>
      </p:sp>
      <p:pic>
        <p:nvPicPr>
          <p:cNvPr id="7" name="Picture 6">
            <a:extLst>
              <a:ext uri="{FF2B5EF4-FFF2-40B4-BE49-F238E27FC236}">
                <a16:creationId xmlns:a16="http://schemas.microsoft.com/office/drawing/2014/main" id="{8BD395BE-58A0-5E4D-2647-F032589DF1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840" y="1124744"/>
            <a:ext cx="5616624" cy="4302057"/>
          </a:xfrm>
          <a:prstGeom prst="rect">
            <a:avLst/>
          </a:prstGeom>
        </p:spPr>
      </p:pic>
    </p:spTree>
    <p:extLst>
      <p:ext uri="{BB962C8B-B14F-4D97-AF65-F5344CB8AC3E}">
        <p14:creationId xmlns:p14="http://schemas.microsoft.com/office/powerpoint/2010/main" val="170806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9484" y="1984485"/>
            <a:ext cx="3824307" cy="1938992"/>
          </a:xfrm>
          <a:prstGeom prst="rect">
            <a:avLst/>
          </a:prstGeom>
        </p:spPr>
        <p:txBody>
          <a:bodyPr wrap="square">
            <a:spAutoFit/>
          </a:bodyPr>
          <a:lstStyle/>
          <a:p>
            <a:r>
              <a:rPr lang="hi-IN" sz="4000" dirty="0">
                <a:solidFill>
                  <a:srgbClr val="FF0000"/>
                </a:solidFill>
                <a:latin typeface="Kokila" panose="020B0604020202020204" pitchFamily="34" charset="0"/>
                <a:cs typeface="Kokila" panose="020B0604020202020204" pitchFamily="34" charset="0"/>
              </a:rPr>
              <a:t>आपदाओं के बाद सामान्य भावनात्मक और व्यवहारिक प्रतिक्रियाएँ</a:t>
            </a:r>
            <a:endParaRPr lang="en-IN" sz="4000" b="1" u="sng" dirty="0">
              <a:solidFill>
                <a:srgbClr val="FF0000"/>
              </a:solidFill>
              <a:latin typeface="Kokila" panose="020B0604020202020204" pitchFamily="34" charset="0"/>
              <a:cs typeface="Kokila" panose="020B0604020202020204" pitchFamily="34" charset="0"/>
            </a:endParaRPr>
          </a:p>
        </p:txBody>
      </p:sp>
      <p:sp>
        <p:nvSpPr>
          <p:cNvPr id="6" name="Rectangle 5"/>
          <p:cNvSpPr/>
          <p:nvPr/>
        </p:nvSpPr>
        <p:spPr>
          <a:xfrm>
            <a:off x="4799856" y="912777"/>
            <a:ext cx="7272808" cy="5324535"/>
          </a:xfrm>
          <a:prstGeom prst="rect">
            <a:avLst/>
          </a:prstGeom>
        </p:spPr>
        <p:txBody>
          <a:bodyPr wrap="square">
            <a:spAutoFit/>
          </a:bodyPr>
          <a:lstStyle/>
          <a:p>
            <a:pPr marL="514350" indent="-514350" eaLnBrk="0" fontAlgn="base" hangingPunct="0">
              <a:spcBef>
                <a:spcPct val="0"/>
              </a:spcBef>
              <a:spcAft>
                <a:spcPct val="0"/>
              </a:spcAft>
              <a:buFont typeface="+mj-lt"/>
              <a:buAutoNum type="arabicPeriod"/>
            </a:pPr>
            <a:r>
              <a:rPr lang="hi-IN" sz="3200" dirty="0">
                <a:latin typeface="Kokila" panose="020B0604020202020204" pitchFamily="34" charset="0"/>
                <a:cs typeface="Kokila" panose="020B0604020202020204" pitchFamily="34" charset="0"/>
              </a:rPr>
              <a:t>आघात </a:t>
            </a:r>
            <a:r>
              <a:rPr lang="en-US" altLang="en-US" sz="2800" dirty="0">
                <a:latin typeface="Kokila" panose="020B0604020202020204" pitchFamily="34" charset="0"/>
                <a:cs typeface="Kokila" panose="020B0604020202020204" pitchFamily="34" charset="0"/>
              </a:rPr>
              <a:t>/ </a:t>
            </a:r>
            <a:r>
              <a:rPr lang="hi-IN" altLang="en-US" sz="2800" dirty="0">
                <a:latin typeface="Kokila" panose="020B0604020202020204" pitchFamily="34" charset="0"/>
                <a:cs typeface="Kokila" panose="020B0604020202020204" pitchFamily="34" charset="0"/>
              </a:rPr>
              <a:t>सदमा </a:t>
            </a:r>
            <a:r>
              <a:rPr lang="en-US" altLang="en-US" sz="2800" dirty="0">
                <a:latin typeface="Kokila" panose="020B0604020202020204" pitchFamily="34" charset="0"/>
                <a:cs typeface="Kokila" panose="020B0604020202020204" pitchFamily="34" charset="0"/>
              </a:rPr>
              <a:t>(Shock)</a:t>
            </a:r>
          </a:p>
          <a:p>
            <a:pPr marL="514350" indent="-514350" eaLnBrk="0" fontAlgn="base" hangingPunct="0">
              <a:spcBef>
                <a:spcPct val="0"/>
              </a:spcBef>
              <a:spcAft>
                <a:spcPct val="0"/>
              </a:spcAft>
              <a:buFont typeface="+mj-lt"/>
              <a:buAutoNum type="arabicPeriod"/>
            </a:pPr>
            <a:r>
              <a:rPr lang="hi-IN" altLang="en-US" sz="2800" dirty="0">
                <a:latin typeface="Kokila" panose="020B0604020202020204" pitchFamily="34" charset="0"/>
                <a:cs typeface="Kokila" panose="020B0604020202020204" pitchFamily="34" charset="0"/>
              </a:rPr>
              <a:t>अस्वीकृति  </a:t>
            </a:r>
            <a:r>
              <a:rPr lang="en-US" altLang="en-US" sz="2800" dirty="0">
                <a:latin typeface="Kokila" panose="020B0604020202020204" pitchFamily="34" charset="0"/>
                <a:cs typeface="Kokila" panose="020B0604020202020204" pitchFamily="34" charset="0"/>
              </a:rPr>
              <a:t>(Denial)</a:t>
            </a:r>
          </a:p>
          <a:p>
            <a:pPr marL="514350" indent="-514350" eaLnBrk="0" fontAlgn="base" hangingPunct="0">
              <a:spcBef>
                <a:spcPct val="0"/>
              </a:spcBef>
              <a:spcAft>
                <a:spcPct val="0"/>
              </a:spcAft>
              <a:buFont typeface="+mj-lt"/>
              <a:buAutoNum type="arabicPeriod"/>
            </a:pPr>
            <a:r>
              <a:rPr lang="hi-IN" altLang="en-US" sz="2800" dirty="0">
                <a:latin typeface="Kokila" panose="020B0604020202020204" pitchFamily="34" charset="0"/>
                <a:cs typeface="Kokila" panose="020B0604020202020204" pitchFamily="34" charset="0"/>
              </a:rPr>
              <a:t>संवेदनाहीनता </a:t>
            </a:r>
            <a:r>
              <a:rPr lang="en-US" altLang="en-US" sz="2800" dirty="0">
                <a:latin typeface="Kokila" panose="020B0604020202020204" pitchFamily="34" charset="0"/>
                <a:cs typeface="Kokila" panose="020B0604020202020204" pitchFamily="34" charset="0"/>
              </a:rPr>
              <a:t>/ </a:t>
            </a:r>
            <a:r>
              <a:rPr lang="hi-IN" altLang="en-US" sz="2800" dirty="0">
                <a:latin typeface="Kokila" panose="020B0604020202020204" pitchFamily="34" charset="0"/>
                <a:cs typeface="Kokila" panose="020B0604020202020204" pitchFamily="34" charset="0"/>
              </a:rPr>
              <a:t>सुन्नपन </a:t>
            </a:r>
            <a:r>
              <a:rPr lang="en-US" altLang="en-US" sz="2800" dirty="0">
                <a:latin typeface="Kokila" panose="020B0604020202020204" pitchFamily="34" charset="0"/>
                <a:cs typeface="Kokila" panose="020B0604020202020204" pitchFamily="34" charset="0"/>
              </a:rPr>
              <a:t>(Numbness)</a:t>
            </a:r>
          </a:p>
          <a:p>
            <a:pPr marL="514350" indent="-514350" eaLnBrk="0" fontAlgn="base" hangingPunct="0">
              <a:spcBef>
                <a:spcPct val="0"/>
              </a:spcBef>
              <a:spcAft>
                <a:spcPct val="0"/>
              </a:spcAft>
              <a:buFont typeface="+mj-lt"/>
              <a:buAutoNum type="arabicPeriod"/>
            </a:pPr>
            <a:r>
              <a:rPr lang="hi-IN" altLang="en-US" sz="2800" dirty="0">
                <a:latin typeface="Kokila" panose="020B0604020202020204" pitchFamily="34" charset="0"/>
                <a:cs typeface="Kokila" panose="020B0604020202020204" pitchFamily="34" charset="0"/>
              </a:rPr>
              <a:t>भय </a:t>
            </a:r>
            <a:r>
              <a:rPr lang="en-US" altLang="en-US" sz="2800" dirty="0">
                <a:latin typeface="Kokila" panose="020B0604020202020204" pitchFamily="34" charset="0"/>
                <a:cs typeface="Kokila" panose="020B0604020202020204" pitchFamily="34" charset="0"/>
              </a:rPr>
              <a:t>(Fear)</a:t>
            </a:r>
          </a:p>
          <a:p>
            <a:pPr marL="514350" indent="-514350" eaLnBrk="0" fontAlgn="base" hangingPunct="0">
              <a:spcBef>
                <a:spcPct val="0"/>
              </a:spcBef>
              <a:spcAft>
                <a:spcPct val="0"/>
              </a:spcAft>
              <a:buFont typeface="+mj-lt"/>
              <a:buAutoNum type="arabicPeriod"/>
            </a:pPr>
            <a:r>
              <a:rPr lang="hi-IN" altLang="en-US" sz="2800" dirty="0">
                <a:latin typeface="Kokila" panose="020B0604020202020204" pitchFamily="34" charset="0"/>
                <a:cs typeface="Kokila" panose="020B0604020202020204" pitchFamily="34" charset="0"/>
              </a:rPr>
              <a:t>क्रोध </a:t>
            </a:r>
            <a:r>
              <a:rPr lang="en-US" altLang="en-US" sz="2800" dirty="0">
                <a:latin typeface="Kokila" panose="020B0604020202020204" pitchFamily="34" charset="0"/>
                <a:cs typeface="Kokila" panose="020B0604020202020204" pitchFamily="34" charset="0"/>
              </a:rPr>
              <a:t>(Anger</a:t>
            </a:r>
            <a:r>
              <a:rPr lang="en-US" altLang="en-US" sz="3200" dirty="0">
                <a:latin typeface="Kokila" panose="020B0604020202020204" pitchFamily="34" charset="0"/>
                <a:cs typeface="Kokila" panose="020B0604020202020204" pitchFamily="34" charset="0"/>
              </a:rPr>
              <a:t>)</a:t>
            </a:r>
          </a:p>
          <a:p>
            <a:pPr marL="514350" indent="-514350" eaLnBrk="0" fontAlgn="base" hangingPunct="0">
              <a:spcBef>
                <a:spcPct val="0"/>
              </a:spcBef>
              <a:spcAft>
                <a:spcPct val="0"/>
              </a:spcAft>
              <a:buFont typeface="+mj-lt"/>
              <a:buAutoNum type="arabicPeriod"/>
            </a:pPr>
            <a:r>
              <a:rPr lang="hi-IN" sz="3200" dirty="0">
                <a:latin typeface="Kokila" panose="020B0604020202020204" pitchFamily="34" charset="0"/>
                <a:cs typeface="Kokila" panose="020B0604020202020204" pitchFamily="34" charset="0"/>
              </a:rPr>
              <a:t>रोना (</a:t>
            </a:r>
            <a:r>
              <a:rPr lang="en-IN" sz="3200" dirty="0">
                <a:latin typeface="Kokila" panose="020B0604020202020204" pitchFamily="34" charset="0"/>
                <a:cs typeface="Kokila" panose="020B0604020202020204" pitchFamily="34" charset="0"/>
              </a:rPr>
              <a:t>Crying)</a:t>
            </a:r>
          </a:p>
          <a:p>
            <a:pPr marL="514350" indent="-514350" eaLnBrk="0" fontAlgn="base" hangingPunct="0">
              <a:spcBef>
                <a:spcPct val="0"/>
              </a:spcBef>
              <a:spcAft>
                <a:spcPct val="0"/>
              </a:spcAft>
              <a:buFont typeface="+mj-lt"/>
              <a:buAutoNum type="arabicPeriod"/>
            </a:pPr>
            <a:r>
              <a:rPr lang="hi-IN" sz="3200" dirty="0">
                <a:latin typeface="Kokila" panose="020B0604020202020204" pitchFamily="34" charset="0"/>
                <a:cs typeface="Kokila" panose="020B0604020202020204" pitchFamily="34" charset="0"/>
              </a:rPr>
              <a:t>उदासीनता / निरुत्साहित होना (</a:t>
            </a:r>
            <a:r>
              <a:rPr lang="en-IN" sz="3200" dirty="0">
                <a:latin typeface="Kokila" panose="020B0604020202020204" pitchFamily="34" charset="0"/>
                <a:cs typeface="Kokila" panose="020B0604020202020204" pitchFamily="34" charset="0"/>
              </a:rPr>
              <a:t>Apathy)</a:t>
            </a:r>
          </a:p>
          <a:p>
            <a:pPr marL="514350" indent="-514350" eaLnBrk="0" fontAlgn="base" hangingPunct="0">
              <a:spcBef>
                <a:spcPct val="0"/>
              </a:spcBef>
              <a:spcAft>
                <a:spcPct val="0"/>
              </a:spcAft>
              <a:buFont typeface="+mj-lt"/>
              <a:buAutoNum type="arabicPeriod"/>
            </a:pPr>
            <a:r>
              <a:rPr lang="hi-IN" sz="3200" dirty="0">
                <a:latin typeface="Kokila" panose="020B0604020202020204" pitchFamily="34" charset="0"/>
                <a:cs typeface="Kokila" panose="020B0604020202020204" pitchFamily="34" charset="0"/>
              </a:rPr>
              <a:t>भ्रमित होना / दिशा-बोध का खो जाना (</a:t>
            </a:r>
            <a:r>
              <a:rPr lang="en-IN" sz="3200" dirty="0">
                <a:latin typeface="Kokila" panose="020B0604020202020204" pitchFamily="34" charset="0"/>
                <a:cs typeface="Kokila" panose="020B0604020202020204" pitchFamily="34" charset="0"/>
              </a:rPr>
              <a:t>Disorientation)</a:t>
            </a:r>
          </a:p>
          <a:p>
            <a:pPr marL="514350" indent="-514350" eaLnBrk="0" fontAlgn="base" hangingPunct="0">
              <a:spcBef>
                <a:spcPct val="0"/>
              </a:spcBef>
              <a:spcAft>
                <a:spcPct val="0"/>
              </a:spcAft>
              <a:buFont typeface="+mj-lt"/>
              <a:buAutoNum type="arabicPeriod"/>
            </a:pPr>
            <a:r>
              <a:rPr lang="hi-IN" sz="3200" dirty="0">
                <a:latin typeface="Kokila" panose="020B0604020202020204" pitchFamily="34" charset="0"/>
                <a:cs typeface="Kokila" panose="020B0604020202020204" pitchFamily="34" charset="0"/>
              </a:rPr>
              <a:t>फ्लैशबैक और दुःस्वप्न (</a:t>
            </a:r>
            <a:r>
              <a:rPr lang="en-IN" sz="3200" dirty="0">
                <a:latin typeface="Kokila" panose="020B0604020202020204" pitchFamily="34" charset="0"/>
                <a:cs typeface="Kokila" panose="020B0604020202020204" pitchFamily="34" charset="0"/>
              </a:rPr>
              <a:t>Flashbacks and Nightmares)</a:t>
            </a:r>
          </a:p>
          <a:p>
            <a:pPr marL="514350" indent="-514350" eaLnBrk="0" fontAlgn="base" hangingPunct="0">
              <a:spcBef>
                <a:spcPct val="0"/>
              </a:spcBef>
              <a:spcAft>
                <a:spcPct val="0"/>
              </a:spcAft>
              <a:buFont typeface="+mj-lt"/>
              <a:buAutoNum type="arabicPeriod"/>
            </a:pPr>
            <a:r>
              <a:rPr lang="hi-IN" sz="3200" dirty="0">
                <a:latin typeface="Kokila" panose="020B0604020202020204" pitchFamily="34" charset="0"/>
                <a:cs typeface="Kokila" panose="020B0604020202020204" pitchFamily="34" charset="0"/>
              </a:rPr>
              <a:t>चिंता (</a:t>
            </a:r>
            <a:r>
              <a:rPr lang="en-IN" sz="3200" dirty="0">
                <a:latin typeface="Kokila" panose="020B0604020202020204" pitchFamily="34" charset="0"/>
                <a:cs typeface="Kokila" panose="020B0604020202020204" pitchFamily="34" charset="0"/>
              </a:rPr>
              <a:t>Anxiety)</a:t>
            </a:r>
          </a:p>
          <a:p>
            <a:pPr marL="514350" indent="-514350" eaLnBrk="0" fontAlgn="base" hangingPunct="0">
              <a:spcBef>
                <a:spcPct val="0"/>
              </a:spcBef>
              <a:spcAft>
                <a:spcPct val="0"/>
              </a:spcAft>
              <a:buFont typeface="+mj-lt"/>
              <a:buAutoNum type="arabicPeriod"/>
            </a:pPr>
            <a:r>
              <a:rPr lang="hi-IN" sz="3200" dirty="0">
                <a:latin typeface="Kokila" panose="020B0604020202020204" pitchFamily="34" charset="0"/>
                <a:cs typeface="Kokila" panose="020B0604020202020204" pitchFamily="34" charset="0"/>
              </a:rPr>
              <a:t>फिक्रमंदी / चिंता करना (</a:t>
            </a:r>
            <a:r>
              <a:rPr lang="en-IN" sz="3200" dirty="0">
                <a:latin typeface="Kokila" panose="020B0604020202020204" pitchFamily="34" charset="0"/>
                <a:cs typeface="Kokila" panose="020B0604020202020204" pitchFamily="34" charset="0"/>
              </a:rPr>
              <a:t>Worrying)</a:t>
            </a:r>
          </a:p>
        </p:txBody>
      </p:sp>
    </p:spTree>
    <p:extLst>
      <p:ext uri="{BB962C8B-B14F-4D97-AF65-F5344CB8AC3E}">
        <p14:creationId xmlns:p14="http://schemas.microsoft.com/office/powerpoint/2010/main" val="210485939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BB05C6A-EA3D-6169-DA3C-3B65BD15DF5C}"/>
              </a:ext>
            </a:extLst>
          </p:cNvPr>
          <p:cNvSpPr txBox="1"/>
          <p:nvPr/>
        </p:nvSpPr>
        <p:spPr>
          <a:xfrm>
            <a:off x="3935760" y="797510"/>
            <a:ext cx="5976664" cy="5262979"/>
          </a:xfrm>
          <a:prstGeom prst="rect">
            <a:avLst/>
          </a:prstGeom>
          <a:noFill/>
        </p:spPr>
        <p:txBody>
          <a:bodyPr wrap="square">
            <a:spAutoFit/>
          </a:bodyPr>
          <a:lstStyle/>
          <a:p>
            <a:r>
              <a:rPr lang="en-IN" sz="2800" dirty="0">
                <a:latin typeface="Kokila" panose="020B0604020202020204" pitchFamily="34" charset="0"/>
                <a:cs typeface="Kokila" panose="020B0604020202020204" pitchFamily="34" charset="0"/>
              </a:rPr>
              <a:t>12    </a:t>
            </a:r>
            <a:r>
              <a:rPr lang="hi-IN" sz="2800" dirty="0">
                <a:latin typeface="Kokila" panose="020B0604020202020204" pitchFamily="34" charset="0"/>
                <a:cs typeface="Kokila" panose="020B0604020202020204" pitchFamily="34" charset="0"/>
              </a:rPr>
              <a:t>लाचारी</a:t>
            </a:r>
          </a:p>
          <a:p>
            <a:r>
              <a:rPr lang="hi-IN" sz="2800" dirty="0">
                <a:latin typeface="Kokila" panose="020B0604020202020204" pitchFamily="34" charset="0"/>
                <a:cs typeface="Kokila" panose="020B0604020202020204" pitchFamily="34" charset="0"/>
              </a:rPr>
              <a:t>13. उदास महसूस करना</a:t>
            </a:r>
          </a:p>
          <a:p>
            <a:r>
              <a:rPr lang="hi-IN" sz="2800" dirty="0">
                <a:latin typeface="Kokila" panose="020B0604020202020204" pitchFamily="34" charset="0"/>
                <a:cs typeface="Kokila" panose="020B0604020202020204" pitchFamily="34" charset="0"/>
              </a:rPr>
              <a:t>14. अलगाव</a:t>
            </a:r>
          </a:p>
          <a:p>
            <a:r>
              <a:rPr lang="hi-IN" sz="2800" dirty="0">
                <a:latin typeface="Kokila" panose="020B0604020202020204" pitchFamily="34" charset="0"/>
                <a:cs typeface="Kokila" panose="020B0604020202020204" pitchFamily="34" charset="0"/>
              </a:rPr>
              <a:t>15. हताशा</a:t>
            </a:r>
          </a:p>
          <a:p>
            <a:r>
              <a:rPr lang="hi-IN" sz="2800" dirty="0">
                <a:latin typeface="Kokila" panose="020B0604020202020204" pitchFamily="34" charset="0"/>
                <a:cs typeface="Kokila" panose="020B0604020202020204" pitchFamily="34" charset="0"/>
              </a:rPr>
              <a:t>16. </a:t>
            </a:r>
            <a:r>
              <a:rPr lang="hi-IN" sz="2800" dirty="0" err="1">
                <a:latin typeface="Kokila" panose="020B0604020202020204" pitchFamily="34" charset="0"/>
                <a:cs typeface="Kokila" panose="020B0604020202020204" pitchFamily="34" charset="0"/>
              </a:rPr>
              <a:t>नकारात्मकता</a:t>
            </a:r>
            <a:endParaRPr lang="hi-IN" sz="2800" dirty="0">
              <a:latin typeface="Kokila" panose="020B0604020202020204" pitchFamily="34" charset="0"/>
              <a:cs typeface="Kokila" panose="020B0604020202020204" pitchFamily="34" charset="0"/>
            </a:endParaRPr>
          </a:p>
          <a:p>
            <a:r>
              <a:rPr lang="hi-IN" sz="2800" dirty="0">
                <a:latin typeface="Kokila" panose="020B0604020202020204" pitchFamily="34" charset="0"/>
                <a:cs typeface="Kokila" panose="020B0604020202020204" pitchFamily="34" charset="0"/>
              </a:rPr>
              <a:t>17. सोचने में असमर्थता</a:t>
            </a:r>
          </a:p>
          <a:p>
            <a:r>
              <a:rPr lang="hi-IN" sz="2800" dirty="0">
                <a:latin typeface="Kokila" panose="020B0604020202020204" pitchFamily="34" charset="0"/>
                <a:cs typeface="Kokila" panose="020B0604020202020204" pitchFamily="34" charset="0"/>
              </a:rPr>
              <a:t>18. अनिद्रा</a:t>
            </a:r>
          </a:p>
          <a:p>
            <a:r>
              <a:rPr lang="hi-IN" sz="2800" dirty="0">
                <a:latin typeface="Kokila" panose="020B0604020202020204" pitchFamily="34" charset="0"/>
                <a:cs typeface="Kokila" panose="020B0604020202020204" pitchFamily="34" charset="0"/>
              </a:rPr>
              <a:t>19. जगह छोड़ना</a:t>
            </a:r>
          </a:p>
          <a:p>
            <a:r>
              <a:rPr lang="hi-IN" sz="2800" dirty="0">
                <a:latin typeface="Kokila" panose="020B0604020202020204" pitchFamily="34" charset="0"/>
                <a:cs typeface="Kokila" panose="020B0604020202020204" pitchFamily="34" charset="0"/>
              </a:rPr>
              <a:t>20. भविष्य को लेकर आशंकित</a:t>
            </a:r>
          </a:p>
          <a:p>
            <a:r>
              <a:rPr lang="hi-IN" sz="2800" dirty="0">
                <a:latin typeface="Kokila" panose="020B0604020202020204" pitchFamily="34" charset="0"/>
                <a:cs typeface="Kokila" panose="020B0604020202020204" pitchFamily="34" charset="0"/>
              </a:rPr>
              <a:t>21. ईश्वर को याद करना/प्रार्थना करना</a:t>
            </a:r>
          </a:p>
          <a:p>
            <a:r>
              <a:rPr lang="hi-IN" sz="2800" dirty="0">
                <a:latin typeface="Kokila" panose="020B0604020202020204" pitchFamily="34" charset="0"/>
                <a:cs typeface="Kokila" panose="020B0604020202020204" pitchFamily="34" charset="0"/>
              </a:rPr>
              <a:t>22. बचाव/राहत कार्य में भाग लेना</a:t>
            </a:r>
          </a:p>
          <a:p>
            <a:r>
              <a:rPr lang="hi-IN" sz="2800" dirty="0">
                <a:latin typeface="Kokila" panose="020B0604020202020204" pitchFamily="34" charset="0"/>
                <a:cs typeface="Kokila" panose="020B0604020202020204" pitchFamily="34" charset="0"/>
              </a:rPr>
              <a:t>23. भाईचारे की भावना</a:t>
            </a:r>
          </a:p>
        </p:txBody>
      </p:sp>
    </p:spTree>
    <p:extLst>
      <p:ext uri="{BB962C8B-B14F-4D97-AF65-F5344CB8AC3E}">
        <p14:creationId xmlns:p14="http://schemas.microsoft.com/office/powerpoint/2010/main" val="3924100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2420888"/>
            <a:ext cx="2520280" cy="1569660"/>
          </a:xfrm>
          <a:prstGeom prst="rect">
            <a:avLst/>
          </a:prstGeom>
        </p:spPr>
        <p:txBody>
          <a:bodyPr wrap="square">
            <a:spAutoFit/>
          </a:bodyPr>
          <a:lstStyle/>
          <a:p>
            <a:r>
              <a:rPr lang="hi-IN" sz="4800" dirty="0">
                <a:solidFill>
                  <a:srgbClr val="FF0000"/>
                </a:solidFill>
                <a:latin typeface="Kokila" panose="020B0604020202020204" pitchFamily="34" charset="0"/>
                <a:cs typeface="Kokila" panose="020B0604020202020204" pitchFamily="34" charset="0"/>
              </a:rPr>
              <a:t>सामुदायिक भागीदारी</a:t>
            </a:r>
          </a:p>
        </p:txBody>
      </p:sp>
      <p:sp>
        <p:nvSpPr>
          <p:cNvPr id="3" name="Rectangle 2"/>
          <p:cNvSpPr/>
          <p:nvPr/>
        </p:nvSpPr>
        <p:spPr>
          <a:xfrm>
            <a:off x="3431703" y="1568982"/>
            <a:ext cx="8640961" cy="3539430"/>
          </a:xfrm>
          <a:prstGeom prst="rect">
            <a:avLst/>
          </a:prstGeom>
        </p:spPr>
        <p:txBody>
          <a:bodyPr wrap="square">
            <a:spAutoFit/>
          </a:bodyPr>
          <a:lstStyle/>
          <a:p>
            <a:pPr algn="just"/>
            <a:r>
              <a:rPr lang="hi-IN" sz="3200" dirty="0">
                <a:latin typeface="Kokila" panose="020B0604020202020204" pitchFamily="34" charset="0"/>
                <a:cs typeface="Kokila" panose="020B0604020202020204" pitchFamily="34" charset="0"/>
              </a:rPr>
              <a:t>किसी भी आपदा की स्थिति में समुदाय सबसे पहले प्रतिक्रिया देने वाला होता है और आपदा से बचे लोगों के लिए प्रतिक्रिया, पुनर्वास और </a:t>
            </a:r>
            <a:r>
              <a:rPr lang="hi-IN" sz="3200" b="1" dirty="0">
                <a:latin typeface="Kokila" panose="020B0604020202020204" pitchFamily="34" charset="0"/>
                <a:cs typeface="Kokila" panose="020B0604020202020204" pitchFamily="34" charset="0"/>
              </a:rPr>
              <a:t>पीएसएसएमएचएस</a:t>
            </a:r>
            <a:r>
              <a:rPr lang="hi-IN" sz="3200" dirty="0">
                <a:latin typeface="Kokila" panose="020B0604020202020204" pitchFamily="34" charset="0"/>
                <a:cs typeface="Kokila" panose="020B0604020202020204" pitchFamily="34" charset="0"/>
              </a:rPr>
              <a:t> के प्रावधान में महत्वपूर्ण भूमिका निभाता है। समुदाय को मनोवैज्ञानिक-सामाजिक सहायता प्रदान करने के लिए बड़ी संख्या में सामुदायिक स्तर के कार्यकर्ता (सीएलडब्ल्यू) महत्वपूर्ण टीम सदस्यों के रूप में भाग लेते हैं। पीएसएसएमएचएस में सामुदायिक भागीदारी को मानकीकृत और सुव्यवस्थित करने के लिए निम्नलिखित बातें महत्वपूर्ण हैं।</a:t>
            </a:r>
          </a:p>
        </p:txBody>
      </p:sp>
    </p:spTree>
    <p:extLst>
      <p:ext uri="{BB962C8B-B14F-4D97-AF65-F5344CB8AC3E}">
        <p14:creationId xmlns:p14="http://schemas.microsoft.com/office/powerpoint/2010/main" val="392410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7488" y="1628800"/>
            <a:ext cx="9577064" cy="3046988"/>
          </a:xfrm>
          <a:prstGeom prst="rect">
            <a:avLst/>
          </a:prstGeom>
        </p:spPr>
        <p:txBody>
          <a:bodyPr wrap="square">
            <a:spAutoFit/>
          </a:bodyPr>
          <a:lstStyle/>
          <a:p>
            <a:pPr algn="just"/>
            <a:r>
              <a:rPr lang="en-US" sz="3200" dirty="0" err="1">
                <a:latin typeface="Kokila" panose="020B0604020202020204" pitchFamily="34" charset="0"/>
                <a:cs typeface="Kokila" panose="020B0604020202020204" pitchFamily="34" charset="0"/>
              </a:rPr>
              <a:t>i</a:t>
            </a:r>
            <a:r>
              <a:rPr lang="en-US" sz="3200" dirty="0">
                <a:latin typeface="Kokila" panose="020B0604020202020204" pitchFamily="34" charset="0"/>
                <a:cs typeface="Kokila" panose="020B0604020202020204" pitchFamily="34" charset="0"/>
              </a:rPr>
              <a:t>) </a:t>
            </a:r>
            <a:r>
              <a:rPr lang="hi-IN" sz="3200" dirty="0">
                <a:latin typeface="Kokila" panose="020B0604020202020204" pitchFamily="34" charset="0"/>
                <a:cs typeface="Kokila" panose="020B0604020202020204" pitchFamily="34" charset="0"/>
              </a:rPr>
              <a:t>समुदाय, विशेष रूप से सीएलडब्ल्यू को प्रशिक्षित करने से पीएसएसएमएचएस की समुदाय तक पहुँच बढ़ेगी और आपदा के सभी चरणों और सभी खतरों के लिए उन्हें बनाए रखने की आवश्यकता है। समुदाय स्तर के इन कार्यकर्ताओं का उपयोग आपदाओं के सभी चरणों में, विशेष रूप से तैयारी के चरणों में, समुदाय में जागरूकता और सूचना प्रसार के लिए किया जाना चाहिए।</a:t>
            </a:r>
          </a:p>
          <a:p>
            <a:pPr algn="just"/>
            <a:endParaRPr lang="en-US" sz="32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392410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62760-B9BD-2FD7-6377-EA723FB804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A83D6EA-8B67-ED5D-6480-5DD15459D013}"/>
              </a:ext>
            </a:extLst>
          </p:cNvPr>
          <p:cNvSpPr/>
          <p:nvPr/>
        </p:nvSpPr>
        <p:spPr>
          <a:xfrm>
            <a:off x="1127448" y="1268760"/>
            <a:ext cx="10225135" cy="4524315"/>
          </a:xfrm>
          <a:prstGeom prst="rect">
            <a:avLst/>
          </a:prstGeom>
        </p:spPr>
        <p:txBody>
          <a:bodyPr wrap="square">
            <a:spAutoFit/>
          </a:bodyPr>
          <a:lstStyle/>
          <a:p>
            <a:r>
              <a:rPr lang="en-IN" sz="3200" dirty="0" err="1">
                <a:latin typeface="Kokila" panose="020B0604020202020204" pitchFamily="34" charset="0"/>
                <a:cs typeface="Kokila" panose="020B0604020202020204" pitchFamily="34" charset="0"/>
              </a:rPr>
              <a:t>i</a:t>
            </a:r>
            <a:r>
              <a:rPr lang="en-IN" sz="3200" dirty="0">
                <a:latin typeface="Kokila" panose="020B0604020202020204" pitchFamily="34" charset="0"/>
                <a:cs typeface="Kokila" panose="020B0604020202020204" pitchFamily="34" charset="0"/>
              </a:rPr>
              <a:t>) </a:t>
            </a:r>
            <a:r>
              <a:rPr lang="hi-IN" sz="3200" dirty="0">
                <a:latin typeface="Kokila" panose="020B0604020202020204" pitchFamily="34" charset="0"/>
                <a:cs typeface="Kokila" panose="020B0604020202020204" pitchFamily="34" charset="0"/>
              </a:rPr>
              <a:t>नागरिक सुरक्षा कर्मी, पंचायती राज पदाधिकारी, स्थानीय गैर-सरकारी और समुदाय-आधारित संगठन और नागरिक समाज को तैयारी, न्यूनीकरण, प्रतिक्रिया और पुनर्वास में शामिल किया जाएगा।</a:t>
            </a:r>
          </a:p>
          <a:p>
            <a:endParaRPr lang="hi-IN" sz="3200" dirty="0">
              <a:latin typeface="Kokila" panose="020B0604020202020204" pitchFamily="34" charset="0"/>
              <a:cs typeface="Kokila" panose="020B0604020202020204" pitchFamily="34" charset="0"/>
            </a:endParaRPr>
          </a:p>
          <a:p>
            <a:r>
              <a:rPr lang="en-IN" sz="3200" dirty="0">
                <a:latin typeface="Kokila" panose="020B0604020202020204" pitchFamily="34" charset="0"/>
                <a:cs typeface="Kokila" panose="020B0604020202020204" pitchFamily="34" charset="0"/>
              </a:rPr>
              <a:t>iii) </a:t>
            </a:r>
            <a:r>
              <a:rPr lang="hi-IN" sz="3200" dirty="0">
                <a:latin typeface="Kokila" panose="020B0604020202020204" pitchFamily="34" charset="0"/>
                <a:cs typeface="Kokila" panose="020B0604020202020204" pitchFamily="34" charset="0"/>
              </a:rPr>
              <a:t>वे स्थानीय संस्कृति और रीति-रिवाजों को बाहरी लोगों से बेहतर समझते हैं। इसलिए, समाज में जागरूकता और लचीलेपन को मज़बूत करने में उन्हें शामिल करना ज़रूरी है। उन्हें नुक्कड़ नाटकों, नाटकों, पोस्टरों, पठन सामग्री वितरण, स्कूल प्रदर्शनियों और मीडिया व प्रचार के साथ बातचीत जैसी गतिविधियों में शामिल किया जा सकता है।</a:t>
            </a:r>
          </a:p>
          <a:p>
            <a:pPr algn="just"/>
            <a:r>
              <a:rPr lang="en-US" sz="3200" dirty="0">
                <a:latin typeface="Kokila" panose="020B0604020202020204" pitchFamily="34" charset="0"/>
                <a:cs typeface="Kokila" panose="020B0604020202020204" pitchFamily="34" charset="0"/>
              </a:rPr>
              <a:t>.</a:t>
            </a:r>
            <a:endParaRPr lang="en-IN" sz="3200" dirty="0">
              <a:latin typeface="Kokila" panose="020B0604020202020204" pitchFamily="34" charset="0"/>
              <a:cs typeface="Kokila" panose="020B0604020202020204" pitchFamily="34" charset="0"/>
            </a:endParaRPr>
          </a:p>
        </p:txBody>
      </p:sp>
    </p:spTree>
    <p:extLst>
      <p:ext uri="{BB962C8B-B14F-4D97-AF65-F5344CB8AC3E}">
        <p14:creationId xmlns:p14="http://schemas.microsoft.com/office/powerpoint/2010/main" val="1537757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753</TotalTime>
  <Words>2574</Words>
  <Application>Microsoft Office PowerPoint</Application>
  <PresentationFormat>Widescreen</PresentationFormat>
  <Paragraphs>276</Paragraphs>
  <Slides>41</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Arial</vt:lpstr>
      <vt:lpstr>Calibri</vt:lpstr>
      <vt:lpstr>Kokila</vt:lpstr>
      <vt:lpstr>Open Sans</vt:lpstr>
      <vt:lpstr>Open Sans Semibold</vt:lpstr>
      <vt:lpstr>Times New Roman</vt:lpstr>
      <vt:lpstr>Wingdings</vt:lpstr>
      <vt:lpstr>Office Theme</vt:lpstr>
      <vt:lpstr>Bitmap Image</vt:lpstr>
      <vt:lpstr>PowerPoint Presentation</vt:lpstr>
      <vt:lpstr>PowerPoint Presentation</vt:lpstr>
      <vt:lpstr>परिचय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सामाजिक मुद्दे</vt:lpstr>
      <vt:lpstr>आजीविका के मुद्दे</vt:lpstr>
      <vt:lpstr>आपदा जीवनशैली में बदलाव</vt:lpstr>
      <vt:lpstr>एकल अभिभावक बच्चे</vt:lpstr>
      <vt:lpstr>पीएससी - देखभाल का स्पेक्ट्रम</vt:lpstr>
      <vt:lpstr>सामुदायिक स्तर पर सहायकों की भूमिका</vt:lpstr>
      <vt:lpstr>सामुदायिक स्तर पर सहायकों की भूमिका</vt:lpstr>
      <vt:lpstr>बच्चों में पीएससी के लिए उपयोगी माध्यम</vt:lpstr>
      <vt:lpstr>वयस्कों में पीएससी के लिए उपयोगी माध्यम</vt:lpstr>
      <vt:lpstr>कानूनी पहलू</vt:lpstr>
      <vt:lpstr>डीएम एक्ट-2005</vt:lpstr>
      <vt:lpstr>डीएम एक्ट-2005</vt:lpstr>
      <vt:lpstr>व्यक्तिगत और आनुवंशिक डेटा की सुरक्षा</vt:lpstr>
      <vt:lpstr>PowerPoint Presentation</vt:lpstr>
      <vt:lpstr>व्यक्तिगत और आनुवंशिक डेटा की सुरक्षा</vt:lpstr>
      <vt:lpstr>अंतर्राष्ट्रीय कानूनी सिद्धांत </vt:lpstr>
      <vt:lpstr>अंतर्राष्ट्रीय कानूनी सिद्धांत</vt:lpstr>
      <vt:lpstr>संस्थागत और नीतिगत ढांचा</vt:lpstr>
      <vt:lpstr>अंतर्राष्ट्रीय संगठन की भूमिका</vt:lpstr>
      <vt:lpstr>नीति और योजनाएँ</vt:lpstr>
      <vt:lpstr>नीति और योजनाएँ</vt:lpstr>
      <vt:lpstr>कमान, नियंत्रण और    समन्वय</vt:lpstr>
      <vt:lpstr>जिला स्तर पर शवों का निपटान</vt:lpstr>
      <vt:lpstr>PowerPoint Presentation</vt:lpstr>
      <vt:lpstr>जिला स्तर पर शवों का निपटान</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govind bhagat</dc:creator>
  <cp:lastModifiedBy>TRG BR 1</cp:lastModifiedBy>
  <cp:revision>83</cp:revision>
  <dcterms:created xsi:type="dcterms:W3CDTF">2020-11-25T12:10:53Z</dcterms:created>
  <dcterms:modified xsi:type="dcterms:W3CDTF">2025-12-19T11:42:47Z</dcterms:modified>
</cp:coreProperties>
</file>