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sldIdLst>
    <p:sldId id="256" r:id="rId2"/>
    <p:sldId id="257" r:id="rId3"/>
    <p:sldId id="275" r:id="rId4"/>
    <p:sldId id="276" r:id="rId5"/>
    <p:sldId id="338" r:id="rId6"/>
    <p:sldId id="358" r:id="rId7"/>
    <p:sldId id="359" r:id="rId8"/>
    <p:sldId id="360" r:id="rId9"/>
    <p:sldId id="361" r:id="rId10"/>
    <p:sldId id="362" r:id="rId11"/>
    <p:sldId id="363" r:id="rId12"/>
    <p:sldId id="364" r:id="rId13"/>
    <p:sldId id="365" r:id="rId14"/>
    <p:sldId id="366" r:id="rId15"/>
    <p:sldId id="274" r:id="rId16"/>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1pPr>
    <a:lvl2pPr marL="0" marR="0" indent="4572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5pPr>
    <a:lvl6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6pPr>
    <a:lvl7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7pPr>
    <a:lvl8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8pPr>
    <a:lvl9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9pPr>
  </p:defaultTextStyle>
  <p:extLst>
    <p:ext uri="{EFAFB233-063F-42B5-8137-9DF3F51BA10A}">
      <p15:sldGuideLst xmlns:p15="http://schemas.microsoft.com/office/powerpoint/2012/main">
        <p15:guide id="1" orient="horz" pos="4320">
          <p15:clr>
            <a:srgbClr val="A4A3A4"/>
          </p15:clr>
        </p15:guide>
        <p15:guide id="2" pos="76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6C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D13BA7-5717-4E00-A4B5-6D0A45BD9682}" v="50" dt="2025-09-15T13:16:15.857"/>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F3F4"/>
          </a:solidFill>
        </a:fill>
      </a:tcStyle>
    </a:wholeTbl>
    <a:band2H>
      <a:tcTxStyle/>
      <a:tcStyle>
        <a:tcBdr/>
        <a:fill>
          <a:solidFill>
            <a:srgbClr val="F3F9FA"/>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508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508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508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Arial"/>
          <a:ea typeface="Arial"/>
          <a:cs typeface="Arial"/>
        </a:font>
        <a:srgbClr val="000000"/>
      </a:tcTxStyle>
      <a:tcStyle>
        <a:tcBdr>
          <a:left>
            <a:ln w="12700" cap="flat">
              <a:noFill/>
              <a:miter lim="400000"/>
            </a:ln>
          </a:left>
          <a:right>
            <a:ln w="12700" cap="flat">
              <a:noFill/>
              <a:miter lim="400000"/>
            </a:ln>
          </a:right>
          <a:top>
            <a:ln w="635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508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635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25" autoAdjust="0"/>
    <p:restoredTop sz="94660"/>
  </p:normalViewPr>
  <p:slideViewPr>
    <p:cSldViewPr snapToGrid="0">
      <p:cViewPr varScale="1">
        <p:scale>
          <a:sx n="53" d="100"/>
          <a:sy n="53" d="100"/>
        </p:scale>
        <p:origin x="738" y="108"/>
      </p:cViewPr>
      <p:guideLst>
        <p:guide orient="horz" pos="4320"/>
        <p:guide pos="76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RAN SINGH" userId="cf93d647e8583ced" providerId="LiveId" clId="{0369EAA2-502D-4E43-A93D-DD36393BC89F}"/>
    <pc:docChg chg="undo custSel modSld">
      <pc:chgData name="CHARAN SINGH" userId="cf93d647e8583ced" providerId="LiveId" clId="{0369EAA2-502D-4E43-A93D-DD36393BC89F}" dt="2025-09-15T13:16:15.857" v="138"/>
      <pc:docMkLst>
        <pc:docMk/>
      </pc:docMkLst>
      <pc:sldChg chg="modSp mod">
        <pc:chgData name="CHARAN SINGH" userId="cf93d647e8583ced" providerId="LiveId" clId="{0369EAA2-502D-4E43-A93D-DD36393BC89F}" dt="2025-09-15T13:02:01.424" v="49" actId="6549"/>
        <pc:sldMkLst>
          <pc:docMk/>
          <pc:sldMk cId="0" sldId="256"/>
        </pc:sldMkLst>
        <pc:spChg chg="mod">
          <ac:chgData name="CHARAN SINGH" userId="cf93d647e8583ced" providerId="LiveId" clId="{0369EAA2-502D-4E43-A93D-DD36393BC89F}" dt="2025-09-12T11:53:57.337" v="9" actId="20577"/>
          <ac:spMkLst>
            <pc:docMk/>
            <pc:sldMk cId="0" sldId="256"/>
            <ac:spMk id="4" creationId="{2E9EC43E-C7B1-EF48-5F3B-E2AF3723BE8A}"/>
          </ac:spMkLst>
        </pc:spChg>
        <pc:spChg chg="mod">
          <ac:chgData name="CHARAN SINGH" userId="cf93d647e8583ced" providerId="LiveId" clId="{0369EAA2-502D-4E43-A93D-DD36393BC89F}" dt="2025-09-15T13:02:01.424" v="49" actId="6549"/>
          <ac:spMkLst>
            <pc:docMk/>
            <pc:sldMk cId="0" sldId="256"/>
            <ac:spMk id="84" creationId="{00000000-0000-0000-0000-000000000000}"/>
          </ac:spMkLst>
        </pc:spChg>
      </pc:sldChg>
      <pc:sldChg chg="modSp mod">
        <pc:chgData name="CHARAN SINGH" userId="cf93d647e8583ced" providerId="LiveId" clId="{0369EAA2-502D-4E43-A93D-DD36393BC89F}" dt="2025-09-15T13:02:18.925" v="51" actId="20577"/>
        <pc:sldMkLst>
          <pc:docMk/>
          <pc:sldMk cId="0" sldId="257"/>
        </pc:sldMkLst>
        <pc:spChg chg="mod">
          <ac:chgData name="CHARAN SINGH" userId="cf93d647e8583ced" providerId="LiveId" clId="{0369EAA2-502D-4E43-A93D-DD36393BC89F}" dt="2025-09-15T13:02:18.925" v="51" actId="20577"/>
          <ac:spMkLst>
            <pc:docMk/>
            <pc:sldMk cId="0" sldId="257"/>
            <ac:spMk id="6" creationId="{D3DB3725-B6EF-8DE8-0BDC-B71D6415B706}"/>
          </ac:spMkLst>
        </pc:spChg>
        <pc:spChg chg="mod">
          <ac:chgData name="CHARAN SINGH" userId="cf93d647e8583ced" providerId="LiveId" clId="{0369EAA2-502D-4E43-A93D-DD36393BC89F}" dt="2025-09-12T11:54:40.320" v="13" actId="20577"/>
          <ac:spMkLst>
            <pc:docMk/>
            <pc:sldMk cId="0" sldId="257"/>
            <ac:spMk id="7" creationId="{9C521EBF-EDFB-CC00-4841-C258CE3AA116}"/>
          </ac:spMkLst>
        </pc:spChg>
      </pc:sldChg>
      <pc:sldChg chg="modSp mod">
        <pc:chgData name="CHARAN SINGH" userId="cf93d647e8583ced" providerId="LiveId" clId="{0369EAA2-502D-4E43-A93D-DD36393BC89F}" dt="2025-09-12T12:00:07.299" v="44" actId="255"/>
        <pc:sldMkLst>
          <pc:docMk/>
          <pc:sldMk cId="0" sldId="274"/>
        </pc:sldMkLst>
        <pc:spChg chg="mod">
          <ac:chgData name="CHARAN SINGH" userId="cf93d647e8583ced" providerId="LiveId" clId="{0369EAA2-502D-4E43-A93D-DD36393BC89F}" dt="2025-09-12T12:00:07.299" v="44" actId="255"/>
          <ac:spMkLst>
            <pc:docMk/>
            <pc:sldMk cId="0" sldId="274"/>
            <ac:spMk id="2" creationId="{E9A6B61E-3BFB-8B6A-B54D-9BFC4C887C61}"/>
          </ac:spMkLst>
        </pc:spChg>
      </pc:sldChg>
      <pc:sldChg chg="modSp mod">
        <pc:chgData name="CHARAN SINGH" userId="cf93d647e8583ced" providerId="LiveId" clId="{0369EAA2-502D-4E43-A93D-DD36393BC89F}" dt="2025-09-15T13:06:32.427" v="65" actId="6549"/>
        <pc:sldMkLst>
          <pc:docMk/>
          <pc:sldMk cId="3173233629" sldId="275"/>
        </pc:sldMkLst>
        <pc:spChg chg="mod">
          <ac:chgData name="CHARAN SINGH" userId="cf93d647e8583ced" providerId="LiveId" clId="{0369EAA2-502D-4E43-A93D-DD36393BC89F}" dt="2025-09-15T13:06:32.427" v="65" actId="6549"/>
          <ac:spMkLst>
            <pc:docMk/>
            <pc:sldMk cId="3173233629" sldId="275"/>
            <ac:spMk id="2" creationId="{0CCADB94-4CFD-2BC5-F20A-55F6BA7A1A83}"/>
          </ac:spMkLst>
        </pc:spChg>
        <pc:spChg chg="mod">
          <ac:chgData name="CHARAN SINGH" userId="cf93d647e8583ced" providerId="LiveId" clId="{0369EAA2-502D-4E43-A93D-DD36393BC89F}" dt="2025-09-15T13:03:59.614" v="53" actId="20577"/>
          <ac:spMkLst>
            <pc:docMk/>
            <pc:sldMk cId="3173233629" sldId="275"/>
            <ac:spMk id="6" creationId="{800CDD3E-D678-F499-FEBF-63CF25662869}"/>
          </ac:spMkLst>
        </pc:spChg>
      </pc:sldChg>
      <pc:sldChg chg="modSp">
        <pc:chgData name="CHARAN SINGH" userId="cf93d647e8583ced" providerId="LiveId" clId="{0369EAA2-502D-4E43-A93D-DD36393BC89F}" dt="2025-09-12T11:55:26.764" v="18"/>
        <pc:sldMkLst>
          <pc:docMk/>
          <pc:sldMk cId="3433692845" sldId="276"/>
        </pc:sldMkLst>
        <pc:spChg chg="mod">
          <ac:chgData name="CHARAN SINGH" userId="cf93d647e8583ced" providerId="LiveId" clId="{0369EAA2-502D-4E43-A93D-DD36393BC89F}" dt="2025-09-12T11:55:26.764" v="18"/>
          <ac:spMkLst>
            <pc:docMk/>
            <pc:sldMk cId="3433692845" sldId="276"/>
            <ac:spMk id="3" creationId="{5BDA02DF-461E-06A7-3B8E-2988932644D8}"/>
          </ac:spMkLst>
        </pc:spChg>
      </pc:sldChg>
      <pc:sldChg chg="modSp">
        <pc:chgData name="CHARAN SINGH" userId="cf93d647e8583ced" providerId="LiveId" clId="{0369EAA2-502D-4E43-A93D-DD36393BC89F}" dt="2025-09-12T11:55:39.535" v="20"/>
        <pc:sldMkLst>
          <pc:docMk/>
          <pc:sldMk cId="761576584" sldId="338"/>
        </pc:sldMkLst>
        <pc:spChg chg="mod">
          <ac:chgData name="CHARAN SINGH" userId="cf93d647e8583ced" providerId="LiveId" clId="{0369EAA2-502D-4E43-A93D-DD36393BC89F}" dt="2025-09-12T11:55:39.535" v="20"/>
          <ac:spMkLst>
            <pc:docMk/>
            <pc:sldMk cId="761576584" sldId="338"/>
            <ac:spMk id="9" creationId="{72BAA24D-EB31-3479-773A-B7849C6E8FBB}"/>
          </ac:spMkLst>
        </pc:spChg>
        <pc:spChg chg="mod">
          <ac:chgData name="CHARAN SINGH" userId="cf93d647e8583ced" providerId="LiveId" clId="{0369EAA2-502D-4E43-A93D-DD36393BC89F}" dt="2025-09-12T11:55:34.073" v="19"/>
          <ac:spMkLst>
            <pc:docMk/>
            <pc:sldMk cId="761576584" sldId="338"/>
            <ac:spMk id="10" creationId="{8B5680C5-3E32-5160-0F39-B674DE384C2D}"/>
          </ac:spMkLst>
        </pc:spChg>
      </pc:sldChg>
      <pc:sldChg chg="modSp mod">
        <pc:chgData name="CHARAN SINGH" userId="cf93d647e8583ced" providerId="LiveId" clId="{0369EAA2-502D-4E43-A93D-DD36393BC89F}" dt="2025-09-15T13:09:38.083" v="83" actId="207"/>
        <pc:sldMkLst>
          <pc:docMk/>
          <pc:sldMk cId="3645385247" sldId="358"/>
        </pc:sldMkLst>
        <pc:spChg chg="mod">
          <ac:chgData name="CHARAN SINGH" userId="cf93d647e8583ced" providerId="LiveId" clId="{0369EAA2-502D-4E43-A93D-DD36393BC89F}" dt="2025-09-12T11:55:46.725" v="21"/>
          <ac:spMkLst>
            <pc:docMk/>
            <pc:sldMk cId="3645385247" sldId="358"/>
            <ac:spMk id="9" creationId="{DD236AF9-B4D3-CC34-71E2-FF477B4C9098}"/>
          </ac:spMkLst>
        </pc:spChg>
        <pc:spChg chg="mod">
          <ac:chgData name="CHARAN SINGH" userId="cf93d647e8583ced" providerId="LiveId" clId="{0369EAA2-502D-4E43-A93D-DD36393BC89F}" dt="2025-09-15T13:09:38.083" v="83" actId="207"/>
          <ac:spMkLst>
            <pc:docMk/>
            <pc:sldMk cId="3645385247" sldId="358"/>
            <ac:spMk id="10" creationId="{9794E196-B00B-2EAE-922E-9ACCA3989D8C}"/>
          </ac:spMkLst>
        </pc:spChg>
      </pc:sldChg>
      <pc:sldChg chg="modSp mod">
        <pc:chgData name="CHARAN SINGH" userId="cf93d647e8583ced" providerId="LiveId" clId="{0369EAA2-502D-4E43-A93D-DD36393BC89F}" dt="2025-09-15T13:15:54.197" v="137" actId="20577"/>
        <pc:sldMkLst>
          <pc:docMk/>
          <pc:sldMk cId="3141493451" sldId="359"/>
        </pc:sldMkLst>
        <pc:spChg chg="mod">
          <ac:chgData name="CHARAN SINGH" userId="cf93d647e8583ced" providerId="LiveId" clId="{0369EAA2-502D-4E43-A93D-DD36393BC89F}" dt="2025-09-12T11:56:08.291" v="23"/>
          <ac:spMkLst>
            <pc:docMk/>
            <pc:sldMk cId="3141493451" sldId="359"/>
            <ac:spMk id="9" creationId="{F0B0C41F-F219-1E14-5FF6-E3F1C157B562}"/>
          </ac:spMkLst>
        </pc:spChg>
        <pc:spChg chg="mod">
          <ac:chgData name="CHARAN SINGH" userId="cf93d647e8583ced" providerId="LiveId" clId="{0369EAA2-502D-4E43-A93D-DD36393BC89F}" dt="2025-09-15T13:15:54.197" v="137" actId="20577"/>
          <ac:spMkLst>
            <pc:docMk/>
            <pc:sldMk cId="3141493451" sldId="359"/>
            <ac:spMk id="10" creationId="{82D71E46-50D5-2BAE-B937-F93CE9DD0C13}"/>
          </ac:spMkLst>
        </pc:spChg>
      </pc:sldChg>
      <pc:sldChg chg="modSp">
        <pc:chgData name="CHARAN SINGH" userId="cf93d647e8583ced" providerId="LiveId" clId="{0369EAA2-502D-4E43-A93D-DD36393BC89F}" dt="2025-09-12T11:56:42.948" v="26"/>
        <pc:sldMkLst>
          <pc:docMk/>
          <pc:sldMk cId="1983001798" sldId="360"/>
        </pc:sldMkLst>
        <pc:spChg chg="mod">
          <ac:chgData name="CHARAN SINGH" userId="cf93d647e8583ced" providerId="LiveId" clId="{0369EAA2-502D-4E43-A93D-DD36393BC89F}" dt="2025-09-12T11:56:42.948" v="26"/>
          <ac:spMkLst>
            <pc:docMk/>
            <pc:sldMk cId="1983001798" sldId="360"/>
            <ac:spMk id="9" creationId="{C31F532F-5EA2-DA17-56E3-A93F927BCCAB}"/>
          </ac:spMkLst>
        </pc:spChg>
        <pc:spChg chg="mod">
          <ac:chgData name="CHARAN SINGH" userId="cf93d647e8583ced" providerId="LiveId" clId="{0369EAA2-502D-4E43-A93D-DD36393BC89F}" dt="2025-09-12T11:56:25.692" v="24"/>
          <ac:spMkLst>
            <pc:docMk/>
            <pc:sldMk cId="1983001798" sldId="360"/>
            <ac:spMk id="10" creationId="{19615384-120A-3633-66E5-031F3576707A}"/>
          </ac:spMkLst>
        </pc:spChg>
      </pc:sldChg>
      <pc:sldChg chg="modSp mod">
        <pc:chgData name="CHARAN SINGH" userId="cf93d647e8583ced" providerId="LiveId" clId="{0369EAA2-502D-4E43-A93D-DD36393BC89F}" dt="2025-09-15T13:13:34.711" v="110" actId="20577"/>
        <pc:sldMkLst>
          <pc:docMk/>
          <pc:sldMk cId="869096909" sldId="361"/>
        </pc:sldMkLst>
        <pc:spChg chg="mod">
          <ac:chgData name="CHARAN SINGH" userId="cf93d647e8583ced" providerId="LiveId" clId="{0369EAA2-502D-4E43-A93D-DD36393BC89F}" dt="2025-09-12T11:56:49.897" v="27"/>
          <ac:spMkLst>
            <pc:docMk/>
            <pc:sldMk cId="869096909" sldId="361"/>
            <ac:spMk id="2" creationId="{F73F6A61-35D7-D68C-2425-80D0143C3A96}"/>
          </ac:spMkLst>
        </pc:spChg>
        <pc:spChg chg="mod">
          <ac:chgData name="CHARAN SINGH" userId="cf93d647e8583ced" providerId="LiveId" clId="{0369EAA2-502D-4E43-A93D-DD36393BC89F}" dt="2025-09-15T13:13:34.711" v="110" actId="20577"/>
          <ac:spMkLst>
            <pc:docMk/>
            <pc:sldMk cId="869096909" sldId="361"/>
            <ac:spMk id="3" creationId="{080B510A-CB47-907D-EAB2-560D08862901}"/>
          </ac:spMkLst>
        </pc:spChg>
      </pc:sldChg>
      <pc:sldChg chg="modSp mod">
        <pc:chgData name="CHARAN SINGH" userId="cf93d647e8583ced" providerId="LiveId" clId="{0369EAA2-502D-4E43-A93D-DD36393BC89F}" dt="2025-09-15T13:16:15.857" v="138"/>
        <pc:sldMkLst>
          <pc:docMk/>
          <pc:sldMk cId="535510702" sldId="362"/>
        </pc:sldMkLst>
        <pc:spChg chg="mod">
          <ac:chgData name="CHARAN SINGH" userId="cf93d647e8583ced" providerId="LiveId" clId="{0369EAA2-502D-4E43-A93D-DD36393BC89F}" dt="2025-09-12T11:57:11.290" v="29"/>
          <ac:spMkLst>
            <pc:docMk/>
            <pc:sldMk cId="535510702" sldId="362"/>
            <ac:spMk id="2" creationId="{1933C10B-EC10-DC48-0C57-1D5E4263B197}"/>
          </ac:spMkLst>
        </pc:spChg>
        <pc:spChg chg="mod">
          <ac:chgData name="CHARAN SINGH" userId="cf93d647e8583ced" providerId="LiveId" clId="{0369EAA2-502D-4E43-A93D-DD36393BC89F}" dt="2025-09-15T13:16:15.857" v="138"/>
          <ac:spMkLst>
            <pc:docMk/>
            <pc:sldMk cId="535510702" sldId="362"/>
            <ac:spMk id="6" creationId="{BAA3FCB0-EB9F-DD23-27D5-AD07037EF6B3}"/>
          </ac:spMkLst>
        </pc:spChg>
      </pc:sldChg>
      <pc:sldChg chg="modSp">
        <pc:chgData name="CHARAN SINGH" userId="cf93d647e8583ced" providerId="LiveId" clId="{0369EAA2-502D-4E43-A93D-DD36393BC89F}" dt="2025-09-12T11:57:38.206" v="32"/>
        <pc:sldMkLst>
          <pc:docMk/>
          <pc:sldMk cId="1035518051" sldId="363"/>
        </pc:sldMkLst>
        <pc:spChg chg="mod">
          <ac:chgData name="CHARAN SINGH" userId="cf93d647e8583ced" providerId="LiveId" clId="{0369EAA2-502D-4E43-A93D-DD36393BC89F}" dt="2025-09-12T11:57:33.314" v="31"/>
          <ac:spMkLst>
            <pc:docMk/>
            <pc:sldMk cId="1035518051" sldId="363"/>
            <ac:spMk id="9" creationId="{5A6D4718-D2BD-FB64-EA89-203FDEB8CE3A}"/>
          </ac:spMkLst>
        </pc:spChg>
        <pc:spChg chg="mod">
          <ac:chgData name="CHARAN SINGH" userId="cf93d647e8583ced" providerId="LiveId" clId="{0369EAA2-502D-4E43-A93D-DD36393BC89F}" dt="2025-09-12T11:57:38.206" v="32"/>
          <ac:spMkLst>
            <pc:docMk/>
            <pc:sldMk cId="1035518051" sldId="363"/>
            <ac:spMk id="10" creationId="{E2EE2A52-FC53-DB11-EA77-A15E2A951E87}"/>
          </ac:spMkLst>
        </pc:spChg>
      </pc:sldChg>
      <pc:sldChg chg="modSp">
        <pc:chgData name="CHARAN SINGH" userId="cf93d647e8583ced" providerId="LiveId" clId="{0369EAA2-502D-4E43-A93D-DD36393BC89F}" dt="2025-09-12T11:57:54.166" v="34"/>
        <pc:sldMkLst>
          <pc:docMk/>
          <pc:sldMk cId="1930016632" sldId="364"/>
        </pc:sldMkLst>
        <pc:spChg chg="mod">
          <ac:chgData name="CHARAN SINGH" userId="cf93d647e8583ced" providerId="LiveId" clId="{0369EAA2-502D-4E43-A93D-DD36393BC89F}" dt="2025-09-12T11:57:45.398" v="33"/>
          <ac:spMkLst>
            <pc:docMk/>
            <pc:sldMk cId="1930016632" sldId="364"/>
            <ac:spMk id="9" creationId="{1861F33D-D36D-1192-567C-2FCE3CC5FB98}"/>
          </ac:spMkLst>
        </pc:spChg>
        <pc:spChg chg="mod">
          <ac:chgData name="CHARAN SINGH" userId="cf93d647e8583ced" providerId="LiveId" clId="{0369EAA2-502D-4E43-A93D-DD36393BC89F}" dt="2025-09-12T11:57:54.166" v="34"/>
          <ac:spMkLst>
            <pc:docMk/>
            <pc:sldMk cId="1930016632" sldId="364"/>
            <ac:spMk id="10" creationId="{21F4F545-DD2D-C241-C619-FA97D93B5C8A}"/>
          </ac:spMkLst>
        </pc:spChg>
      </pc:sldChg>
      <pc:sldChg chg="modSp">
        <pc:chgData name="CHARAN SINGH" userId="cf93d647e8583ced" providerId="LiveId" clId="{0369EAA2-502D-4E43-A93D-DD36393BC89F}" dt="2025-09-12T11:58:32.190" v="37"/>
        <pc:sldMkLst>
          <pc:docMk/>
          <pc:sldMk cId="2730487850" sldId="365"/>
        </pc:sldMkLst>
        <pc:spChg chg="mod">
          <ac:chgData name="CHARAN SINGH" userId="cf93d647e8583ced" providerId="LiveId" clId="{0369EAA2-502D-4E43-A93D-DD36393BC89F}" dt="2025-09-12T11:58:15.271" v="36"/>
          <ac:spMkLst>
            <pc:docMk/>
            <pc:sldMk cId="2730487850" sldId="365"/>
            <ac:spMk id="2" creationId="{E5B000A6-FE53-D101-C4B4-EF48AD2D8BC1}"/>
          </ac:spMkLst>
        </pc:spChg>
        <pc:spChg chg="mod">
          <ac:chgData name="CHARAN SINGH" userId="cf93d647e8583ced" providerId="LiveId" clId="{0369EAA2-502D-4E43-A93D-DD36393BC89F}" dt="2025-09-12T11:58:06.515" v="35"/>
          <ac:spMkLst>
            <pc:docMk/>
            <pc:sldMk cId="2730487850" sldId="365"/>
            <ac:spMk id="9" creationId="{72166273-1F30-FEF1-A391-6BB4D7E6790E}"/>
          </ac:spMkLst>
        </pc:spChg>
        <pc:spChg chg="mod">
          <ac:chgData name="CHARAN SINGH" userId="cf93d647e8583ced" providerId="LiveId" clId="{0369EAA2-502D-4E43-A93D-DD36393BC89F}" dt="2025-09-12T11:58:32.190" v="37"/>
          <ac:spMkLst>
            <pc:docMk/>
            <pc:sldMk cId="2730487850" sldId="365"/>
            <ac:spMk id="10" creationId="{A2BC5380-4CC8-4E9A-2E7B-6FC1A43EF064}"/>
          </ac:spMkLst>
        </pc:spChg>
      </pc:sldChg>
      <pc:sldChg chg="modSp">
        <pc:chgData name="CHARAN SINGH" userId="cf93d647e8583ced" providerId="LiveId" clId="{0369EAA2-502D-4E43-A93D-DD36393BC89F}" dt="2025-09-12T11:59:05.052" v="39"/>
        <pc:sldMkLst>
          <pc:docMk/>
          <pc:sldMk cId="714985085" sldId="366"/>
        </pc:sldMkLst>
        <pc:spChg chg="mod">
          <ac:chgData name="CHARAN SINGH" userId="cf93d647e8583ced" providerId="LiveId" clId="{0369EAA2-502D-4E43-A93D-DD36393BC89F}" dt="2025-09-12T11:59:05.052" v="39"/>
          <ac:spMkLst>
            <pc:docMk/>
            <pc:sldMk cId="714985085" sldId="366"/>
            <ac:spMk id="2" creationId="{BB9E867C-A0D9-DF2D-DBDD-5F94CDEB775D}"/>
          </ac:spMkLst>
        </pc:spChg>
        <pc:spChg chg="mod">
          <ac:chgData name="CHARAN SINGH" userId="cf93d647e8583ced" providerId="LiveId" clId="{0369EAA2-502D-4E43-A93D-DD36393BC89F}" dt="2025-09-12T11:58:54.680" v="38"/>
          <ac:spMkLst>
            <pc:docMk/>
            <pc:sldMk cId="714985085" sldId="366"/>
            <ac:spMk id="9" creationId="{77BDF9A4-6F5A-5D9F-26AA-3B184F1A20A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3" name="Shape 73"/>
          <p:cNvSpPr>
            <a:spLocks noGrp="1" noRot="1" noChangeAspect="1"/>
          </p:cNvSpPr>
          <p:nvPr>
            <p:ph type="sldImg"/>
          </p:nvPr>
        </p:nvSpPr>
        <p:spPr>
          <a:xfrm>
            <a:off x="1143000" y="685800"/>
            <a:ext cx="4572000" cy="3429000"/>
          </a:xfrm>
          <a:prstGeom prst="rect">
            <a:avLst/>
          </a:prstGeom>
        </p:spPr>
        <p:txBody>
          <a:bodyPr/>
          <a:lstStyle/>
          <a:p>
            <a:endParaRPr/>
          </a:p>
        </p:txBody>
      </p:sp>
      <p:sp>
        <p:nvSpPr>
          <p:cNvPr id="74" name="Shape 74"/>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1662545" latinLnBrk="0">
      <a:spcBef>
        <a:spcPts val="700"/>
      </a:spcBef>
      <a:defRPr>
        <a:latin typeface="+mn-lt"/>
        <a:ea typeface="+mn-ea"/>
        <a:cs typeface="+mn-cs"/>
        <a:sym typeface="Calibri"/>
      </a:defRPr>
    </a:lvl1pPr>
    <a:lvl2pPr indent="228600" defTabSz="1662545" latinLnBrk="0">
      <a:spcBef>
        <a:spcPts val="700"/>
      </a:spcBef>
      <a:defRPr>
        <a:latin typeface="+mn-lt"/>
        <a:ea typeface="+mn-ea"/>
        <a:cs typeface="+mn-cs"/>
        <a:sym typeface="Calibri"/>
      </a:defRPr>
    </a:lvl2pPr>
    <a:lvl3pPr indent="457200" defTabSz="1662545" latinLnBrk="0">
      <a:spcBef>
        <a:spcPts val="700"/>
      </a:spcBef>
      <a:defRPr>
        <a:latin typeface="+mn-lt"/>
        <a:ea typeface="+mn-ea"/>
        <a:cs typeface="+mn-cs"/>
        <a:sym typeface="Calibri"/>
      </a:defRPr>
    </a:lvl3pPr>
    <a:lvl4pPr indent="685800" defTabSz="1662545" latinLnBrk="0">
      <a:spcBef>
        <a:spcPts val="700"/>
      </a:spcBef>
      <a:defRPr>
        <a:latin typeface="+mn-lt"/>
        <a:ea typeface="+mn-ea"/>
        <a:cs typeface="+mn-cs"/>
        <a:sym typeface="Calibri"/>
      </a:defRPr>
    </a:lvl4pPr>
    <a:lvl5pPr indent="914400" defTabSz="1662545" latinLnBrk="0">
      <a:spcBef>
        <a:spcPts val="700"/>
      </a:spcBef>
      <a:defRPr>
        <a:latin typeface="+mn-lt"/>
        <a:ea typeface="+mn-ea"/>
        <a:cs typeface="+mn-cs"/>
        <a:sym typeface="Calibri"/>
      </a:defRPr>
    </a:lvl5pPr>
    <a:lvl6pPr indent="1143000" defTabSz="1662545" latinLnBrk="0">
      <a:spcBef>
        <a:spcPts val="700"/>
      </a:spcBef>
      <a:defRPr>
        <a:latin typeface="+mn-lt"/>
        <a:ea typeface="+mn-ea"/>
        <a:cs typeface="+mn-cs"/>
        <a:sym typeface="Calibri"/>
      </a:defRPr>
    </a:lvl6pPr>
    <a:lvl7pPr indent="1371600" defTabSz="1662545" latinLnBrk="0">
      <a:spcBef>
        <a:spcPts val="700"/>
      </a:spcBef>
      <a:defRPr>
        <a:latin typeface="+mn-lt"/>
        <a:ea typeface="+mn-ea"/>
        <a:cs typeface="+mn-cs"/>
        <a:sym typeface="Calibri"/>
      </a:defRPr>
    </a:lvl7pPr>
    <a:lvl8pPr indent="1600200" defTabSz="1662545" latinLnBrk="0">
      <a:spcBef>
        <a:spcPts val="700"/>
      </a:spcBef>
      <a:defRPr>
        <a:latin typeface="+mn-lt"/>
        <a:ea typeface="+mn-ea"/>
        <a:cs typeface="+mn-cs"/>
        <a:sym typeface="Calibri"/>
      </a:defRPr>
    </a:lvl8pPr>
    <a:lvl9pPr indent="1828800" defTabSz="1662545" latinLnBrk="0">
      <a:spcBef>
        <a:spcPts val="700"/>
      </a:spcBef>
      <a:defRPr>
        <a:latin typeface="+mn-lt"/>
        <a:ea typeface="+mn-ea"/>
        <a:cs typeface="+mn-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01">
    <p:bg>
      <p:bgPr>
        <a:solidFill>
          <a:srgbClr val="FFFFFF"/>
        </a:solidFill>
        <a:effectLst/>
      </p:bgPr>
    </p:bg>
    <p:spTree>
      <p:nvGrpSpPr>
        <p:cNvPr id="1" name=""/>
        <p:cNvGrpSpPr/>
        <p:nvPr/>
      </p:nvGrpSpPr>
      <p:grpSpPr>
        <a:xfrm>
          <a:off x="0" y="0"/>
          <a:ext cx="0" cy="0"/>
          <a:chOff x="0" y="0"/>
          <a:chExt cx="0" cy="0"/>
        </a:xfrm>
      </p:grpSpPr>
      <p:sp>
        <p:nvSpPr>
          <p:cNvPr id="15" name="Slide Number"/>
          <p:cNvSpPr txBox="1">
            <a:spLocks noGrp="1"/>
          </p:cNvSpPr>
          <p:nvPr>
            <p:ph type="sldNum" sz="quarter" idx="2"/>
          </p:nvPr>
        </p:nvSpPr>
        <p:spPr>
          <a:xfrm>
            <a:off x="22812204" y="12813338"/>
            <a:ext cx="969406" cy="902662"/>
          </a:xfrm>
          <a:prstGeom prst="rect">
            <a:avLst/>
          </a:prstGeom>
        </p:spPr>
        <p:txBody>
          <a:bodyPr lIns="78283" tIns="78283" rIns="78283" bIns="78283" anchor="t"/>
          <a:lstStyle>
            <a:lvl1pPr algn="ctr">
              <a:spcBef>
                <a:spcPts val="600"/>
              </a:spcBef>
              <a:defRPr sz="3000" b="1">
                <a:solidFill>
                  <a:srgbClr val="535353"/>
                </a:solidFill>
                <a:latin typeface="Open Sans"/>
                <a:ea typeface="Open Sans"/>
                <a:cs typeface="Open Sans"/>
                <a:sym typeface="Open Sans"/>
              </a:defRPr>
            </a:lvl1pPr>
          </a:lstStyle>
          <a:p>
            <a:fld id="{86CB4B4D-7CA3-9044-876B-883B54F8677D}" type="slidenum">
              <a:rPr/>
              <a:pPr/>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Default 03">
    <p:bg>
      <p:bgPr>
        <a:solidFill>
          <a:schemeClr val="bg1"/>
        </a:solidFill>
        <a:effectLst/>
      </p:bgPr>
    </p:bg>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24F2B74D-F11E-A5DB-5043-8BE355B57385}"/>
              </a:ext>
            </a:extLst>
          </p:cNvPr>
          <p:cNvSpPr txBox="1">
            <a:spLocks/>
          </p:cNvSpPr>
          <p:nvPr userDrawn="1"/>
        </p:nvSpPr>
        <p:spPr>
          <a:xfrm>
            <a:off x="22812204" y="12813339"/>
            <a:ext cx="905046" cy="502612"/>
          </a:xfrm>
          <a:prstGeom prst="rect">
            <a:avLst/>
          </a:prstGeom>
        </p:spPr>
        <p:txBody>
          <a:bodyPr lIns="78283" tIns="78283" rIns="78283" bIns="78283" anchor="t"/>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1662545" rtl="0" fontAlgn="auto" latinLnBrk="0" hangingPunct="0">
              <a:lnSpc>
                <a:spcPct val="100000"/>
              </a:lnSpc>
              <a:spcBef>
                <a:spcPts val="600"/>
              </a:spcBef>
              <a:spcAft>
                <a:spcPts val="0"/>
              </a:spcAft>
              <a:buClrTx/>
              <a:buSzTx/>
              <a:buFontTx/>
              <a:buNone/>
              <a:tabLst/>
              <a:defRPr kumimoji="0" sz="3000" b="1" i="0" u="none" strike="noStrike" cap="none" spc="0" normalizeH="0" baseline="0">
                <a:ln>
                  <a:noFill/>
                </a:ln>
                <a:solidFill>
                  <a:srgbClr val="535353"/>
                </a:solidFill>
                <a:effectLst/>
                <a:uFillTx/>
                <a:latin typeface="Open Sans"/>
                <a:ea typeface="Open Sans"/>
                <a:cs typeface="Open Sans"/>
                <a:sym typeface="Open Sans"/>
              </a:defRPr>
            </a:lvl1pPr>
            <a:lvl2pPr marL="0" marR="0" indent="4572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5pPr>
            <a:lvl6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6pPr>
            <a:lvl7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7pPr>
            <a:lvl8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8pPr>
            <a:lvl9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lang="en-IN" smtClean="0"/>
              <a:pPr/>
              <a:t>‹#›</a:t>
            </a:fld>
            <a:endParaRPr lang="en-IN"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able with Caption">
    <p:bg>
      <p:bgPr>
        <a:blipFill rotWithShape="1">
          <a:blip r:embed="rId2" cstate="print"/>
          <a:srcRect/>
          <a:stretch>
            <a:fillRect/>
          </a:stretch>
        </a:blipFill>
        <a:effectLst/>
      </p:bgPr>
    </p:bg>
    <p:spTree>
      <p:nvGrpSpPr>
        <p:cNvPr id="1" name=""/>
        <p:cNvGrpSpPr/>
        <p:nvPr/>
      </p:nvGrpSpPr>
      <p:grpSpPr>
        <a:xfrm>
          <a:off x="0" y="0"/>
          <a:ext cx="0" cy="0"/>
          <a:chOff x="0" y="0"/>
          <a:chExt cx="0" cy="0"/>
        </a:xfrm>
      </p:grpSpPr>
      <p:sp>
        <p:nvSpPr>
          <p:cNvPr id="42" name="Body Level One…"/>
          <p:cNvSpPr txBox="1">
            <a:spLocks noGrp="1"/>
          </p:cNvSpPr>
          <p:nvPr>
            <p:ph type="body" sz="quarter" idx="1"/>
          </p:nvPr>
        </p:nvSpPr>
        <p:spPr>
          <a:xfrm>
            <a:off x="16416469" y="3401615"/>
            <a:ext cx="7298268" cy="574940"/>
          </a:xfrm>
          <a:prstGeom prst="rect">
            <a:avLst/>
          </a:prstGeom>
        </p:spPr>
        <p:txBody>
          <a:bodyPr/>
          <a:lstStyle>
            <a:lvl1pPr>
              <a:spcBef>
                <a:spcPts val="1000"/>
              </a:spcBef>
              <a:defRPr sz="4200" b="1" i="0">
                <a:solidFill>
                  <a:srgbClr val="C00000"/>
                </a:solidFill>
              </a:defRPr>
            </a:lvl1pPr>
            <a:lvl2pPr marL="1057275" indent="-600075">
              <a:spcBef>
                <a:spcPts val="1000"/>
              </a:spcBef>
              <a:buSzPct val="100000"/>
              <a:buChar char="–"/>
              <a:defRPr sz="4200" b="1" i="0">
                <a:solidFill>
                  <a:srgbClr val="C00000"/>
                </a:solidFill>
              </a:defRPr>
            </a:lvl2pPr>
            <a:lvl3pPr marL="1447800" indent="-533400">
              <a:spcBef>
                <a:spcPts val="1000"/>
              </a:spcBef>
              <a:buSzPct val="100000"/>
              <a:buChar char="•"/>
              <a:defRPr sz="4200" b="1" i="0">
                <a:solidFill>
                  <a:srgbClr val="C00000"/>
                </a:solidFill>
              </a:defRPr>
            </a:lvl3pPr>
            <a:lvl4pPr marL="1971675" indent="-600075">
              <a:spcBef>
                <a:spcPts val="1000"/>
              </a:spcBef>
              <a:buSzPct val="100000"/>
              <a:buChar char="–"/>
              <a:defRPr sz="4200" b="1" i="0">
                <a:solidFill>
                  <a:srgbClr val="C00000"/>
                </a:solidFill>
              </a:defRPr>
            </a:lvl4pPr>
            <a:lvl5pPr marL="2428875" indent="-600075">
              <a:spcBef>
                <a:spcPts val="1000"/>
              </a:spcBef>
              <a:buSzPct val="100000"/>
              <a:buChar char="»"/>
              <a:defRPr sz="4200" b="1" i="0">
                <a:solidFill>
                  <a:srgbClr val="C00000"/>
                </a:solidFill>
              </a:defRPr>
            </a:lvl5pPr>
          </a:lstStyle>
          <a:p>
            <a:r>
              <a:t>Body Level One</a:t>
            </a:r>
          </a:p>
          <a:p>
            <a:pPr lvl="1"/>
            <a:r>
              <a:t>Body Level Two</a:t>
            </a:r>
          </a:p>
          <a:p>
            <a:pPr lvl="2"/>
            <a:r>
              <a:t>Body Level Three</a:t>
            </a:r>
          </a:p>
          <a:p>
            <a:pPr lvl="3"/>
            <a:r>
              <a:t>Body Level Four</a:t>
            </a:r>
          </a:p>
          <a:p>
            <a:pPr lvl="4"/>
            <a:r>
              <a:t>Body Level Five</a:t>
            </a:r>
          </a:p>
        </p:txBody>
      </p:sp>
      <p:sp>
        <p:nvSpPr>
          <p:cNvPr id="43" name="Text Placeholder 11"/>
          <p:cNvSpPr>
            <a:spLocks noGrp="1"/>
          </p:cNvSpPr>
          <p:nvPr>
            <p:ph type="body" sz="quarter" idx="13"/>
          </p:nvPr>
        </p:nvSpPr>
        <p:spPr>
          <a:xfrm>
            <a:off x="16416469" y="4169701"/>
            <a:ext cx="7296414" cy="1726209"/>
          </a:xfrm>
          <a:prstGeom prst="rect">
            <a:avLst/>
          </a:prstGeom>
        </p:spPr>
        <p:txBody>
          <a:bodyPr anchor="t"/>
          <a:lstStyle/>
          <a:p>
            <a:pPr>
              <a:spcBef>
                <a:spcPts val="600"/>
              </a:spcBef>
              <a:defRPr sz="2600" i="0">
                <a:solidFill>
                  <a:srgbClr val="000000"/>
                </a:solidFill>
              </a:defRPr>
            </a:pPr>
            <a:endParaRPr/>
          </a:p>
        </p:txBody>
      </p:sp>
      <p:sp>
        <p:nvSpPr>
          <p:cNvPr id="44" name="Text Placeholder 8"/>
          <p:cNvSpPr>
            <a:spLocks noGrp="1"/>
          </p:cNvSpPr>
          <p:nvPr>
            <p:ph type="body" sz="quarter" idx="14"/>
          </p:nvPr>
        </p:nvSpPr>
        <p:spPr>
          <a:xfrm>
            <a:off x="863599" y="905338"/>
            <a:ext cx="22851535" cy="960969"/>
          </a:xfrm>
          <a:prstGeom prst="rect">
            <a:avLst/>
          </a:prstGeom>
        </p:spPr>
        <p:txBody>
          <a:bodyPr/>
          <a:lstStyle/>
          <a:p>
            <a:pPr>
              <a:spcBef>
                <a:spcPts val="1700"/>
              </a:spcBef>
              <a:defRPr sz="7400" b="1" i="0">
                <a:solidFill>
                  <a:srgbClr val="C00000"/>
                </a:solidFill>
              </a:defRPr>
            </a:pPr>
            <a:endParaRPr/>
          </a:p>
        </p:txBody>
      </p:sp>
      <p:sp>
        <p:nvSpPr>
          <p:cNvPr id="45" name="Text Placeholder 10"/>
          <p:cNvSpPr>
            <a:spLocks noGrp="1"/>
          </p:cNvSpPr>
          <p:nvPr>
            <p:ph type="body" sz="quarter" idx="15"/>
          </p:nvPr>
        </p:nvSpPr>
        <p:spPr>
          <a:xfrm>
            <a:off x="863599" y="2060773"/>
            <a:ext cx="22851535" cy="766233"/>
          </a:xfrm>
          <a:prstGeom prst="rect">
            <a:avLst/>
          </a:prstGeom>
        </p:spPr>
        <p:txBody>
          <a:bodyPr/>
          <a:lstStyle/>
          <a:p>
            <a:pPr>
              <a:spcBef>
                <a:spcPts val="1200"/>
              </a:spcBef>
              <a:defRPr sz="5200">
                <a:solidFill>
                  <a:srgbClr val="000000"/>
                </a:solidFill>
              </a:defRPr>
            </a:pPr>
            <a:endParaRPr/>
          </a:p>
        </p:txBody>
      </p:sp>
      <p:sp>
        <p:nvSpPr>
          <p:cNvPr id="2" name="Slide Number">
            <a:extLst>
              <a:ext uri="{FF2B5EF4-FFF2-40B4-BE49-F238E27FC236}">
                <a16:creationId xmlns:a16="http://schemas.microsoft.com/office/drawing/2014/main" id="{5E2FD404-044F-4320-5F92-72E92DB0DDD7}"/>
              </a:ext>
            </a:extLst>
          </p:cNvPr>
          <p:cNvSpPr txBox="1">
            <a:spLocks/>
          </p:cNvSpPr>
          <p:nvPr userDrawn="1"/>
        </p:nvSpPr>
        <p:spPr>
          <a:xfrm>
            <a:off x="22812204" y="12813338"/>
            <a:ext cx="969406" cy="902662"/>
          </a:xfrm>
          <a:prstGeom prst="rect">
            <a:avLst/>
          </a:prstGeom>
        </p:spPr>
        <p:txBody>
          <a:bodyPr lIns="78283" tIns="78283" rIns="78283" bIns="78283" anchor="t"/>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1662545" rtl="0" fontAlgn="auto" latinLnBrk="0" hangingPunct="0">
              <a:lnSpc>
                <a:spcPct val="100000"/>
              </a:lnSpc>
              <a:spcBef>
                <a:spcPts val="600"/>
              </a:spcBef>
              <a:spcAft>
                <a:spcPts val="0"/>
              </a:spcAft>
              <a:buClrTx/>
              <a:buSzTx/>
              <a:buFontTx/>
              <a:buNone/>
              <a:tabLst/>
              <a:defRPr kumimoji="0" sz="3000" b="1" i="0" u="none" strike="noStrike" cap="none" spc="0" normalizeH="0" baseline="0">
                <a:ln>
                  <a:noFill/>
                </a:ln>
                <a:solidFill>
                  <a:srgbClr val="535353"/>
                </a:solidFill>
                <a:effectLst/>
                <a:uFillTx/>
                <a:latin typeface="Open Sans"/>
                <a:ea typeface="Open Sans"/>
                <a:cs typeface="Open Sans"/>
                <a:sym typeface="Open Sans"/>
              </a:defRPr>
            </a:lvl1pPr>
            <a:lvl2pPr marL="0" marR="0" indent="4572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5pPr>
            <a:lvl6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6pPr>
            <a:lvl7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7pPr>
            <a:lvl8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8pPr>
            <a:lvl9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lang="en-IN" smtClean="0"/>
              <a:pPr/>
              <a:t>‹#›</a:t>
            </a:fld>
            <a:endParaRPr lang="en-IN"/>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1_Red Section Header">
    <p:bg>
      <p:bgPr>
        <a:solidFill>
          <a:srgbClr val="535353"/>
        </a:solidFill>
        <a:effectLst/>
      </p:bgPr>
    </p:bg>
    <p:spTree>
      <p:nvGrpSpPr>
        <p:cNvPr id="1" name=""/>
        <p:cNvGrpSpPr/>
        <p:nvPr/>
      </p:nvGrpSpPr>
      <p:grpSpPr>
        <a:xfrm>
          <a:off x="0" y="0"/>
          <a:ext cx="0" cy="0"/>
          <a:chOff x="0" y="0"/>
          <a:chExt cx="0" cy="0"/>
        </a:xfrm>
      </p:grpSpPr>
      <p:pic>
        <p:nvPicPr>
          <p:cNvPr id="53" name="Picture 1" descr="Picture 1"/>
          <p:cNvPicPr>
            <a:picLocks noChangeAspect="1"/>
          </p:cNvPicPr>
          <p:nvPr/>
        </p:nvPicPr>
        <p:blipFill>
          <a:blip r:embed="rId2" cstate="print"/>
          <a:stretch>
            <a:fillRect/>
          </a:stretch>
        </p:blipFill>
        <p:spPr>
          <a:xfrm>
            <a:off x="8543594" y="2825551"/>
            <a:ext cx="3793068" cy="2698047"/>
          </a:xfrm>
          <a:prstGeom prst="rect">
            <a:avLst/>
          </a:prstGeom>
          <a:ln w="12700">
            <a:miter lim="400000"/>
          </a:ln>
        </p:spPr>
      </p:pic>
      <p:pic>
        <p:nvPicPr>
          <p:cNvPr id="54" name="Picture 2" descr="Picture 2"/>
          <p:cNvPicPr>
            <a:picLocks noChangeAspect="1"/>
          </p:cNvPicPr>
          <p:nvPr/>
        </p:nvPicPr>
        <p:blipFill>
          <a:blip r:embed="rId3" cstate="print"/>
          <a:stretch>
            <a:fillRect/>
          </a:stretch>
        </p:blipFill>
        <p:spPr>
          <a:xfrm>
            <a:off x="1822847" y="8184445"/>
            <a:ext cx="3781780" cy="3341513"/>
          </a:xfrm>
          <a:prstGeom prst="rect">
            <a:avLst/>
          </a:prstGeom>
          <a:ln w="12700">
            <a:miter lim="400000"/>
          </a:ln>
        </p:spPr>
      </p:pic>
      <p:sp>
        <p:nvSpPr>
          <p:cNvPr id="55" name="Body Level One…"/>
          <p:cNvSpPr txBox="1">
            <a:spLocks noGrp="1"/>
          </p:cNvSpPr>
          <p:nvPr>
            <p:ph type="body" sz="quarter" idx="1"/>
          </p:nvPr>
        </p:nvSpPr>
        <p:spPr>
          <a:xfrm>
            <a:off x="2782954" y="3593637"/>
            <a:ext cx="8640961" cy="6528726"/>
          </a:xfrm>
          <a:prstGeom prst="rect">
            <a:avLst/>
          </a:prstGeom>
        </p:spPr>
        <p:txBody>
          <a:bodyPr/>
          <a:lstStyle>
            <a:lvl1pPr>
              <a:spcBef>
                <a:spcPts val="1500"/>
              </a:spcBef>
              <a:defRPr sz="6400" i="0"/>
            </a:lvl1pPr>
            <a:lvl2pPr marL="1371600" indent="-914400">
              <a:spcBef>
                <a:spcPts val="1500"/>
              </a:spcBef>
              <a:buSzPct val="100000"/>
              <a:buChar char="–"/>
              <a:defRPr sz="6400" i="0"/>
            </a:lvl2pPr>
            <a:lvl3pPr marL="1727200" indent="-812800">
              <a:spcBef>
                <a:spcPts val="1500"/>
              </a:spcBef>
              <a:buSzPct val="100000"/>
              <a:buChar char="•"/>
              <a:defRPr sz="6400" i="0"/>
            </a:lvl3pPr>
            <a:lvl4pPr marL="2286000" indent="-914400">
              <a:spcBef>
                <a:spcPts val="1500"/>
              </a:spcBef>
              <a:buSzPct val="100000"/>
              <a:buChar char="–"/>
              <a:defRPr sz="6400" i="0"/>
            </a:lvl4pPr>
            <a:lvl5pPr marL="2743200" indent="-914400">
              <a:spcBef>
                <a:spcPts val="1500"/>
              </a:spcBef>
              <a:buSzPct val="100000"/>
              <a:buChar char="»"/>
              <a:defRPr sz="6400" i="0"/>
            </a:lvl5pPr>
          </a:lstStyle>
          <a:p>
            <a:r>
              <a:t>Body Level One</a:t>
            </a:r>
          </a:p>
          <a:p>
            <a:pPr lvl="1"/>
            <a:r>
              <a:t>Body Level Two</a:t>
            </a:r>
          </a:p>
          <a:p>
            <a:pPr lvl="2"/>
            <a:r>
              <a:t>Body Level Three</a:t>
            </a:r>
          </a:p>
          <a:p>
            <a:pPr lvl="3"/>
            <a:r>
              <a:t>Body Level Four</a:t>
            </a:r>
          </a:p>
          <a:p>
            <a:pPr lvl="4"/>
            <a:r>
              <a:t>Body Level Five</a:t>
            </a:r>
          </a:p>
        </p:txBody>
      </p:sp>
      <p:sp>
        <p:nvSpPr>
          <p:cNvPr id="56" name="Text Placeholder 10"/>
          <p:cNvSpPr>
            <a:spLocks noGrp="1"/>
          </p:cNvSpPr>
          <p:nvPr>
            <p:ph type="body" sz="quarter" idx="13"/>
          </p:nvPr>
        </p:nvSpPr>
        <p:spPr>
          <a:xfrm>
            <a:off x="6047316" y="10314384"/>
            <a:ext cx="6528727" cy="576065"/>
          </a:xfrm>
          <a:prstGeom prst="rect">
            <a:avLst/>
          </a:prstGeom>
        </p:spPr>
        <p:txBody>
          <a:bodyPr/>
          <a:lstStyle/>
          <a:p>
            <a:pPr algn="r">
              <a:lnSpc>
                <a:spcPct val="90000"/>
              </a:lnSpc>
              <a:spcBef>
                <a:spcPts val="800"/>
              </a:spcBef>
              <a:defRPr sz="3600" b="1" i="0"/>
            </a:pPr>
            <a:endParaRPr/>
          </a:p>
        </p:txBody>
      </p:sp>
      <p:sp>
        <p:nvSpPr>
          <p:cNvPr id="57" name="Text Placeholder 10"/>
          <p:cNvSpPr>
            <a:spLocks noGrp="1"/>
          </p:cNvSpPr>
          <p:nvPr>
            <p:ph type="body" sz="quarter" idx="14"/>
          </p:nvPr>
        </p:nvSpPr>
        <p:spPr>
          <a:xfrm>
            <a:off x="6047316" y="11082470"/>
            <a:ext cx="6528727" cy="576065"/>
          </a:xfrm>
          <a:prstGeom prst="rect">
            <a:avLst/>
          </a:prstGeom>
        </p:spPr>
        <p:txBody>
          <a:bodyPr/>
          <a:lstStyle/>
          <a:p>
            <a:pPr algn="r">
              <a:lnSpc>
                <a:spcPct val="90000"/>
              </a:lnSpc>
              <a:spcBef>
                <a:spcPts val="600"/>
              </a:spcBef>
              <a:defRPr sz="2600" i="0"/>
            </a:pPr>
            <a:endParaRPr/>
          </a:p>
        </p:txBody>
      </p:sp>
      <p:sp>
        <p:nvSpPr>
          <p:cNvPr id="2" name="Slide Number">
            <a:extLst>
              <a:ext uri="{FF2B5EF4-FFF2-40B4-BE49-F238E27FC236}">
                <a16:creationId xmlns:a16="http://schemas.microsoft.com/office/drawing/2014/main" id="{92B3DFEB-AD9F-FE6C-361E-0205A8A5B25B}"/>
              </a:ext>
            </a:extLst>
          </p:cNvPr>
          <p:cNvSpPr txBox="1">
            <a:spLocks noGrp="1"/>
          </p:cNvSpPr>
          <p:nvPr>
            <p:ph type="sldNum" sz="quarter" idx="4"/>
          </p:nvPr>
        </p:nvSpPr>
        <p:spPr>
          <a:xfrm>
            <a:off x="22812204" y="12813338"/>
            <a:ext cx="969406" cy="902662"/>
          </a:xfrm>
          <a:prstGeom prst="rect">
            <a:avLst/>
          </a:prstGeom>
        </p:spPr>
        <p:txBody>
          <a:bodyPr lIns="78283" tIns="78283" rIns="78283" bIns="78283" anchor="t"/>
          <a:lstStyle>
            <a:lvl1pPr algn="ctr">
              <a:spcBef>
                <a:spcPts val="600"/>
              </a:spcBef>
              <a:defRPr sz="3000" b="1">
                <a:solidFill>
                  <a:srgbClr val="535353"/>
                </a:solidFill>
                <a:latin typeface="Open Sans"/>
                <a:ea typeface="Open Sans"/>
                <a:cs typeface="Open Sans"/>
                <a:sym typeface="Open Sans"/>
              </a:defRPr>
            </a:lvl1pPr>
          </a:lstStyle>
          <a:p>
            <a:fld id="{86CB4B4D-7CA3-9044-876B-883B54F8677D}" type="slidenum">
              <a:rPr/>
              <a:pPr/>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ver Slide - Urban Resilence">
    <p:spTree>
      <p:nvGrpSpPr>
        <p:cNvPr id="1" name=""/>
        <p:cNvGrpSpPr/>
        <p:nvPr/>
      </p:nvGrpSpPr>
      <p:grpSpPr>
        <a:xfrm>
          <a:off x="0" y="0"/>
          <a:ext cx="0" cy="0"/>
          <a:chOff x="0" y="0"/>
          <a:chExt cx="0" cy="0"/>
        </a:xfrm>
      </p:grpSpPr>
      <p:sp>
        <p:nvSpPr>
          <p:cNvPr id="65" name="Title Text"/>
          <p:cNvSpPr txBox="1">
            <a:spLocks noGrp="1"/>
          </p:cNvSpPr>
          <p:nvPr>
            <p:ph type="title"/>
          </p:nvPr>
        </p:nvSpPr>
        <p:spPr>
          <a:xfrm>
            <a:off x="2218794" y="10698426"/>
            <a:ext cx="20726401" cy="768087"/>
          </a:xfrm>
          <a:prstGeom prst="rect">
            <a:avLst/>
          </a:prstGeom>
        </p:spPr>
        <p:txBody>
          <a:bodyPr/>
          <a:lstStyle/>
          <a:p>
            <a:r>
              <a:t>Title Text</a:t>
            </a:r>
          </a:p>
        </p:txBody>
      </p:sp>
      <p:sp>
        <p:nvSpPr>
          <p:cNvPr id="66" name="Body Level One…"/>
          <p:cNvSpPr txBox="1">
            <a:spLocks noGrp="1"/>
          </p:cNvSpPr>
          <p:nvPr>
            <p:ph type="body" sz="quarter" idx="1"/>
          </p:nvPr>
        </p:nvSpPr>
        <p:spPr>
          <a:xfrm>
            <a:off x="2206890" y="11658533"/>
            <a:ext cx="20738305" cy="76808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 name="Slide Number">
            <a:extLst>
              <a:ext uri="{FF2B5EF4-FFF2-40B4-BE49-F238E27FC236}">
                <a16:creationId xmlns:a16="http://schemas.microsoft.com/office/drawing/2014/main" id="{DB766189-80CE-A703-E292-9366EB64CAE0}"/>
              </a:ext>
            </a:extLst>
          </p:cNvPr>
          <p:cNvSpPr txBox="1">
            <a:spLocks noGrp="1"/>
          </p:cNvSpPr>
          <p:nvPr>
            <p:ph type="sldNum" sz="quarter" idx="4"/>
          </p:nvPr>
        </p:nvSpPr>
        <p:spPr>
          <a:xfrm>
            <a:off x="22812204" y="12813338"/>
            <a:ext cx="969406" cy="902662"/>
          </a:xfrm>
          <a:prstGeom prst="rect">
            <a:avLst/>
          </a:prstGeom>
        </p:spPr>
        <p:txBody>
          <a:bodyPr lIns="78283" tIns="78283" rIns="78283" bIns="78283" anchor="t"/>
          <a:lstStyle>
            <a:lvl1pPr algn="ctr">
              <a:spcBef>
                <a:spcPts val="600"/>
              </a:spcBef>
              <a:defRPr sz="3000" b="1">
                <a:solidFill>
                  <a:srgbClr val="535353"/>
                </a:solidFill>
                <a:latin typeface="Open Sans"/>
                <a:ea typeface="Open Sans"/>
                <a:cs typeface="Open Sans"/>
                <a:sym typeface="Open Sans"/>
              </a:defRPr>
            </a:lvl1pPr>
          </a:lstStyle>
          <a:p>
            <a:fld id="{86CB4B4D-7CA3-9044-876B-883B54F8677D}" type="slidenum">
              <a:rPr/>
              <a:pPr/>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42A9E7F-ED96-1630-5F44-F7F1631848AF}"/>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1952137" y="38720"/>
            <a:ext cx="2231142" cy="2428598"/>
          </a:xfrm>
          <a:prstGeom prst="rect">
            <a:avLst/>
          </a:prstGeom>
        </p:spPr>
      </p:pic>
      <p:pic>
        <p:nvPicPr>
          <p:cNvPr id="6" name="Picture 5" descr="A logo with text on it&#10;&#10;AI-generated content may be incorrect.">
            <a:extLst>
              <a:ext uri="{FF2B5EF4-FFF2-40B4-BE49-F238E27FC236}">
                <a16:creationId xmlns:a16="http://schemas.microsoft.com/office/drawing/2014/main" id="{D5626698-A73A-12E1-1740-8A5598514734}"/>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00721" y="50560"/>
            <a:ext cx="3258094" cy="2137626"/>
          </a:xfrm>
          <a:prstGeom prst="rect">
            <a:avLst/>
          </a:prstGeom>
        </p:spPr>
      </p:pic>
      <p:sp>
        <p:nvSpPr>
          <p:cNvPr id="2" name="PEER | MFR | INDIA">
            <a:extLst>
              <a:ext uri="{FF2B5EF4-FFF2-40B4-BE49-F238E27FC236}">
                <a16:creationId xmlns:a16="http://schemas.microsoft.com/office/drawing/2014/main" id="{5756C156-BAFF-F354-1A4C-767C3126B277}"/>
              </a:ext>
            </a:extLst>
          </p:cNvPr>
          <p:cNvSpPr txBox="1"/>
          <p:nvPr userDrawn="1"/>
        </p:nvSpPr>
        <p:spPr>
          <a:xfrm>
            <a:off x="602390" y="12876838"/>
            <a:ext cx="4642558" cy="5274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lang="en-US" dirty="0"/>
              <a:t>NDRF | </a:t>
            </a:r>
            <a:r>
              <a:rPr dirty="0"/>
              <a:t>MFR | INDIA</a:t>
            </a:r>
          </a:p>
        </p:txBody>
      </p:sp>
      <p:sp>
        <p:nvSpPr>
          <p:cNvPr id="3" name="Rectangle">
            <a:extLst>
              <a:ext uri="{FF2B5EF4-FFF2-40B4-BE49-F238E27FC236}">
                <a16:creationId xmlns:a16="http://schemas.microsoft.com/office/drawing/2014/main" id="{68B22D2E-D8EC-4A98-23F7-488A6E15488E}"/>
              </a:ext>
            </a:extLst>
          </p:cNvPr>
          <p:cNvSpPr/>
          <p:nvPr userDrawn="1"/>
        </p:nvSpPr>
        <p:spPr>
          <a:xfrm>
            <a:off x="1016000" y="13512800"/>
            <a:ext cx="3815338" cy="203200"/>
          </a:xfrm>
          <a:prstGeom prst="rect">
            <a:avLst/>
          </a:prstGeom>
          <a:solidFill>
            <a:srgbClr val="585756"/>
          </a:solidFill>
          <a:ln w="12700">
            <a:miter lim="400000"/>
          </a:ln>
        </p:spPr>
        <p:txBody>
          <a:bodyPr lIns="78283" tIns="78283" rIns="78283" bIns="78283"/>
          <a:lstStyle/>
          <a:p>
            <a:endParaRPr/>
          </a:p>
        </p:txBody>
      </p:sp>
      <p:sp>
        <p:nvSpPr>
          <p:cNvPr id="4" name="PPT 2 -">
            <a:extLst>
              <a:ext uri="{FF2B5EF4-FFF2-40B4-BE49-F238E27FC236}">
                <a16:creationId xmlns:a16="http://schemas.microsoft.com/office/drawing/2014/main" id="{8B0424C2-D99E-7E04-A2DF-88986D9AF56C}"/>
              </a:ext>
            </a:extLst>
          </p:cNvPr>
          <p:cNvSpPr txBox="1"/>
          <p:nvPr userDrawn="1"/>
        </p:nvSpPr>
        <p:spPr>
          <a:xfrm>
            <a:off x="21437178" y="12813338"/>
            <a:ext cx="1626446" cy="6197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t>PPT </a:t>
            </a:r>
            <a:r>
              <a:rPr lang="en-US" b="1" dirty="0"/>
              <a:t>11</a:t>
            </a:r>
            <a:r>
              <a:rPr b="1" dirty="0"/>
              <a:t> -</a:t>
            </a:r>
          </a:p>
        </p:txBody>
      </p:sp>
      <p:sp>
        <p:nvSpPr>
          <p:cNvPr id="7" name="Rectangle">
            <a:extLst>
              <a:ext uri="{FF2B5EF4-FFF2-40B4-BE49-F238E27FC236}">
                <a16:creationId xmlns:a16="http://schemas.microsoft.com/office/drawing/2014/main" id="{96D4E023-009E-D84A-59B6-CFE974A124D7}"/>
              </a:ext>
            </a:extLst>
          </p:cNvPr>
          <p:cNvSpPr/>
          <p:nvPr userDrawn="1"/>
        </p:nvSpPr>
        <p:spPr>
          <a:xfrm>
            <a:off x="21539200" y="13512800"/>
            <a:ext cx="1879600" cy="203200"/>
          </a:xfrm>
          <a:prstGeom prst="rect">
            <a:avLst/>
          </a:prstGeom>
          <a:solidFill>
            <a:srgbClr val="585756"/>
          </a:solidFill>
          <a:ln w="12700">
            <a:miter lim="400000"/>
          </a:ln>
        </p:spPr>
        <p:txBody>
          <a:bodyPr lIns="78283" tIns="78283" rIns="78283" bIns="78283"/>
          <a:lstStyle/>
          <a:p>
            <a:endParaRPr/>
          </a:p>
        </p:txBody>
      </p:sp>
      <p:sp>
        <p:nvSpPr>
          <p:cNvPr id="8" name="Slide Number">
            <a:extLst>
              <a:ext uri="{FF2B5EF4-FFF2-40B4-BE49-F238E27FC236}">
                <a16:creationId xmlns:a16="http://schemas.microsoft.com/office/drawing/2014/main" id="{AE68C5C7-2EFC-EA6F-F155-AFCE48EDDBA0}"/>
              </a:ext>
            </a:extLst>
          </p:cNvPr>
          <p:cNvSpPr txBox="1">
            <a:spLocks noGrp="1"/>
          </p:cNvSpPr>
          <p:nvPr>
            <p:ph type="sldNum" sz="quarter" idx="4"/>
          </p:nvPr>
        </p:nvSpPr>
        <p:spPr>
          <a:xfrm>
            <a:off x="22812204" y="12813338"/>
            <a:ext cx="969406" cy="902662"/>
          </a:xfrm>
          <a:prstGeom prst="rect">
            <a:avLst/>
          </a:prstGeom>
        </p:spPr>
        <p:txBody>
          <a:bodyPr lIns="78283" tIns="78283" rIns="78283" bIns="78283" anchor="t"/>
          <a:lstStyle>
            <a:lvl1pPr algn="ctr">
              <a:spcBef>
                <a:spcPts val="600"/>
              </a:spcBef>
              <a:defRPr sz="3000" b="1">
                <a:solidFill>
                  <a:srgbClr val="535353"/>
                </a:solidFill>
                <a:latin typeface="Open Sans"/>
                <a:ea typeface="Open Sans"/>
                <a:cs typeface="Open Sans"/>
                <a:sym typeface="Open Sans"/>
              </a:defRPr>
            </a:lvl1pPr>
          </a:lstStyle>
          <a:p>
            <a:fld id="{86CB4B4D-7CA3-9044-876B-883B54F8677D}" type="slidenum">
              <a:rPr/>
              <a:p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Lst>
  <p:transition spd="med"/>
  <p:hf hdr="0" dt="0"/>
  <p:txStyles>
    <p:titleStyle>
      <a:lvl1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1pPr>
      <a:lvl2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2pPr>
      <a:lvl3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3pPr>
      <a:lvl4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4pPr>
      <a:lvl5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5pPr>
      <a:lvl6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6pPr>
      <a:lvl7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7pPr>
      <a:lvl8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8pPr>
      <a:lvl9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9pPr>
    </p:titleStyle>
    <p:bodyStyle>
      <a:lvl1pPr marL="0" marR="0" indent="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1pPr>
      <a:lvl2pPr marL="0" marR="0" indent="4572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2pPr>
      <a:lvl3pPr marL="0" marR="0" indent="9144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3pPr>
      <a:lvl4pPr marL="0" marR="0" indent="13716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4pPr>
      <a:lvl5pPr marL="0" marR="0" indent="18288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5pPr>
      <a:lvl6pPr marL="0" marR="0" indent="22860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6pPr>
      <a:lvl7pPr marL="0" marR="0" indent="27432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7pPr>
      <a:lvl8pPr marL="0" marR="0" indent="32004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8pPr>
      <a:lvl9pPr marL="0" marR="0" indent="36576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9pPr>
    </p:bodyStyle>
    <p:otherStyle>
      <a:lvl1pPr marL="0" marR="0" indent="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1pPr>
      <a:lvl2pPr marL="0" marR="0" indent="4572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2pPr>
      <a:lvl3pPr marL="0" marR="0" indent="9144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3pPr>
      <a:lvl4pPr marL="0" marR="0" indent="13716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4pPr>
      <a:lvl5pPr marL="0" marR="0" indent="18288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5pPr>
      <a:lvl6pPr marL="0" marR="0" indent="22860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6pPr>
      <a:lvl7pPr marL="0" marR="0" indent="27432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7pPr>
      <a:lvl8pPr marL="0" marR="0" indent="32004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8pPr>
      <a:lvl9pPr marL="0" marR="0" indent="36576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137FC53-ECDA-951A-DADC-B448EAB3AF74}"/>
              </a:ext>
            </a:extLst>
          </p:cNvPr>
          <p:cNvPicPr>
            <a:picLocks noChangeAspect="1"/>
          </p:cNvPicPr>
          <p:nvPr/>
        </p:nvPicPr>
        <p:blipFill>
          <a:blip r:embed="rId2">
            <a:extLst>
              <a:ext uri="{28A0092B-C50C-407E-A947-70E740481C1C}">
                <a14:useLocalDpi xmlns:a14="http://schemas.microsoft.com/office/drawing/2010/main" val="0"/>
              </a:ext>
            </a:extLst>
          </a:blip>
          <a:srcRect l="260" r="260"/>
          <a:stretch/>
        </p:blipFill>
        <p:spPr>
          <a:xfrm>
            <a:off x="25400" y="0"/>
            <a:ext cx="24333201" cy="13716000"/>
          </a:xfrm>
          <a:prstGeom prst="rect">
            <a:avLst/>
          </a:prstGeom>
        </p:spPr>
      </p:pic>
      <p:sp>
        <p:nvSpPr>
          <p:cNvPr id="9" name="Rectangle">
            <a:extLst>
              <a:ext uri="{FF2B5EF4-FFF2-40B4-BE49-F238E27FC236}">
                <a16:creationId xmlns:a16="http://schemas.microsoft.com/office/drawing/2014/main" id="{72473347-6BEE-3525-8885-93B0C9BDE2E2}"/>
              </a:ext>
            </a:extLst>
          </p:cNvPr>
          <p:cNvSpPr/>
          <p:nvPr/>
        </p:nvSpPr>
        <p:spPr>
          <a:xfrm>
            <a:off x="-25400" y="-25400"/>
            <a:ext cx="24434800" cy="13766800"/>
          </a:xfrm>
          <a:prstGeom prst="rect">
            <a:avLst/>
          </a:prstGeom>
          <a:solidFill>
            <a:srgbClr val="535353">
              <a:alpha val="70000"/>
            </a:srgbClr>
          </a:solidFill>
          <a:ln w="12700">
            <a:miter lim="400000"/>
          </a:ln>
        </p:spPr>
        <p:txBody>
          <a:bodyPr lIns="78283" tIns="78283" rIns="78283" bIns="78283"/>
          <a:lstStyle/>
          <a:p>
            <a:endParaRPr/>
          </a:p>
        </p:txBody>
      </p:sp>
      <p:sp>
        <p:nvSpPr>
          <p:cNvPr id="78" name="Rectangle"/>
          <p:cNvSpPr/>
          <p:nvPr/>
        </p:nvSpPr>
        <p:spPr>
          <a:xfrm>
            <a:off x="1016000" y="13512800"/>
            <a:ext cx="3815338" cy="203200"/>
          </a:xfrm>
          <a:prstGeom prst="rect">
            <a:avLst/>
          </a:prstGeom>
          <a:solidFill>
            <a:srgbClr val="585756"/>
          </a:solidFill>
          <a:ln w="12700">
            <a:miter lim="400000"/>
          </a:ln>
        </p:spPr>
        <p:txBody>
          <a:bodyPr lIns="78283" tIns="78283" rIns="78283" bIns="78283"/>
          <a:lstStyle/>
          <a:p>
            <a:endParaRPr/>
          </a:p>
        </p:txBody>
      </p:sp>
      <p:sp>
        <p:nvSpPr>
          <p:cNvPr id="83" name="Shape"/>
          <p:cNvSpPr/>
          <p:nvPr/>
        </p:nvSpPr>
        <p:spPr>
          <a:xfrm>
            <a:off x="-103356" y="3880188"/>
            <a:ext cx="13772463" cy="4928531"/>
          </a:xfrm>
          <a:custGeom>
            <a:avLst/>
            <a:gdLst/>
            <a:ahLst/>
            <a:cxnLst>
              <a:cxn ang="0">
                <a:pos x="wd2" y="hd2"/>
              </a:cxn>
              <a:cxn ang="5400000">
                <a:pos x="wd2" y="hd2"/>
              </a:cxn>
              <a:cxn ang="10800000">
                <a:pos x="wd2" y="hd2"/>
              </a:cxn>
              <a:cxn ang="16200000">
                <a:pos x="wd2" y="hd2"/>
              </a:cxn>
            </a:cxnLst>
            <a:rect l="0" t="0" r="r" b="b"/>
            <a:pathLst>
              <a:path w="21600" h="21600" extrusionOk="0">
                <a:moveTo>
                  <a:pt x="3" y="0"/>
                </a:moveTo>
                <a:lnTo>
                  <a:pt x="21600" y="0"/>
                </a:lnTo>
                <a:lnTo>
                  <a:pt x="19937" y="21600"/>
                </a:lnTo>
                <a:lnTo>
                  <a:pt x="0" y="21600"/>
                </a:lnTo>
                <a:lnTo>
                  <a:pt x="3" y="0"/>
                </a:lnTo>
                <a:close/>
              </a:path>
            </a:pathLst>
          </a:custGeom>
          <a:solidFill>
            <a:schemeClr val="accent6">
              <a:alpha val="90000"/>
            </a:schemeClr>
          </a:solidFill>
          <a:ln w="12700">
            <a:miter lim="400000"/>
          </a:ln>
        </p:spPr>
        <p:txBody>
          <a:bodyPr lIns="78283" tIns="78283" rIns="78283" bIns="78283"/>
          <a:lstStyle/>
          <a:p>
            <a:endParaRPr/>
          </a:p>
        </p:txBody>
      </p:sp>
      <p:sp>
        <p:nvSpPr>
          <p:cNvPr id="84" name="LESSON 2…"/>
          <p:cNvSpPr txBox="1"/>
          <p:nvPr/>
        </p:nvSpPr>
        <p:spPr>
          <a:xfrm>
            <a:off x="1016000" y="4706678"/>
            <a:ext cx="10382141" cy="21894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a:spAutoFit/>
          </a:bodyPr>
          <a:lstStyle/>
          <a:p>
            <a:pPr defTabSz="2438400">
              <a:defRPr sz="6400" b="1">
                <a:solidFill>
                  <a:srgbClr val="FFFFFF"/>
                </a:solidFill>
                <a:latin typeface="Open Sans"/>
                <a:ea typeface="Open Sans"/>
                <a:cs typeface="Open Sans"/>
                <a:sym typeface="Open Sans"/>
              </a:defRPr>
            </a:pPr>
            <a:r>
              <a:rPr lang="hi-IN" sz="6600" dirty="0"/>
              <a:t>पाठ 11
मस्कुलो</a:t>
            </a:r>
            <a:r>
              <a:rPr lang="en-IN" sz="6600" dirty="0"/>
              <a:t>-</a:t>
            </a:r>
            <a:r>
              <a:rPr lang="hi-IN" sz="6600" dirty="0"/>
              <a:t>स्केलेटल चोटें</a:t>
            </a:r>
            <a:endParaRPr lang="en-IN" sz="6600" dirty="0"/>
          </a:p>
        </p:txBody>
      </p:sp>
      <p:sp>
        <p:nvSpPr>
          <p:cNvPr id="85" name="Shape"/>
          <p:cNvSpPr/>
          <p:nvPr/>
        </p:nvSpPr>
        <p:spPr>
          <a:xfrm flipH="1">
            <a:off x="-87200" y="2457"/>
            <a:ext cx="24497477" cy="25221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19934" y="0"/>
                </a:lnTo>
                <a:lnTo>
                  <a:pt x="19328" y="7094"/>
                </a:lnTo>
                <a:lnTo>
                  <a:pt x="18721" y="0"/>
                </a:lnTo>
                <a:lnTo>
                  <a:pt x="0" y="0"/>
                </a:lnTo>
                <a:close/>
              </a:path>
            </a:pathLst>
          </a:custGeom>
          <a:solidFill>
            <a:schemeClr val="accent6">
              <a:lumMod val="40000"/>
              <a:lumOff val="60000"/>
            </a:schemeClr>
          </a:solidFill>
          <a:ln w="12700" cap="flat">
            <a:noFill/>
            <a:miter lim="400000"/>
          </a:ln>
          <a:effectLst/>
        </p:spPr>
        <p:txBody>
          <a:bodyPr wrap="square" lIns="78283" tIns="78283" rIns="78283" bIns="78283" numCol="1" anchor="t">
            <a:noAutofit/>
          </a:bodyPr>
          <a:lstStyle/>
          <a:p>
            <a:endParaRPr/>
          </a:p>
        </p:txBody>
      </p:sp>
      <p:pic>
        <p:nvPicPr>
          <p:cNvPr id="95" name="MFR-logo-02.png" descr="MFR-logo-02.png"/>
          <p:cNvPicPr>
            <a:picLocks noChangeAspect="1"/>
          </p:cNvPicPr>
          <p:nvPr/>
        </p:nvPicPr>
        <p:blipFill>
          <a:blip r:embed="rId3" cstate="print"/>
          <a:srcRect t="12599" b="19178"/>
          <a:stretch>
            <a:fillRect/>
          </a:stretch>
        </p:blipFill>
        <p:spPr>
          <a:xfrm>
            <a:off x="16316126" y="7112432"/>
            <a:ext cx="7102674" cy="3425646"/>
          </a:xfrm>
          <a:prstGeom prst="rect">
            <a:avLst/>
          </a:prstGeom>
          <a:ln w="12700">
            <a:miter lim="400000"/>
          </a:ln>
        </p:spPr>
      </p:pic>
      <p:pic>
        <p:nvPicPr>
          <p:cNvPr id="3" name="Picture 2" descr="A logo with text on it&#10;&#10;AI-generated content may be incorrect.">
            <a:extLst>
              <a:ext uri="{FF2B5EF4-FFF2-40B4-BE49-F238E27FC236}">
                <a16:creationId xmlns:a16="http://schemas.microsoft.com/office/drawing/2014/main" id="{AD3090FD-6B08-3911-9B2E-4298BEB3182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34941"/>
            <a:ext cx="3258094" cy="2219517"/>
          </a:xfrm>
          <a:prstGeom prst="rect">
            <a:avLst/>
          </a:prstGeom>
        </p:spPr>
      </p:pic>
      <p:pic>
        <p:nvPicPr>
          <p:cNvPr id="2" name="Picture 1">
            <a:extLst>
              <a:ext uri="{FF2B5EF4-FFF2-40B4-BE49-F238E27FC236}">
                <a16:creationId xmlns:a16="http://schemas.microsoft.com/office/drawing/2014/main" id="{B81371AA-5D78-D185-06AD-540615D1612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998742" y="-86295"/>
            <a:ext cx="2231141" cy="2428598"/>
          </a:xfrm>
          <a:prstGeom prst="rect">
            <a:avLst/>
          </a:prstGeom>
        </p:spPr>
      </p:pic>
      <p:sp>
        <p:nvSpPr>
          <p:cNvPr id="4" name="Rectangle: Rounded Corners 3">
            <a:extLst>
              <a:ext uri="{FF2B5EF4-FFF2-40B4-BE49-F238E27FC236}">
                <a16:creationId xmlns:a16="http://schemas.microsoft.com/office/drawing/2014/main" id="{2E9EC43E-C7B1-EF48-5F3B-E2AF3723BE8A}"/>
              </a:ext>
            </a:extLst>
          </p:cNvPr>
          <p:cNvSpPr/>
          <p:nvPr/>
        </p:nvSpPr>
        <p:spPr>
          <a:xfrm>
            <a:off x="4831337" y="354061"/>
            <a:ext cx="16234425" cy="992159"/>
          </a:xfrm>
          <a:prstGeom prst="roundRect">
            <a:avLst/>
          </a:prstGeom>
          <a:solidFill>
            <a:srgbClr val="FFFFFF"/>
          </a:solidFill>
          <a:ln w="25400" cap="flat">
            <a:solidFill>
              <a:schemeClr val="accent1"/>
            </a:solidFill>
            <a:prstDash val="solid"/>
            <a:round/>
          </a:ln>
          <a:effectLst>
            <a:outerShdw blurRad="101600" dist="12700" dir="2700000" rotWithShape="0">
              <a:srgbClr val="000000"/>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8283" tIns="78283" rIns="78283" bIns="78283" numCol="1" spcCol="38100" rtlCol="0" anchor="t">
            <a:spAutoFit/>
          </a:bodyPr>
          <a:lstStyle/>
          <a:p>
            <a:r>
              <a:rPr kumimoji="0" lang="en-US" sz="4800" b="0" i="0" u="none" strike="noStrike" cap="none" spc="0" normalizeH="0" baseline="0" dirty="0">
                <a:ln>
                  <a:noFill/>
                </a:ln>
                <a:solidFill>
                  <a:srgbClr val="000000"/>
                </a:solidFill>
                <a:effectLst/>
                <a:uFillTx/>
                <a:latin typeface="Arial Black" panose="020B0A04020102020204" pitchFamily="34" charset="0"/>
                <a:sym typeface="Arial"/>
              </a:rPr>
              <a:t>                        </a:t>
            </a:r>
            <a:r>
              <a:rPr lang="hi-IN" sz="4800" dirty="0">
                <a:latin typeface="Arial Black" panose="020B0A04020102020204" pitchFamily="34" charset="0"/>
              </a:rPr>
              <a:t>चिकित्सा प्रथम उत्तरदाता</a:t>
            </a:r>
            <a:endParaRPr kumimoji="0" lang="en-IN" sz="4800" b="0" i="0" u="none" strike="noStrike" cap="none" spc="0" normalizeH="0" baseline="0" dirty="0">
              <a:ln>
                <a:noFill/>
              </a:ln>
              <a:solidFill>
                <a:srgbClr val="000000"/>
              </a:solidFill>
              <a:effectLst/>
              <a:uFillTx/>
              <a:latin typeface="Arial Black" panose="020B0A04020102020204" pitchFamily="34" charset="0"/>
              <a:sym typeface="Arial"/>
            </a:endParaRPr>
          </a:p>
        </p:txBody>
      </p:sp>
      <p:sp>
        <p:nvSpPr>
          <p:cNvPr id="5" name="PEER | CSSR | INDIA">
            <a:extLst>
              <a:ext uri="{FF2B5EF4-FFF2-40B4-BE49-F238E27FC236}">
                <a16:creationId xmlns:a16="http://schemas.microsoft.com/office/drawing/2014/main" id="{3EC7D4A0-11F1-2F27-2523-56E1BA3CB2CB}"/>
              </a:ext>
            </a:extLst>
          </p:cNvPr>
          <p:cNvSpPr txBox="1"/>
          <p:nvPr/>
        </p:nvSpPr>
        <p:spPr>
          <a:xfrm>
            <a:off x="602390" y="12960656"/>
            <a:ext cx="4642558" cy="5274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lang="en-IN" dirty="0">
                <a:solidFill>
                  <a:schemeClr val="bg1"/>
                </a:solidFill>
              </a:rPr>
              <a:t>NDRF</a:t>
            </a:r>
            <a:r>
              <a:rPr dirty="0">
                <a:solidFill>
                  <a:schemeClr val="bg1"/>
                </a:solidFill>
              </a:rPr>
              <a:t> | </a:t>
            </a:r>
            <a:r>
              <a:rPr lang="en-US" dirty="0">
                <a:solidFill>
                  <a:schemeClr val="bg1"/>
                </a:solidFill>
              </a:rPr>
              <a:t>MFR</a:t>
            </a:r>
            <a:r>
              <a:rPr dirty="0">
                <a:solidFill>
                  <a:schemeClr val="bg1"/>
                </a:solidFill>
              </a:rPr>
              <a:t> | INDIA</a:t>
            </a:r>
          </a:p>
        </p:txBody>
      </p:sp>
      <p:grpSp>
        <p:nvGrpSpPr>
          <p:cNvPr id="7" name="Group"/>
          <p:cNvGrpSpPr/>
          <p:nvPr/>
        </p:nvGrpSpPr>
        <p:grpSpPr>
          <a:xfrm>
            <a:off x="21506279" y="12813338"/>
            <a:ext cx="1945444" cy="902664"/>
            <a:chOff x="-32921" y="0"/>
            <a:chExt cx="1945444" cy="902662"/>
          </a:xfrm>
        </p:grpSpPr>
        <p:sp>
          <p:nvSpPr>
            <p:cNvPr id="8" name="PPT 2 - 1"/>
            <p:cNvSpPr txBox="1"/>
            <p:nvPr/>
          </p:nvSpPr>
          <p:spPr>
            <a:xfrm>
              <a:off x="-32921" y="0"/>
              <a:ext cx="1945444" cy="61975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3" tIns="78283" rIns="78283" bIns="78283" numCol="1" anchor="t">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solidFill>
                    <a:schemeClr val="bg1"/>
                  </a:solidFill>
                </a:rPr>
                <a:t>PPT</a:t>
              </a:r>
              <a:r>
                <a:rPr lang="en-US" b="1" dirty="0">
                  <a:solidFill>
                    <a:schemeClr val="bg1"/>
                  </a:solidFill>
                </a:rPr>
                <a:t> 11 - 1</a:t>
              </a:r>
              <a:endParaRPr b="1" dirty="0">
                <a:solidFill>
                  <a:schemeClr val="bg1"/>
                </a:solidFill>
              </a:endParaRPr>
            </a:p>
          </p:txBody>
        </p:sp>
        <p:sp>
          <p:nvSpPr>
            <p:cNvPr id="10" name="Rectangle"/>
            <p:cNvSpPr/>
            <p:nvPr/>
          </p:nvSpPr>
          <p:spPr>
            <a:xfrm>
              <a:off x="0" y="699461"/>
              <a:ext cx="1879600" cy="203201"/>
            </a:xfrm>
            <a:prstGeom prst="rect">
              <a:avLst/>
            </a:prstGeom>
            <a:solidFill>
              <a:srgbClr val="585756"/>
            </a:solidFill>
            <a:ln w="12700" cap="flat">
              <a:noFill/>
              <a:miter lim="400000"/>
            </a:ln>
            <a:effectLst/>
          </p:spPr>
          <p:txBody>
            <a:bodyPr wrap="square" lIns="78283" tIns="78283" rIns="78283" bIns="78283" numCol="1" anchor="t">
              <a:noAutofit/>
            </a:bodyPr>
            <a:lstStyle/>
            <a:p>
              <a:endParaRPr/>
            </a:p>
          </p:txBody>
        </p:sp>
      </p:grpSp>
      <p:sp>
        <p:nvSpPr>
          <p:cNvPr id="11" name="TextBox 10">
            <a:extLst>
              <a:ext uri="{FF2B5EF4-FFF2-40B4-BE49-F238E27FC236}">
                <a16:creationId xmlns:a16="http://schemas.microsoft.com/office/drawing/2014/main" id="{24F9C939-BCFC-BC14-066C-EF78D24D87A8}"/>
              </a:ext>
            </a:extLst>
          </p:cNvPr>
          <p:cNvSpPr txBox="1"/>
          <p:nvPr/>
        </p:nvSpPr>
        <p:spPr>
          <a:xfrm>
            <a:off x="2373549" y="9552562"/>
            <a:ext cx="9970851" cy="7120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8283" tIns="78283" rIns="78283" bIns="78283" numCol="1" spcCol="38100" rtlCol="0" anchor="t">
            <a:spAutoFit/>
          </a:bodyPr>
          <a:lstStyle/>
          <a:p>
            <a:pPr marL="0" marR="0" indent="0" algn="l" defTabSz="1662545" rtl="0" fontAlgn="auto" latinLnBrk="0" hangingPunct="0">
              <a:lnSpc>
                <a:spcPct val="100000"/>
              </a:lnSpc>
              <a:spcBef>
                <a:spcPts val="0"/>
              </a:spcBef>
              <a:spcAft>
                <a:spcPts val="0"/>
              </a:spcAft>
              <a:buClrTx/>
              <a:buSzTx/>
              <a:buFontTx/>
              <a:buNone/>
              <a:tabLst/>
            </a:pPr>
            <a:r>
              <a:rPr kumimoji="0" lang="en-US" sz="3600" b="1" i="0" u="none" strike="noStrike" cap="none" spc="0" normalizeH="0" baseline="0" dirty="0" err="1">
                <a:ln>
                  <a:noFill/>
                </a:ln>
                <a:solidFill>
                  <a:schemeClr val="bg1"/>
                </a:solidFill>
                <a:effectLst/>
                <a:uFillTx/>
                <a:latin typeface="Arial"/>
                <a:ea typeface="Arial"/>
                <a:cs typeface="Arial"/>
                <a:sym typeface="Arial"/>
              </a:rPr>
              <a:t>Sh</a:t>
            </a:r>
            <a:r>
              <a:rPr kumimoji="0" lang="en-US" sz="3600" b="1" i="0" u="none" strike="noStrike" cap="none" spc="0" normalizeH="0" baseline="0" dirty="0">
                <a:ln>
                  <a:noFill/>
                </a:ln>
                <a:solidFill>
                  <a:schemeClr val="bg1"/>
                </a:solidFill>
                <a:effectLst/>
                <a:uFillTx/>
                <a:latin typeface="Arial"/>
                <a:ea typeface="Arial"/>
                <a:cs typeface="Arial"/>
                <a:sym typeface="Arial"/>
              </a:rPr>
              <a:t> </a:t>
            </a:r>
            <a:r>
              <a:rPr kumimoji="0" lang="en-US" sz="3600" b="1" i="0" u="none" strike="noStrike" cap="none" spc="0" normalizeH="0" baseline="0" dirty="0" err="1">
                <a:ln>
                  <a:noFill/>
                </a:ln>
                <a:solidFill>
                  <a:schemeClr val="bg1"/>
                </a:solidFill>
                <a:effectLst/>
                <a:uFillTx/>
                <a:latin typeface="Arial"/>
                <a:ea typeface="Arial"/>
                <a:cs typeface="Arial"/>
                <a:sym typeface="Arial"/>
              </a:rPr>
              <a:t>Pushpendra</a:t>
            </a:r>
            <a:r>
              <a:rPr kumimoji="0" lang="en-US" sz="3600" b="1" i="0" u="none" strike="noStrike" cap="none" spc="0" normalizeH="0" baseline="0" dirty="0">
                <a:ln>
                  <a:noFill/>
                </a:ln>
                <a:solidFill>
                  <a:schemeClr val="bg1"/>
                </a:solidFill>
                <a:effectLst/>
                <a:uFillTx/>
                <a:latin typeface="Arial"/>
                <a:ea typeface="Arial"/>
                <a:cs typeface="Arial"/>
                <a:sym typeface="Arial"/>
              </a:rPr>
              <a:t> Kumar, DC </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28BEE1-D8F3-0116-BCC0-789336C064DF}"/>
            </a:ext>
          </a:extLst>
        </p:cNvPr>
        <p:cNvGrpSpPr/>
        <p:nvPr/>
      </p:nvGrpSpPr>
      <p:grpSpPr>
        <a:xfrm>
          <a:off x="0" y="0"/>
          <a:ext cx="0" cy="0"/>
          <a:chOff x="0" y="0"/>
          <a:chExt cx="0" cy="0"/>
        </a:xfrm>
      </p:grpSpPr>
      <p:sp>
        <p:nvSpPr>
          <p:cNvPr id="2" name="Fractures, Dislocations and Sprains">
            <a:extLst>
              <a:ext uri="{FF2B5EF4-FFF2-40B4-BE49-F238E27FC236}">
                <a16:creationId xmlns:a16="http://schemas.microsoft.com/office/drawing/2014/main" id="{1933C10B-EC10-DC48-0C57-1D5E4263B197}"/>
              </a:ext>
            </a:extLst>
          </p:cNvPr>
          <p:cNvSpPr txBox="1"/>
          <p:nvPr/>
        </p:nvSpPr>
        <p:spPr>
          <a:xfrm>
            <a:off x="1077422" y="2269280"/>
            <a:ext cx="10221538" cy="11825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8283" tIns="78283" rIns="78283" bIns="78283">
            <a:spAutoFit/>
          </a:bodyPr>
          <a:lstStyle>
            <a:lvl1pPr defTabSz="1896340">
              <a:lnSpc>
                <a:spcPct val="90000"/>
              </a:lnSpc>
              <a:defRPr sz="7200" b="1" cap="all">
                <a:solidFill>
                  <a:srgbClr val="C00000"/>
                </a:solidFill>
                <a:latin typeface="Open Sans"/>
                <a:ea typeface="Open Sans"/>
                <a:cs typeface="Open Sans"/>
                <a:sym typeface="Open Sans"/>
              </a:defRPr>
            </a:lvl1pPr>
          </a:lstStyle>
          <a:p>
            <a:r>
              <a:rPr lang="hi-IN" dirty="0"/>
              <a:t>फ्रैक्चर, अव्यवस्था और मोच</a:t>
            </a:r>
            <a:endParaRPr dirty="0"/>
          </a:p>
        </p:txBody>
      </p:sp>
      <p:sp>
        <p:nvSpPr>
          <p:cNvPr id="4" name="Line">
            <a:extLst>
              <a:ext uri="{FF2B5EF4-FFF2-40B4-BE49-F238E27FC236}">
                <a16:creationId xmlns:a16="http://schemas.microsoft.com/office/drawing/2014/main" id="{C79B3B4F-229A-8EB3-AFDE-6EA60784E8B0}"/>
              </a:ext>
            </a:extLst>
          </p:cNvPr>
          <p:cNvSpPr/>
          <p:nvPr/>
        </p:nvSpPr>
        <p:spPr>
          <a:xfrm>
            <a:off x="1179707" y="5770084"/>
            <a:ext cx="22024585" cy="1"/>
          </a:xfrm>
          <a:prstGeom prst="line">
            <a:avLst/>
          </a:prstGeom>
          <a:ln w="25400">
            <a:solidFill>
              <a:srgbClr val="881920"/>
            </a:solidFill>
          </a:ln>
        </p:spPr>
        <p:txBody>
          <a:bodyPr lIns="78283" tIns="78283" rIns="78283" bIns="78283"/>
          <a:lstStyle/>
          <a:p>
            <a:endParaRPr/>
          </a:p>
        </p:txBody>
      </p:sp>
      <p:sp>
        <p:nvSpPr>
          <p:cNvPr id="6" name="Bruising or discoloration…">
            <a:extLst>
              <a:ext uri="{FF2B5EF4-FFF2-40B4-BE49-F238E27FC236}">
                <a16:creationId xmlns:a16="http://schemas.microsoft.com/office/drawing/2014/main" id="{BAA3FCB0-EB9F-DD23-27D5-AD07037EF6B3}"/>
              </a:ext>
            </a:extLst>
          </p:cNvPr>
          <p:cNvSpPr txBox="1"/>
          <p:nvPr/>
        </p:nvSpPr>
        <p:spPr>
          <a:xfrm>
            <a:off x="1179707" y="7643769"/>
            <a:ext cx="19565677" cy="51338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283" tIns="78283" rIns="78283" bIns="78283">
            <a:spAutoFit/>
          </a:bodyPr>
          <a:lstStyle/>
          <a:p>
            <a:pPr marL="609600" indent="-609600" defTabSz="1896340">
              <a:spcBef>
                <a:spcPts val="2500"/>
              </a:spcBef>
              <a:buSzPct val="100000"/>
              <a:buChar char="•"/>
              <a:tabLst>
                <a:tab pos="2286000" algn="l"/>
                <a:tab pos="3644900" algn="l"/>
                <a:tab pos="5029200" algn="l"/>
                <a:tab pos="6388100" algn="l"/>
              </a:tabLst>
              <a:defRPr sz="4800">
                <a:latin typeface="Open Sans"/>
                <a:ea typeface="Open Sans"/>
                <a:cs typeface="Open Sans"/>
                <a:sym typeface="Open Sans"/>
              </a:defRPr>
            </a:pPr>
            <a:r>
              <a:rPr lang="hi-IN" dirty="0"/>
              <a:t>चोट लगना या मलिनकिरण
 हड्डी उजागर 
</a:t>
            </a:r>
            <a:r>
              <a:rPr lang="hi-IN" sz="4800" dirty="0">
                <a:solidFill>
                  <a:schemeClr val="tx1"/>
                </a:solidFill>
              </a:rPr>
              <a:t> जो</a:t>
            </a:r>
            <a:r>
              <a:rPr lang="hi-IN" dirty="0">
                <a:solidFill>
                  <a:schemeClr val="tx1"/>
                </a:solidFill>
              </a:rPr>
              <a:t>ड़</a:t>
            </a:r>
            <a:r>
              <a:rPr lang="hi-IN" dirty="0"/>
              <a:t> स्थिति में बंद
सुन्नता या पक्षाघात 
समझौता परिसंचरण</a:t>
            </a:r>
            <a:endParaRPr dirty="0"/>
          </a:p>
        </p:txBody>
      </p:sp>
      <p:sp>
        <p:nvSpPr>
          <p:cNvPr id="7" name="Cont.">
            <a:extLst>
              <a:ext uri="{FF2B5EF4-FFF2-40B4-BE49-F238E27FC236}">
                <a16:creationId xmlns:a16="http://schemas.microsoft.com/office/drawing/2014/main" id="{636CCBEA-B09C-AF17-6C9D-6F7884D40991}"/>
              </a:ext>
            </a:extLst>
          </p:cNvPr>
          <p:cNvSpPr txBox="1"/>
          <p:nvPr/>
        </p:nvSpPr>
        <p:spPr>
          <a:xfrm>
            <a:off x="21226583" y="4866076"/>
            <a:ext cx="2047633" cy="7788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283" tIns="78283" rIns="78283" bIns="78283">
            <a:spAutoFit/>
          </a:bodyPr>
          <a:lstStyle>
            <a:lvl1pPr algn="r" defTabSz="1896340">
              <a:lnSpc>
                <a:spcPct val="90000"/>
              </a:lnSpc>
              <a:defRPr cap="all">
                <a:solidFill>
                  <a:srgbClr val="C00000"/>
                </a:solidFill>
                <a:latin typeface="Open Sans Light"/>
                <a:ea typeface="Open Sans Light"/>
                <a:cs typeface="Open Sans Light"/>
                <a:sym typeface="Open Sans Light"/>
              </a:defRPr>
            </a:lvl1pPr>
          </a:lstStyle>
          <a:p>
            <a:r>
              <a:t>Cont.</a:t>
            </a:r>
          </a:p>
        </p:txBody>
      </p:sp>
      <p:sp>
        <p:nvSpPr>
          <p:cNvPr id="8" name="Signs and Symptoms">
            <a:extLst>
              <a:ext uri="{FF2B5EF4-FFF2-40B4-BE49-F238E27FC236}">
                <a16:creationId xmlns:a16="http://schemas.microsoft.com/office/drawing/2014/main" id="{7BAE3A06-F362-6FB0-31E4-823110214243}"/>
              </a:ext>
            </a:extLst>
          </p:cNvPr>
          <p:cNvSpPr txBox="1"/>
          <p:nvPr/>
        </p:nvSpPr>
        <p:spPr>
          <a:xfrm>
            <a:off x="1144986" y="6183527"/>
            <a:ext cx="7627217" cy="21909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89235" tIns="89235" rIns="89235" bIns="89235">
            <a:normAutofit/>
          </a:bodyPr>
          <a:lstStyle>
            <a:lvl1pPr defTabSz="1896340">
              <a:spcBef>
                <a:spcPts val="2100"/>
              </a:spcBef>
              <a:tabLst>
                <a:tab pos="2286000" algn="l"/>
                <a:tab pos="3644900" algn="l"/>
                <a:tab pos="5029200" algn="l"/>
                <a:tab pos="6388100" algn="l"/>
              </a:tabLst>
              <a:defRPr sz="4800" b="1">
                <a:latin typeface="Open Sans"/>
                <a:ea typeface="Open Sans"/>
                <a:cs typeface="Open Sans"/>
                <a:sym typeface="Open Sans"/>
              </a:defRPr>
            </a:lvl1pPr>
          </a:lstStyle>
          <a:p>
            <a:r>
              <a:rPr lang="hi-IN" dirty="0"/>
              <a:t>संकेत और लक्षण</a:t>
            </a:r>
            <a:endParaRPr dirty="0"/>
          </a:p>
        </p:txBody>
      </p:sp>
    </p:spTree>
    <p:extLst>
      <p:ext uri="{BB962C8B-B14F-4D97-AF65-F5344CB8AC3E}">
        <p14:creationId xmlns:p14="http://schemas.microsoft.com/office/powerpoint/2010/main" val="535510702"/>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99ED98-49EE-9D9F-D5E0-478E3F816B5C}"/>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2DCDF240-6CDC-B6B2-ED19-4F5A46DB206E}"/>
              </a:ext>
            </a:extLst>
          </p:cNvPr>
          <p:cNvSpPr/>
          <p:nvPr/>
        </p:nvSpPr>
        <p:spPr>
          <a:xfrm>
            <a:off x="8167732" y="0"/>
            <a:ext cx="16216268" cy="13716001"/>
          </a:xfrm>
          <a:prstGeom prst="rect">
            <a:avLst/>
          </a:prstGeom>
          <a:solidFill>
            <a:schemeClr val="accent6">
              <a:lumMod val="20000"/>
              <a:lumOff val="80000"/>
            </a:schemeClr>
          </a:solidFill>
          <a:ln w="12700">
            <a:miter lim="400000"/>
          </a:ln>
        </p:spPr>
        <p:txBody>
          <a:bodyPr lIns="78283" tIns="78283" rIns="78283" bIns="78283"/>
          <a:lstStyle/>
          <a:p>
            <a:endParaRPr dirty="0"/>
          </a:p>
        </p:txBody>
      </p:sp>
      <p:sp>
        <p:nvSpPr>
          <p:cNvPr id="8" name="Rectangle">
            <a:extLst>
              <a:ext uri="{FF2B5EF4-FFF2-40B4-BE49-F238E27FC236}">
                <a16:creationId xmlns:a16="http://schemas.microsoft.com/office/drawing/2014/main" id="{1FCFDC58-B4D3-404C-044E-4A225A04FFA1}"/>
              </a:ext>
            </a:extLst>
          </p:cNvPr>
          <p:cNvSpPr/>
          <p:nvPr/>
        </p:nvSpPr>
        <p:spPr>
          <a:xfrm>
            <a:off x="1016000" y="13512800"/>
            <a:ext cx="3815338" cy="203200"/>
          </a:xfrm>
          <a:prstGeom prst="rect">
            <a:avLst/>
          </a:prstGeom>
          <a:solidFill>
            <a:srgbClr val="585756"/>
          </a:solidFill>
          <a:ln w="12700">
            <a:miter lim="400000"/>
          </a:ln>
        </p:spPr>
        <p:txBody>
          <a:bodyPr lIns="78283" tIns="78283" rIns="78283" bIns="78283"/>
          <a:lstStyle/>
          <a:p>
            <a:endParaRPr/>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E2EE2A52-FC53-DB11-EA77-A15E2A951E87}"/>
              </a:ext>
            </a:extLst>
          </p:cNvPr>
          <p:cNvSpPr txBox="1"/>
          <p:nvPr/>
        </p:nvSpPr>
        <p:spPr>
          <a:xfrm>
            <a:off x="8564880" y="4716207"/>
            <a:ext cx="15076257" cy="33277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a:defRPr sz="6400">
                <a:solidFill>
                  <a:srgbClr val="FFFFFF"/>
                </a:solidFill>
                <a:latin typeface="Open Sans Semibold"/>
                <a:ea typeface="Open Sans Semibold"/>
                <a:cs typeface="Open Sans Semibold"/>
                <a:sym typeface="Open Sans Semibold"/>
              </a:defRPr>
            </a:pPr>
            <a:r>
              <a:rPr lang="hi-IN" dirty="0">
                <a:solidFill>
                  <a:schemeClr val="tx1"/>
                </a:solidFill>
              </a:rPr>
              <a:t>शरीर के किसी भी दर्दनाक, सूजे हुए या विकृत अंग को स्थिर करने के लिए एक उपकरण लागू करना।</a:t>
            </a:r>
            <a:endParaRPr lang="en-US" dirty="0">
              <a:solidFill>
                <a:schemeClr val="tx1"/>
              </a:solidFill>
            </a:endParaRPr>
          </a:p>
        </p:txBody>
      </p:sp>
      <p:sp>
        <p:nvSpPr>
          <p:cNvPr id="113" name="Rectangle">
            <a:extLst>
              <a:ext uri="{FF2B5EF4-FFF2-40B4-BE49-F238E27FC236}">
                <a16:creationId xmlns:a16="http://schemas.microsoft.com/office/drawing/2014/main" id="{5FCBE5BE-569A-F62F-B985-C47C3CB23F61}"/>
              </a:ext>
            </a:extLst>
          </p:cNvPr>
          <p:cNvSpPr/>
          <p:nvPr/>
        </p:nvSpPr>
        <p:spPr>
          <a:xfrm>
            <a:off x="1016000" y="13512800"/>
            <a:ext cx="3815338" cy="203200"/>
          </a:xfrm>
          <a:prstGeom prst="rect">
            <a:avLst/>
          </a:prstGeom>
          <a:solidFill>
            <a:srgbClr val="585756"/>
          </a:solidFill>
          <a:ln w="12700">
            <a:miter lim="400000"/>
          </a:ln>
        </p:spPr>
        <p:txBody>
          <a:bodyPr lIns="78283" tIns="78283" rIns="78283" bIns="78283"/>
          <a:lstStyle/>
          <a:p>
            <a:endParaRPr/>
          </a:p>
        </p:txBody>
      </p:sp>
      <p:sp>
        <p:nvSpPr>
          <p:cNvPr id="114" name="PPT 2 -">
            <a:extLst>
              <a:ext uri="{FF2B5EF4-FFF2-40B4-BE49-F238E27FC236}">
                <a16:creationId xmlns:a16="http://schemas.microsoft.com/office/drawing/2014/main" id="{5CBD6E50-56A6-FF35-479A-EA7F6AC0BBE4}"/>
              </a:ext>
            </a:extLst>
          </p:cNvPr>
          <p:cNvSpPr txBox="1"/>
          <p:nvPr/>
        </p:nvSpPr>
        <p:spPr>
          <a:xfrm>
            <a:off x="21437178" y="12813338"/>
            <a:ext cx="1626446" cy="6197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t>PPT </a:t>
            </a:r>
            <a:r>
              <a:rPr lang="en-US" b="1" dirty="0"/>
              <a:t>11</a:t>
            </a:r>
            <a:r>
              <a:rPr b="1" dirty="0"/>
              <a:t> -</a:t>
            </a:r>
          </a:p>
        </p:txBody>
      </p:sp>
      <p:sp>
        <p:nvSpPr>
          <p:cNvPr id="115" name="Rectangle">
            <a:extLst>
              <a:ext uri="{FF2B5EF4-FFF2-40B4-BE49-F238E27FC236}">
                <a16:creationId xmlns:a16="http://schemas.microsoft.com/office/drawing/2014/main" id="{FC2BA821-B4C0-6469-7628-6DA788BB54D0}"/>
              </a:ext>
            </a:extLst>
          </p:cNvPr>
          <p:cNvSpPr/>
          <p:nvPr/>
        </p:nvSpPr>
        <p:spPr>
          <a:xfrm>
            <a:off x="21539200" y="13512800"/>
            <a:ext cx="1879600" cy="203200"/>
          </a:xfrm>
          <a:prstGeom prst="rect">
            <a:avLst/>
          </a:prstGeom>
          <a:solidFill>
            <a:srgbClr val="585756"/>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1C474EBD-7023-1623-B661-99C4B318B6FE}"/>
              </a:ext>
            </a:extLst>
          </p:cNvPr>
          <p:cNvSpPr txBox="1">
            <a:spLocks noGrp="1"/>
          </p:cNvSpPr>
          <p:nvPr>
            <p:ph type="sldNum" sz="quarter" idx="2"/>
          </p:nvPr>
        </p:nvSpPr>
        <p:spPr>
          <a:xfrm>
            <a:off x="22920941" y="12813338"/>
            <a:ext cx="720196" cy="6994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11</a:t>
            </a:fld>
            <a:endParaRPr dirty="0"/>
          </a:p>
        </p:txBody>
      </p:sp>
      <p:pic>
        <p:nvPicPr>
          <p:cNvPr id="5" name="Picture 4">
            <a:extLst>
              <a:ext uri="{FF2B5EF4-FFF2-40B4-BE49-F238E27FC236}">
                <a16:creationId xmlns:a16="http://schemas.microsoft.com/office/drawing/2014/main" id="{1A26EB06-BD2F-57A5-705C-5BBFC83DB69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716546" y="225393"/>
            <a:ext cx="2231141" cy="2428598"/>
          </a:xfrm>
          <a:prstGeom prst="rect">
            <a:avLst/>
          </a:prstGeom>
        </p:spPr>
      </p:pic>
      <p:pic>
        <p:nvPicPr>
          <p:cNvPr id="6" name="Picture 5" descr="A logo with text on it&#10;&#10;AI-generated content may be incorrect.">
            <a:extLst>
              <a:ext uri="{FF2B5EF4-FFF2-40B4-BE49-F238E27FC236}">
                <a16:creationId xmlns:a16="http://schemas.microsoft.com/office/drawing/2014/main" id="{ECC17F35-92DB-BCC6-E647-E1D4E3D462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0721" y="50560"/>
            <a:ext cx="3258094" cy="2137626"/>
          </a:xfrm>
          <a:prstGeom prst="rect">
            <a:avLst/>
          </a:prstGeom>
        </p:spPr>
      </p:pic>
      <p:sp>
        <p:nvSpPr>
          <p:cNvPr id="9" name="Course Purpose">
            <a:extLst>
              <a:ext uri="{FF2B5EF4-FFF2-40B4-BE49-F238E27FC236}">
                <a16:creationId xmlns:a16="http://schemas.microsoft.com/office/drawing/2014/main" id="{5A6D4718-D2BD-FB64-EA89-203FDEB8CE3A}"/>
              </a:ext>
            </a:extLst>
          </p:cNvPr>
          <p:cNvSpPr txBox="1"/>
          <p:nvPr/>
        </p:nvSpPr>
        <p:spPr>
          <a:xfrm>
            <a:off x="742863" y="2812493"/>
            <a:ext cx="7113118" cy="10994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r>
              <a:rPr lang="hi-IN" dirty="0"/>
              <a:t>स्प्लिंटिंग</a:t>
            </a:r>
            <a:endParaRPr lang="en-IN" dirty="0"/>
          </a:p>
        </p:txBody>
      </p:sp>
    </p:spTree>
    <p:extLst>
      <p:ext uri="{BB962C8B-B14F-4D97-AF65-F5344CB8AC3E}">
        <p14:creationId xmlns:p14="http://schemas.microsoft.com/office/powerpoint/2010/main" val="1035518051"/>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6DD284-4D53-FDFF-C356-721270092182}"/>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DE917165-CBA6-9CD4-568F-F49E883B0C46}"/>
              </a:ext>
            </a:extLst>
          </p:cNvPr>
          <p:cNvSpPr/>
          <p:nvPr/>
        </p:nvSpPr>
        <p:spPr>
          <a:xfrm>
            <a:off x="8167732" y="0"/>
            <a:ext cx="16216268" cy="13716001"/>
          </a:xfrm>
          <a:prstGeom prst="rect">
            <a:avLst/>
          </a:prstGeom>
          <a:solidFill>
            <a:schemeClr val="accent6">
              <a:lumMod val="20000"/>
              <a:lumOff val="80000"/>
            </a:schemeClr>
          </a:solidFill>
          <a:ln w="12700">
            <a:miter lim="400000"/>
          </a:ln>
        </p:spPr>
        <p:txBody>
          <a:bodyPr lIns="78283" tIns="78283" rIns="78283" bIns="78283"/>
          <a:lstStyle/>
          <a:p>
            <a:endParaRPr dirty="0"/>
          </a:p>
        </p:txBody>
      </p:sp>
      <p:sp>
        <p:nvSpPr>
          <p:cNvPr id="8" name="Rectangle">
            <a:extLst>
              <a:ext uri="{FF2B5EF4-FFF2-40B4-BE49-F238E27FC236}">
                <a16:creationId xmlns:a16="http://schemas.microsoft.com/office/drawing/2014/main" id="{FBC5C3A2-282C-08F6-8465-45C961601D69}"/>
              </a:ext>
            </a:extLst>
          </p:cNvPr>
          <p:cNvSpPr/>
          <p:nvPr/>
        </p:nvSpPr>
        <p:spPr>
          <a:xfrm>
            <a:off x="1016000" y="13512800"/>
            <a:ext cx="3815338" cy="203200"/>
          </a:xfrm>
          <a:prstGeom prst="rect">
            <a:avLst/>
          </a:prstGeom>
          <a:solidFill>
            <a:srgbClr val="585756"/>
          </a:solidFill>
          <a:ln w="12700">
            <a:miter lim="400000"/>
          </a:ln>
        </p:spPr>
        <p:txBody>
          <a:bodyPr lIns="78283" tIns="78283" rIns="78283" bIns="78283"/>
          <a:lstStyle/>
          <a:p>
            <a:endParaRPr/>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21F4F545-DD2D-C241-C619-FA97D93B5C8A}"/>
              </a:ext>
            </a:extLst>
          </p:cNvPr>
          <p:cNvSpPr txBox="1"/>
          <p:nvPr/>
        </p:nvSpPr>
        <p:spPr>
          <a:xfrm>
            <a:off x="8564880" y="3944036"/>
            <a:ext cx="15076257" cy="70907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857250" indent="-857250">
              <a:buFont typeface="Arial" panose="020B0604020202020204" pitchFamily="34" charset="0"/>
              <a:buChar char="•"/>
              <a:defRPr sz="6400">
                <a:solidFill>
                  <a:srgbClr val="FFFFFF"/>
                </a:solidFill>
                <a:latin typeface="Open Sans Semibold"/>
                <a:ea typeface="Open Sans Semibold"/>
                <a:cs typeface="Open Sans Semibold"/>
                <a:sym typeface="Open Sans Semibold"/>
              </a:defRPr>
            </a:pPr>
            <a:r>
              <a:rPr lang="hi-IN" dirty="0">
                <a:solidFill>
                  <a:schemeClr val="tx1"/>
                </a:solidFill>
                <a:latin typeface="Open Sans" panose="020B0606030504020204" pitchFamily="34" charset="0"/>
                <a:ea typeface="Open Sans" panose="020B0606030504020204" pitchFamily="34" charset="0"/>
                <a:cs typeface="Open Sans" panose="020B0606030504020204" pitchFamily="34" charset="0"/>
              </a:rPr>
              <a:t>हड्डी के टुकड़ों या अव्यवस्थित जोड़ों की गति को रोकें
दर्द और पीड़ा को कम करें
नरम ऊतकों को नुकसान कम से कम करें
बंद फ्रैक्चर को खुले फ्रैक्चर बनने से रोकें
खून की कमी या सदमे को कम करें</a:t>
            </a:r>
            <a:endPar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3" name="Rectangle">
            <a:extLst>
              <a:ext uri="{FF2B5EF4-FFF2-40B4-BE49-F238E27FC236}">
                <a16:creationId xmlns:a16="http://schemas.microsoft.com/office/drawing/2014/main" id="{505F51D4-79E5-8EF0-DD4D-E5EA35BC89C6}"/>
              </a:ext>
            </a:extLst>
          </p:cNvPr>
          <p:cNvSpPr/>
          <p:nvPr/>
        </p:nvSpPr>
        <p:spPr>
          <a:xfrm>
            <a:off x="1016000" y="13512800"/>
            <a:ext cx="3815338" cy="203200"/>
          </a:xfrm>
          <a:prstGeom prst="rect">
            <a:avLst/>
          </a:prstGeom>
          <a:solidFill>
            <a:srgbClr val="585756"/>
          </a:solidFill>
          <a:ln w="12700">
            <a:miter lim="400000"/>
          </a:ln>
        </p:spPr>
        <p:txBody>
          <a:bodyPr lIns="78283" tIns="78283" rIns="78283" bIns="78283"/>
          <a:lstStyle/>
          <a:p>
            <a:endParaRPr/>
          </a:p>
        </p:txBody>
      </p:sp>
      <p:sp>
        <p:nvSpPr>
          <p:cNvPr id="114" name="PPT 2 -">
            <a:extLst>
              <a:ext uri="{FF2B5EF4-FFF2-40B4-BE49-F238E27FC236}">
                <a16:creationId xmlns:a16="http://schemas.microsoft.com/office/drawing/2014/main" id="{6EE9A32A-C274-FD8B-0C27-0E8FB1089D71}"/>
              </a:ext>
            </a:extLst>
          </p:cNvPr>
          <p:cNvSpPr txBox="1"/>
          <p:nvPr/>
        </p:nvSpPr>
        <p:spPr>
          <a:xfrm>
            <a:off x="21437178" y="12813338"/>
            <a:ext cx="1626446" cy="6197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t>PPT </a:t>
            </a:r>
            <a:r>
              <a:rPr lang="en-US" b="1" dirty="0"/>
              <a:t>11</a:t>
            </a:r>
            <a:r>
              <a:rPr b="1" dirty="0"/>
              <a:t> -</a:t>
            </a:r>
          </a:p>
        </p:txBody>
      </p:sp>
      <p:sp>
        <p:nvSpPr>
          <p:cNvPr id="115" name="Rectangle">
            <a:extLst>
              <a:ext uri="{FF2B5EF4-FFF2-40B4-BE49-F238E27FC236}">
                <a16:creationId xmlns:a16="http://schemas.microsoft.com/office/drawing/2014/main" id="{E4D804E5-BDA0-F638-C90D-63487F14BA5F}"/>
              </a:ext>
            </a:extLst>
          </p:cNvPr>
          <p:cNvSpPr/>
          <p:nvPr/>
        </p:nvSpPr>
        <p:spPr>
          <a:xfrm>
            <a:off x="21539200" y="13512800"/>
            <a:ext cx="1879600" cy="203200"/>
          </a:xfrm>
          <a:prstGeom prst="rect">
            <a:avLst/>
          </a:prstGeom>
          <a:solidFill>
            <a:srgbClr val="585756"/>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1BD235EC-96C1-1BB2-67D6-10E3FC191C93}"/>
              </a:ext>
            </a:extLst>
          </p:cNvPr>
          <p:cNvSpPr txBox="1">
            <a:spLocks noGrp="1"/>
          </p:cNvSpPr>
          <p:nvPr>
            <p:ph type="sldNum" sz="quarter" idx="2"/>
          </p:nvPr>
        </p:nvSpPr>
        <p:spPr>
          <a:xfrm>
            <a:off x="22920941" y="12813338"/>
            <a:ext cx="720196" cy="69946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12</a:t>
            </a:fld>
            <a:endParaRPr dirty="0"/>
          </a:p>
        </p:txBody>
      </p:sp>
      <p:pic>
        <p:nvPicPr>
          <p:cNvPr id="5" name="Picture 4">
            <a:extLst>
              <a:ext uri="{FF2B5EF4-FFF2-40B4-BE49-F238E27FC236}">
                <a16:creationId xmlns:a16="http://schemas.microsoft.com/office/drawing/2014/main" id="{81EDC3A7-8589-7549-094A-69D080FD56D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716546" y="225393"/>
            <a:ext cx="2231141" cy="2428598"/>
          </a:xfrm>
          <a:prstGeom prst="rect">
            <a:avLst/>
          </a:prstGeom>
        </p:spPr>
      </p:pic>
      <p:pic>
        <p:nvPicPr>
          <p:cNvPr id="6" name="Picture 5" descr="A logo with text on it&#10;&#10;AI-generated content may be incorrect.">
            <a:extLst>
              <a:ext uri="{FF2B5EF4-FFF2-40B4-BE49-F238E27FC236}">
                <a16:creationId xmlns:a16="http://schemas.microsoft.com/office/drawing/2014/main" id="{765FC27C-1335-ACDF-A438-5A68B175B7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0721" y="50560"/>
            <a:ext cx="3258094" cy="2137626"/>
          </a:xfrm>
          <a:prstGeom prst="rect">
            <a:avLst/>
          </a:prstGeom>
        </p:spPr>
      </p:pic>
      <p:sp>
        <p:nvSpPr>
          <p:cNvPr id="9" name="Course Purpose">
            <a:extLst>
              <a:ext uri="{FF2B5EF4-FFF2-40B4-BE49-F238E27FC236}">
                <a16:creationId xmlns:a16="http://schemas.microsoft.com/office/drawing/2014/main" id="{1861F33D-D36D-1192-567C-2FCE3CC5FB98}"/>
              </a:ext>
            </a:extLst>
          </p:cNvPr>
          <p:cNvSpPr txBox="1"/>
          <p:nvPr/>
        </p:nvSpPr>
        <p:spPr>
          <a:xfrm>
            <a:off x="742863" y="2812493"/>
            <a:ext cx="7113118" cy="10994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r>
              <a:rPr lang="hi-IN" dirty="0"/>
              <a:t>स्प्लिंटिंग के कारण</a:t>
            </a:r>
            <a:endParaRPr lang="en-IN" dirty="0"/>
          </a:p>
        </p:txBody>
      </p:sp>
    </p:spTree>
    <p:extLst>
      <p:ext uri="{BB962C8B-B14F-4D97-AF65-F5344CB8AC3E}">
        <p14:creationId xmlns:p14="http://schemas.microsoft.com/office/powerpoint/2010/main" val="1930016632"/>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34DC54-941B-CCB2-A7F3-2F1725546D0F}"/>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56740180-F13C-C75C-7A86-0AF8F399764B}"/>
              </a:ext>
            </a:extLst>
          </p:cNvPr>
          <p:cNvSpPr/>
          <p:nvPr/>
        </p:nvSpPr>
        <p:spPr>
          <a:xfrm>
            <a:off x="8167732" y="0"/>
            <a:ext cx="16216268" cy="13716001"/>
          </a:xfrm>
          <a:prstGeom prst="rect">
            <a:avLst/>
          </a:prstGeom>
          <a:solidFill>
            <a:schemeClr val="accent6">
              <a:lumMod val="20000"/>
              <a:lumOff val="80000"/>
            </a:schemeClr>
          </a:solidFill>
          <a:ln w="12700">
            <a:miter lim="400000"/>
          </a:ln>
        </p:spPr>
        <p:txBody>
          <a:bodyPr lIns="78283" tIns="78283" rIns="78283" bIns="78283"/>
          <a:lstStyle/>
          <a:p>
            <a:endParaRPr dirty="0"/>
          </a:p>
        </p:txBody>
      </p:sp>
      <p:sp>
        <p:nvSpPr>
          <p:cNvPr id="8" name="Rectangle">
            <a:extLst>
              <a:ext uri="{FF2B5EF4-FFF2-40B4-BE49-F238E27FC236}">
                <a16:creationId xmlns:a16="http://schemas.microsoft.com/office/drawing/2014/main" id="{3D9527C9-6301-2685-309A-F8820899B9EC}"/>
              </a:ext>
            </a:extLst>
          </p:cNvPr>
          <p:cNvSpPr/>
          <p:nvPr/>
        </p:nvSpPr>
        <p:spPr>
          <a:xfrm>
            <a:off x="1016000" y="13512800"/>
            <a:ext cx="3815338" cy="203200"/>
          </a:xfrm>
          <a:prstGeom prst="rect">
            <a:avLst/>
          </a:prstGeom>
          <a:solidFill>
            <a:srgbClr val="585756"/>
          </a:solidFill>
          <a:ln w="12700">
            <a:miter lim="400000"/>
          </a:ln>
        </p:spPr>
        <p:txBody>
          <a:bodyPr lIns="78283" tIns="78283" rIns="78283" bIns="78283"/>
          <a:lstStyle/>
          <a:p>
            <a:endParaRPr/>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A2BC5380-4CC8-4E9A-2E7B-6FC1A43EF064}"/>
              </a:ext>
            </a:extLst>
          </p:cNvPr>
          <p:cNvSpPr txBox="1"/>
          <p:nvPr/>
        </p:nvSpPr>
        <p:spPr>
          <a:xfrm>
            <a:off x="8564880" y="3944036"/>
            <a:ext cx="15076257" cy="81741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1143000" indent="-1143000">
              <a:buFont typeface="+mj-lt"/>
              <a:buAutoNum type="arabicParenR"/>
              <a:defRPr sz="6400">
                <a:solidFill>
                  <a:srgbClr val="FFFFFF"/>
                </a:solidFill>
                <a:latin typeface="Open Sans Semibold"/>
                <a:ea typeface="Open Sans Semibold"/>
                <a:cs typeface="Open Sans Semibold"/>
                <a:sym typeface="Open Sans Semibold"/>
              </a:defRPr>
            </a:pPr>
            <a:r>
              <a:rPr lang="hi-IN" dirty="0">
                <a:solidFill>
                  <a:schemeClr val="tx1"/>
                </a:solidFill>
                <a:latin typeface="Open Sans" panose="020B0606030504020204" pitchFamily="34" charset="0"/>
                <a:ea typeface="Open Sans" panose="020B0606030504020204" pitchFamily="34" charset="0"/>
                <a:cs typeface="Open Sans" panose="020B0606030504020204" pitchFamily="34" charset="0"/>
              </a:rPr>
              <a:t>प्रारंभिक मूल्यांकन: जीवन-धमकाने वाली समस्याओं की पहचान करें और उनका इलाज करें 
शारीरिक परीक्षा
चोट को स्थिर करें
चोट का पर्दाफाश करें
खुले घावों का इलाज करें</a:t>
            </a:r>
            <a:endPar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3" name="Rectangle">
            <a:extLst>
              <a:ext uri="{FF2B5EF4-FFF2-40B4-BE49-F238E27FC236}">
                <a16:creationId xmlns:a16="http://schemas.microsoft.com/office/drawing/2014/main" id="{A17E8466-7D00-59AE-2955-2681F7312F4A}"/>
              </a:ext>
            </a:extLst>
          </p:cNvPr>
          <p:cNvSpPr/>
          <p:nvPr/>
        </p:nvSpPr>
        <p:spPr>
          <a:xfrm>
            <a:off x="1016000" y="13512800"/>
            <a:ext cx="3815338" cy="203200"/>
          </a:xfrm>
          <a:prstGeom prst="rect">
            <a:avLst/>
          </a:prstGeom>
          <a:solidFill>
            <a:srgbClr val="585756"/>
          </a:solidFill>
          <a:ln w="12700">
            <a:miter lim="400000"/>
          </a:ln>
        </p:spPr>
        <p:txBody>
          <a:bodyPr lIns="78283" tIns="78283" rIns="78283" bIns="78283"/>
          <a:lstStyle/>
          <a:p>
            <a:endParaRPr/>
          </a:p>
        </p:txBody>
      </p:sp>
      <p:sp>
        <p:nvSpPr>
          <p:cNvPr id="114" name="PPT 2 -">
            <a:extLst>
              <a:ext uri="{FF2B5EF4-FFF2-40B4-BE49-F238E27FC236}">
                <a16:creationId xmlns:a16="http://schemas.microsoft.com/office/drawing/2014/main" id="{7424148C-04BA-9D0D-4DDB-90612B1B8275}"/>
              </a:ext>
            </a:extLst>
          </p:cNvPr>
          <p:cNvSpPr txBox="1"/>
          <p:nvPr/>
        </p:nvSpPr>
        <p:spPr>
          <a:xfrm>
            <a:off x="21437178" y="12813338"/>
            <a:ext cx="1626446" cy="6197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t>PPT </a:t>
            </a:r>
            <a:r>
              <a:rPr lang="en-US" b="1" dirty="0"/>
              <a:t>11</a:t>
            </a:r>
            <a:r>
              <a:rPr b="1" dirty="0"/>
              <a:t> -</a:t>
            </a:r>
          </a:p>
        </p:txBody>
      </p:sp>
      <p:sp>
        <p:nvSpPr>
          <p:cNvPr id="115" name="Rectangle">
            <a:extLst>
              <a:ext uri="{FF2B5EF4-FFF2-40B4-BE49-F238E27FC236}">
                <a16:creationId xmlns:a16="http://schemas.microsoft.com/office/drawing/2014/main" id="{AF427E81-60D1-68DE-82AF-E251D952B7A5}"/>
              </a:ext>
            </a:extLst>
          </p:cNvPr>
          <p:cNvSpPr/>
          <p:nvPr/>
        </p:nvSpPr>
        <p:spPr>
          <a:xfrm>
            <a:off x="21539200" y="13512800"/>
            <a:ext cx="1879600" cy="203200"/>
          </a:xfrm>
          <a:prstGeom prst="rect">
            <a:avLst/>
          </a:prstGeom>
          <a:solidFill>
            <a:srgbClr val="585756"/>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04CC8CED-0280-E01E-4748-ABEF5DBE39F5}"/>
              </a:ext>
            </a:extLst>
          </p:cNvPr>
          <p:cNvSpPr txBox="1">
            <a:spLocks noGrp="1"/>
          </p:cNvSpPr>
          <p:nvPr>
            <p:ph type="sldNum" sz="quarter" idx="2"/>
          </p:nvPr>
        </p:nvSpPr>
        <p:spPr>
          <a:xfrm>
            <a:off x="22920941" y="12813338"/>
            <a:ext cx="720196" cy="6994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13</a:t>
            </a:fld>
            <a:endParaRPr dirty="0"/>
          </a:p>
        </p:txBody>
      </p:sp>
      <p:pic>
        <p:nvPicPr>
          <p:cNvPr id="5" name="Picture 4">
            <a:extLst>
              <a:ext uri="{FF2B5EF4-FFF2-40B4-BE49-F238E27FC236}">
                <a16:creationId xmlns:a16="http://schemas.microsoft.com/office/drawing/2014/main" id="{2D641059-A262-9FF0-D77E-2EA437FE7B3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716546" y="225393"/>
            <a:ext cx="2231141" cy="2428598"/>
          </a:xfrm>
          <a:prstGeom prst="rect">
            <a:avLst/>
          </a:prstGeom>
        </p:spPr>
      </p:pic>
      <p:pic>
        <p:nvPicPr>
          <p:cNvPr id="6" name="Picture 5" descr="A logo with text on it&#10;&#10;AI-generated content may be incorrect.">
            <a:extLst>
              <a:ext uri="{FF2B5EF4-FFF2-40B4-BE49-F238E27FC236}">
                <a16:creationId xmlns:a16="http://schemas.microsoft.com/office/drawing/2014/main" id="{A84DABB0-C32E-F8F9-9754-B80FD30CB1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0721" y="50560"/>
            <a:ext cx="3258094" cy="2137626"/>
          </a:xfrm>
          <a:prstGeom prst="rect">
            <a:avLst/>
          </a:prstGeom>
        </p:spPr>
      </p:pic>
      <p:sp>
        <p:nvSpPr>
          <p:cNvPr id="9" name="Course Purpose">
            <a:extLst>
              <a:ext uri="{FF2B5EF4-FFF2-40B4-BE49-F238E27FC236}">
                <a16:creationId xmlns:a16="http://schemas.microsoft.com/office/drawing/2014/main" id="{72166273-1F30-FEF1-A391-6BB4D7E6790E}"/>
              </a:ext>
            </a:extLst>
          </p:cNvPr>
          <p:cNvSpPr txBox="1"/>
          <p:nvPr/>
        </p:nvSpPr>
        <p:spPr>
          <a:xfrm>
            <a:off x="742863" y="2812493"/>
            <a:ext cx="7113118" cy="19858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r>
              <a:rPr lang="hi-IN" dirty="0"/>
              <a:t>अस्पताल से पहले का उपचार</a:t>
            </a:r>
            <a:endParaRPr lang="en-IN" dirty="0"/>
          </a:p>
        </p:txBody>
      </p:sp>
      <p:sp>
        <p:nvSpPr>
          <p:cNvPr id="2" name="for suspected fractures, dislocations and sprains/ strains">
            <a:extLst>
              <a:ext uri="{FF2B5EF4-FFF2-40B4-BE49-F238E27FC236}">
                <a16:creationId xmlns:a16="http://schemas.microsoft.com/office/drawing/2014/main" id="{E5B000A6-FE53-D101-C4B4-EF48AD2D8BC1}"/>
              </a:ext>
            </a:extLst>
          </p:cNvPr>
          <p:cNvSpPr txBox="1"/>
          <p:nvPr/>
        </p:nvSpPr>
        <p:spPr>
          <a:xfrm>
            <a:off x="742863" y="5090007"/>
            <a:ext cx="7424869" cy="16354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a:spAutoFit/>
          </a:bodyPr>
          <a:lstStyle>
            <a:lvl1pPr defTabSz="1896340">
              <a:spcBef>
                <a:spcPts val="2100"/>
              </a:spcBef>
              <a:tabLst>
                <a:tab pos="2286000" algn="l"/>
                <a:tab pos="3644900" algn="l"/>
                <a:tab pos="5029200" algn="l"/>
                <a:tab pos="6388100" algn="l"/>
              </a:tabLst>
              <a:defRPr sz="4800" b="1">
                <a:latin typeface="Open Sans"/>
                <a:ea typeface="Open Sans"/>
                <a:cs typeface="Open Sans"/>
                <a:sym typeface="Open Sans"/>
              </a:defRPr>
            </a:lvl1pPr>
          </a:lstStyle>
          <a:p>
            <a:r>
              <a:rPr lang="hi-IN" dirty="0"/>
              <a:t>संदिग्ध फ्रैक्चर, अव्यवस्थाओं और मोच/उपभेदों के लिए</a:t>
            </a:r>
            <a:endParaRPr dirty="0"/>
          </a:p>
        </p:txBody>
      </p:sp>
    </p:spTree>
    <p:extLst>
      <p:ext uri="{BB962C8B-B14F-4D97-AF65-F5344CB8AC3E}">
        <p14:creationId xmlns:p14="http://schemas.microsoft.com/office/powerpoint/2010/main" val="2730487850"/>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3668E1-5E50-B3E8-5BC6-F4CBB378DAB6}"/>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19F63B2C-70DB-2356-EE3B-3FA60F673A64}"/>
              </a:ext>
            </a:extLst>
          </p:cNvPr>
          <p:cNvSpPr/>
          <p:nvPr/>
        </p:nvSpPr>
        <p:spPr>
          <a:xfrm>
            <a:off x="8167732" y="0"/>
            <a:ext cx="16216268" cy="13716001"/>
          </a:xfrm>
          <a:prstGeom prst="rect">
            <a:avLst/>
          </a:prstGeom>
          <a:solidFill>
            <a:schemeClr val="accent6">
              <a:lumMod val="20000"/>
              <a:lumOff val="80000"/>
            </a:schemeClr>
          </a:solidFill>
          <a:ln w="12700">
            <a:miter lim="400000"/>
          </a:ln>
        </p:spPr>
        <p:txBody>
          <a:bodyPr lIns="78283" tIns="78283" rIns="78283" bIns="78283"/>
          <a:lstStyle/>
          <a:p>
            <a:endParaRPr dirty="0"/>
          </a:p>
        </p:txBody>
      </p:sp>
      <p:sp>
        <p:nvSpPr>
          <p:cNvPr id="8" name="Rectangle">
            <a:extLst>
              <a:ext uri="{FF2B5EF4-FFF2-40B4-BE49-F238E27FC236}">
                <a16:creationId xmlns:a16="http://schemas.microsoft.com/office/drawing/2014/main" id="{D7B65675-F8CE-0E21-2EEB-80EDF7B43FA4}"/>
              </a:ext>
            </a:extLst>
          </p:cNvPr>
          <p:cNvSpPr/>
          <p:nvPr/>
        </p:nvSpPr>
        <p:spPr>
          <a:xfrm>
            <a:off x="1016000" y="13512800"/>
            <a:ext cx="3815338" cy="203200"/>
          </a:xfrm>
          <a:prstGeom prst="rect">
            <a:avLst/>
          </a:prstGeom>
          <a:solidFill>
            <a:srgbClr val="585756"/>
          </a:solidFill>
          <a:ln w="12700">
            <a:miter lim="400000"/>
          </a:ln>
        </p:spPr>
        <p:txBody>
          <a:bodyPr lIns="78283" tIns="78283" rIns="78283" bIns="78283"/>
          <a:lstStyle/>
          <a:p>
            <a:endParaRPr/>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AB1EBA3C-2B52-A8EB-DF5A-F07CEE71F899}"/>
              </a:ext>
            </a:extLst>
          </p:cNvPr>
          <p:cNvSpPr txBox="1"/>
          <p:nvPr/>
        </p:nvSpPr>
        <p:spPr>
          <a:xfrm>
            <a:off x="8564880" y="3944036"/>
            <a:ext cx="15076257" cy="66751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1270000" indent="-1270000">
              <a:spcBef>
                <a:spcPts val="4000"/>
              </a:spcBef>
              <a:buSzPct val="100000"/>
              <a:buAutoNum type="arabicParenR" startAt="6"/>
              <a:defRPr sz="5400">
                <a:latin typeface="Open Sans"/>
                <a:ea typeface="Open Sans"/>
                <a:cs typeface="Open Sans"/>
                <a:sym typeface="Open Sans"/>
              </a:defRPr>
            </a:pPr>
            <a:r>
              <a:rPr lang="hi-IN" dirty="0">
                <a:solidFill>
                  <a:schemeClr val="tx1"/>
                </a:solidFill>
                <a:latin typeface="Open Sans" panose="020B0606030504020204" pitchFamily="34" charset="0"/>
                <a:ea typeface="Open Sans" panose="020B0606030504020204" pitchFamily="34" charset="0"/>
                <a:cs typeface="Open Sans" panose="020B0606030504020204" pitchFamily="34" charset="0"/>
              </a:rPr>
              <a:t>स्प्लिंटिंग सामग्री तैयार करें
स्प्लिंट की चोटें/शरीर को स्थिर करना
पी.एम.एस.
कोल्ड पैक या बर्फ लगाएं
सदमे के लिए इलाज</a:t>
            </a:r>
            <a:endPar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3" name="Rectangle">
            <a:extLst>
              <a:ext uri="{FF2B5EF4-FFF2-40B4-BE49-F238E27FC236}">
                <a16:creationId xmlns:a16="http://schemas.microsoft.com/office/drawing/2014/main" id="{8B91CFCB-5CF6-816B-7D1A-D5F30F4BEA7B}"/>
              </a:ext>
            </a:extLst>
          </p:cNvPr>
          <p:cNvSpPr/>
          <p:nvPr/>
        </p:nvSpPr>
        <p:spPr>
          <a:xfrm>
            <a:off x="1016000" y="13512800"/>
            <a:ext cx="3815338" cy="203200"/>
          </a:xfrm>
          <a:prstGeom prst="rect">
            <a:avLst/>
          </a:prstGeom>
          <a:solidFill>
            <a:srgbClr val="585756"/>
          </a:solidFill>
          <a:ln w="12700">
            <a:miter lim="400000"/>
          </a:ln>
        </p:spPr>
        <p:txBody>
          <a:bodyPr lIns="78283" tIns="78283" rIns="78283" bIns="78283"/>
          <a:lstStyle/>
          <a:p>
            <a:endParaRPr/>
          </a:p>
        </p:txBody>
      </p:sp>
      <p:sp>
        <p:nvSpPr>
          <p:cNvPr id="114" name="PPT 2 -">
            <a:extLst>
              <a:ext uri="{FF2B5EF4-FFF2-40B4-BE49-F238E27FC236}">
                <a16:creationId xmlns:a16="http://schemas.microsoft.com/office/drawing/2014/main" id="{A89B8AC7-B05B-3C47-34EB-C57072B56F39}"/>
              </a:ext>
            </a:extLst>
          </p:cNvPr>
          <p:cNvSpPr txBox="1"/>
          <p:nvPr/>
        </p:nvSpPr>
        <p:spPr>
          <a:xfrm>
            <a:off x="21437178" y="12813338"/>
            <a:ext cx="1626446" cy="6197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t>PPT </a:t>
            </a:r>
            <a:r>
              <a:rPr lang="en-US" b="1" dirty="0"/>
              <a:t>11</a:t>
            </a:r>
            <a:r>
              <a:rPr b="1" dirty="0"/>
              <a:t> -</a:t>
            </a:r>
          </a:p>
        </p:txBody>
      </p:sp>
      <p:sp>
        <p:nvSpPr>
          <p:cNvPr id="115" name="Rectangle">
            <a:extLst>
              <a:ext uri="{FF2B5EF4-FFF2-40B4-BE49-F238E27FC236}">
                <a16:creationId xmlns:a16="http://schemas.microsoft.com/office/drawing/2014/main" id="{6F76035D-26C5-92F3-BCD5-FD69A8964DD2}"/>
              </a:ext>
            </a:extLst>
          </p:cNvPr>
          <p:cNvSpPr/>
          <p:nvPr/>
        </p:nvSpPr>
        <p:spPr>
          <a:xfrm>
            <a:off x="21539200" y="13512800"/>
            <a:ext cx="1879600" cy="203200"/>
          </a:xfrm>
          <a:prstGeom prst="rect">
            <a:avLst/>
          </a:prstGeom>
          <a:solidFill>
            <a:srgbClr val="585756"/>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7D2D2968-D7FA-E2A1-59D2-A053F75B8789}"/>
              </a:ext>
            </a:extLst>
          </p:cNvPr>
          <p:cNvSpPr txBox="1">
            <a:spLocks noGrp="1"/>
          </p:cNvSpPr>
          <p:nvPr>
            <p:ph type="sldNum" sz="quarter" idx="2"/>
          </p:nvPr>
        </p:nvSpPr>
        <p:spPr>
          <a:xfrm>
            <a:off x="22920941" y="12813338"/>
            <a:ext cx="720196" cy="69946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14</a:t>
            </a:fld>
            <a:endParaRPr dirty="0"/>
          </a:p>
        </p:txBody>
      </p:sp>
      <p:pic>
        <p:nvPicPr>
          <p:cNvPr id="5" name="Picture 4">
            <a:extLst>
              <a:ext uri="{FF2B5EF4-FFF2-40B4-BE49-F238E27FC236}">
                <a16:creationId xmlns:a16="http://schemas.microsoft.com/office/drawing/2014/main" id="{76FACE08-1832-B1AC-2A26-1F3F65E1D6B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716546" y="225393"/>
            <a:ext cx="2231141" cy="2428598"/>
          </a:xfrm>
          <a:prstGeom prst="rect">
            <a:avLst/>
          </a:prstGeom>
        </p:spPr>
      </p:pic>
      <p:pic>
        <p:nvPicPr>
          <p:cNvPr id="6" name="Picture 5" descr="A logo with text on it&#10;&#10;AI-generated content may be incorrect.">
            <a:extLst>
              <a:ext uri="{FF2B5EF4-FFF2-40B4-BE49-F238E27FC236}">
                <a16:creationId xmlns:a16="http://schemas.microsoft.com/office/drawing/2014/main" id="{00CA22F0-6267-A1CE-42DB-06E8C0F6BD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0721" y="50560"/>
            <a:ext cx="3258094" cy="2137626"/>
          </a:xfrm>
          <a:prstGeom prst="rect">
            <a:avLst/>
          </a:prstGeom>
        </p:spPr>
      </p:pic>
      <p:sp>
        <p:nvSpPr>
          <p:cNvPr id="9" name="Course Purpose">
            <a:extLst>
              <a:ext uri="{FF2B5EF4-FFF2-40B4-BE49-F238E27FC236}">
                <a16:creationId xmlns:a16="http://schemas.microsoft.com/office/drawing/2014/main" id="{77BDF9A4-6F5A-5D9F-26AA-3B184F1A20AE}"/>
              </a:ext>
            </a:extLst>
          </p:cNvPr>
          <p:cNvSpPr txBox="1"/>
          <p:nvPr/>
        </p:nvSpPr>
        <p:spPr>
          <a:xfrm>
            <a:off x="742863" y="2812493"/>
            <a:ext cx="7113118" cy="19858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r>
              <a:rPr lang="hi-IN" dirty="0"/>
              <a:t>अस्पताल से पहले का उपचार</a:t>
            </a:r>
            <a:endParaRPr lang="en-IN" dirty="0"/>
          </a:p>
        </p:txBody>
      </p:sp>
      <p:sp>
        <p:nvSpPr>
          <p:cNvPr id="2" name="for suspected fractures, dislocations and sprains/ strains">
            <a:extLst>
              <a:ext uri="{FF2B5EF4-FFF2-40B4-BE49-F238E27FC236}">
                <a16:creationId xmlns:a16="http://schemas.microsoft.com/office/drawing/2014/main" id="{BB9E867C-A0D9-DF2D-DBDD-5F94CDEB775D}"/>
              </a:ext>
            </a:extLst>
          </p:cNvPr>
          <p:cNvSpPr txBox="1"/>
          <p:nvPr/>
        </p:nvSpPr>
        <p:spPr>
          <a:xfrm>
            <a:off x="742863" y="5090007"/>
            <a:ext cx="7424869" cy="16354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lvl1pPr defTabSz="1896340">
              <a:spcBef>
                <a:spcPts val="2100"/>
              </a:spcBef>
              <a:tabLst>
                <a:tab pos="2286000" algn="l"/>
                <a:tab pos="3644900" algn="l"/>
                <a:tab pos="5029200" algn="l"/>
                <a:tab pos="6388100" algn="l"/>
              </a:tabLst>
              <a:defRPr sz="4800" b="1">
                <a:latin typeface="Open Sans"/>
                <a:ea typeface="Open Sans"/>
                <a:cs typeface="Open Sans"/>
                <a:sym typeface="Open Sans"/>
              </a:defRPr>
            </a:lvl1pPr>
          </a:lstStyle>
          <a:p>
            <a:r>
              <a:rPr lang="hi-IN" dirty="0"/>
              <a:t>संदिग्ध फ्रैक्चर, अव्यवस्थाओं और मोच/उपभेदों के लिए</a:t>
            </a:r>
            <a:endParaRPr dirty="0"/>
          </a:p>
        </p:txBody>
      </p:sp>
      <p:sp>
        <p:nvSpPr>
          <p:cNvPr id="3" name="Cont.">
            <a:extLst>
              <a:ext uri="{FF2B5EF4-FFF2-40B4-BE49-F238E27FC236}">
                <a16:creationId xmlns:a16="http://schemas.microsoft.com/office/drawing/2014/main" id="{FE5A926C-3013-AF3D-EE76-0D55F87C1829}"/>
              </a:ext>
            </a:extLst>
          </p:cNvPr>
          <p:cNvSpPr txBox="1"/>
          <p:nvPr/>
        </p:nvSpPr>
        <p:spPr>
          <a:xfrm>
            <a:off x="200721" y="7793920"/>
            <a:ext cx="2047633" cy="7788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283" tIns="78283" rIns="78283" bIns="78283">
            <a:spAutoFit/>
          </a:bodyPr>
          <a:lstStyle>
            <a:lvl1pPr algn="r" defTabSz="1896340">
              <a:lnSpc>
                <a:spcPct val="90000"/>
              </a:lnSpc>
              <a:defRPr cap="all">
                <a:solidFill>
                  <a:srgbClr val="C00000"/>
                </a:solidFill>
                <a:latin typeface="Open Sans Light"/>
                <a:ea typeface="Open Sans Light"/>
                <a:cs typeface="Open Sans Light"/>
                <a:sym typeface="Open Sans Light"/>
              </a:defRPr>
            </a:lvl1pPr>
          </a:lstStyle>
          <a:p>
            <a:r>
              <a:rPr dirty="0"/>
              <a:t>Cont.</a:t>
            </a:r>
          </a:p>
        </p:txBody>
      </p:sp>
    </p:spTree>
    <p:extLst>
      <p:ext uri="{BB962C8B-B14F-4D97-AF65-F5344CB8AC3E}">
        <p14:creationId xmlns:p14="http://schemas.microsoft.com/office/powerpoint/2010/main" val="714985085"/>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Circle"/>
          <p:cNvSpPr/>
          <p:nvPr/>
        </p:nvSpPr>
        <p:spPr>
          <a:xfrm>
            <a:off x="-8639176" y="-8445205"/>
            <a:ext cx="19547984" cy="19547984"/>
          </a:xfrm>
          <a:prstGeom prst="ellipse">
            <a:avLst/>
          </a:prstGeom>
          <a:gradFill>
            <a:gsLst>
              <a:gs pos="0">
                <a:srgbClr val="DA751A"/>
              </a:gs>
              <a:gs pos="57570">
                <a:srgbClr val="E67C1D"/>
              </a:gs>
              <a:gs pos="100000">
                <a:srgbClr val="F28320"/>
              </a:gs>
            </a:gsLst>
            <a:lin ang="4595515"/>
          </a:gradFill>
          <a:ln w="12700">
            <a:miter lim="400000"/>
          </a:ln>
        </p:spPr>
        <p:txBody>
          <a:bodyPr lIns="78283" tIns="78283" rIns="78283" bIns="78283"/>
          <a:lstStyle/>
          <a:p>
            <a:endParaRPr/>
          </a:p>
        </p:txBody>
      </p:sp>
      <p:pic>
        <p:nvPicPr>
          <p:cNvPr id="122" name="IMG-3642.JPG" descr="IMG-3642.JPG"/>
          <p:cNvPicPr>
            <a:picLocks noChangeAspect="1"/>
          </p:cNvPicPr>
          <p:nvPr/>
        </p:nvPicPr>
        <p:blipFill>
          <a:blip r:embed="rId2"/>
          <a:srcRect l="25406"/>
          <a:stretch>
            <a:fillRect/>
          </a:stretch>
        </p:blipFill>
        <p:spPr>
          <a:xfrm flipH="1">
            <a:off x="-2789159" y="-627962"/>
            <a:ext cx="12809302" cy="11447861"/>
          </a:xfrm>
          <a:custGeom>
            <a:avLst/>
            <a:gdLst/>
            <a:ahLst/>
            <a:cxnLst>
              <a:cxn ang="0">
                <a:pos x="wd2" y="hd2"/>
              </a:cxn>
              <a:cxn ang="5400000">
                <a:pos x="wd2" y="hd2"/>
              </a:cxn>
              <a:cxn ang="10800000">
                <a:pos x="wd2" y="hd2"/>
              </a:cxn>
              <a:cxn ang="16200000">
                <a:pos x="wd2" y="hd2"/>
              </a:cxn>
            </a:cxnLst>
            <a:rect l="0" t="0" r="r" b="b"/>
            <a:pathLst>
              <a:path w="20873" h="21600" extrusionOk="0">
                <a:moveTo>
                  <a:pt x="360" y="0"/>
                </a:moveTo>
                <a:cubicBezTo>
                  <a:pt x="-727" y="5723"/>
                  <a:pt x="646" y="11946"/>
                  <a:pt x="4490" y="16396"/>
                </a:cubicBezTo>
                <a:cubicBezTo>
                  <a:pt x="7486" y="19866"/>
                  <a:pt x="11414" y="21600"/>
                  <a:pt x="15340" y="21600"/>
                </a:cubicBezTo>
                <a:cubicBezTo>
                  <a:pt x="17219" y="21600"/>
                  <a:pt x="19096" y="21199"/>
                  <a:pt x="20873" y="20405"/>
                </a:cubicBezTo>
                <a:lnTo>
                  <a:pt x="20873" y="0"/>
                </a:lnTo>
                <a:lnTo>
                  <a:pt x="360" y="0"/>
                </a:lnTo>
                <a:close/>
              </a:path>
            </a:pathLst>
          </a:custGeom>
          <a:ln w="12700">
            <a:miter lim="400000"/>
          </a:ln>
        </p:spPr>
      </p:pic>
      <p:sp>
        <p:nvSpPr>
          <p:cNvPr id="124" name="Rectangle"/>
          <p:cNvSpPr/>
          <p:nvPr/>
        </p:nvSpPr>
        <p:spPr>
          <a:xfrm>
            <a:off x="1016000" y="13512800"/>
            <a:ext cx="3815338" cy="203200"/>
          </a:xfrm>
          <a:prstGeom prst="rect">
            <a:avLst/>
          </a:prstGeom>
          <a:solidFill>
            <a:srgbClr val="585756"/>
          </a:solidFill>
          <a:ln w="12700">
            <a:miter lim="400000"/>
          </a:ln>
        </p:spPr>
        <p:txBody>
          <a:bodyPr lIns="78283" tIns="78283" rIns="78283" bIns="78283"/>
          <a:lstStyle/>
          <a:p>
            <a:endParaRPr/>
          </a:p>
        </p:txBody>
      </p:sp>
      <p:sp>
        <p:nvSpPr>
          <p:cNvPr id="126" name="Rectangle"/>
          <p:cNvSpPr/>
          <p:nvPr/>
        </p:nvSpPr>
        <p:spPr>
          <a:xfrm>
            <a:off x="21539200" y="13512800"/>
            <a:ext cx="1879600" cy="203200"/>
          </a:xfrm>
          <a:prstGeom prst="rect">
            <a:avLst/>
          </a:prstGeom>
          <a:solidFill>
            <a:srgbClr val="585756"/>
          </a:solidFill>
          <a:ln w="12700">
            <a:miter lim="400000"/>
          </a:ln>
        </p:spPr>
        <p:txBody>
          <a:bodyPr lIns="78283" tIns="78283" rIns="78283" bIns="78283"/>
          <a:lstStyle/>
          <a:p>
            <a:endParaRPr/>
          </a:p>
        </p:txBody>
      </p:sp>
      <p:sp>
        <p:nvSpPr>
          <p:cNvPr id="127" name="Slide Number"/>
          <p:cNvSpPr txBox="1">
            <a:spLocks noGrp="1"/>
          </p:cNvSpPr>
          <p:nvPr>
            <p:ph type="sldNum" sz="quarter" idx="2"/>
          </p:nvPr>
        </p:nvSpPr>
        <p:spPr>
          <a:xfrm>
            <a:off x="22920940" y="12813338"/>
            <a:ext cx="860669" cy="69946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15</a:t>
            </a:fld>
            <a:endParaRPr dirty="0"/>
          </a:p>
        </p:txBody>
      </p:sp>
      <p:sp>
        <p:nvSpPr>
          <p:cNvPr id="2" name="Rectangle 1">
            <a:extLst>
              <a:ext uri="{FF2B5EF4-FFF2-40B4-BE49-F238E27FC236}">
                <a16:creationId xmlns:a16="http://schemas.microsoft.com/office/drawing/2014/main" id="{E9A6B61E-3BFB-8B6A-B54D-9BFC4C887C61}"/>
              </a:ext>
            </a:extLst>
          </p:cNvPr>
          <p:cNvSpPr/>
          <p:nvPr/>
        </p:nvSpPr>
        <p:spPr>
          <a:xfrm>
            <a:off x="14150340" y="1996325"/>
            <a:ext cx="6400799" cy="1569660"/>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hi-IN" sz="9600" b="1" dirty="0">
                <a:ln/>
                <a:solidFill>
                  <a:schemeClr val="accent6">
                    <a:lumMod val="75000"/>
                  </a:schemeClr>
                </a:solidFill>
              </a:rPr>
              <a:t>धन्यवाद</a:t>
            </a:r>
            <a:endParaRPr lang="en-US" sz="9600" b="1" cap="none" spc="0" dirty="0">
              <a:ln/>
              <a:solidFill>
                <a:schemeClr val="accent6">
                  <a:lumMod val="75000"/>
                </a:schemeClr>
              </a:solidFill>
              <a:effectLst/>
            </a:endParaRPr>
          </a:p>
        </p:txBody>
      </p:sp>
      <p:pic>
        <p:nvPicPr>
          <p:cNvPr id="3" name="Picture 2">
            <a:extLst>
              <a:ext uri="{FF2B5EF4-FFF2-40B4-BE49-F238E27FC236}">
                <a16:creationId xmlns:a16="http://schemas.microsoft.com/office/drawing/2014/main" id="{5E650F79-7DDC-3572-24A0-923746DF3718}"/>
              </a:ext>
            </a:extLst>
          </p:cNvPr>
          <p:cNvPicPr>
            <a:picLocks noChangeAspect="1" noChangeArrowheads="1"/>
          </p:cNvPicPr>
          <p:nvPr/>
        </p:nvPicPr>
        <p:blipFill>
          <a:blip r:embed="rId3" cstate="print"/>
          <a:srcRect/>
          <a:stretch>
            <a:fillRect/>
          </a:stretch>
        </p:blipFill>
        <p:spPr bwMode="auto">
          <a:xfrm>
            <a:off x="11727110" y="3617460"/>
            <a:ext cx="11691690" cy="8274205"/>
          </a:xfrm>
          <a:prstGeom prst="rect">
            <a:avLst/>
          </a:prstGeom>
          <a:noFill/>
          <a:ln w="9525">
            <a:noFill/>
            <a:miter lim="800000"/>
            <a:headEnd/>
            <a:tailEnd/>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pon completing this lesson, you will be able to:">
            <a:extLst>
              <a:ext uri="{FF2B5EF4-FFF2-40B4-BE49-F238E27FC236}">
                <a16:creationId xmlns:a16="http://schemas.microsoft.com/office/drawing/2014/main" id="{C77F0D2F-63C2-DC7A-327A-7363CBB73A8D}"/>
              </a:ext>
            </a:extLst>
          </p:cNvPr>
          <p:cNvSpPr txBox="1">
            <a:spLocks/>
          </p:cNvSpPr>
          <p:nvPr/>
        </p:nvSpPr>
        <p:spPr>
          <a:xfrm>
            <a:off x="577892" y="2703577"/>
            <a:ext cx="7627938" cy="7756525"/>
          </a:xfrm>
          <a:prstGeom prst="rect">
            <a:avLst/>
          </a:prstGeom>
          <a:solidFill>
            <a:srgbClr val="E46C0A"/>
          </a:solidFill>
        </p:spPr>
        <p:txBody>
          <a:bodyPr lIns="89235" tIns="89235" rIns="89235" bIns="89235" anchor="t"/>
          <a:lstStyle>
            <a:lvl1pPr marL="0" marR="0" indent="0" algn="l" defTabSz="1896340" latinLnBrk="0">
              <a:lnSpc>
                <a:spcPct val="100000"/>
              </a:lnSpc>
              <a:spcBef>
                <a:spcPts val="2100"/>
              </a:spcBef>
              <a:spcAft>
                <a:spcPts val="0"/>
              </a:spcAft>
              <a:buClrTx/>
              <a:buSzTx/>
              <a:buFontTx/>
              <a:buNone/>
              <a:tabLst>
                <a:tab pos="2286000" algn="l"/>
                <a:tab pos="3644900" algn="l"/>
                <a:tab pos="5029200" algn="l"/>
                <a:tab pos="6388100" algn="l"/>
              </a:tabLst>
              <a:defRPr sz="4200" b="0" i="0" u="none" strike="noStrike" cap="none" spc="0" baseline="0">
                <a:solidFill>
                  <a:srgbClr val="000000"/>
                </a:solidFill>
                <a:uFillTx/>
                <a:latin typeface="Open Sans"/>
                <a:ea typeface="Open Sans"/>
                <a:cs typeface="Open Sans"/>
                <a:sym typeface="Open Sans"/>
              </a:defRPr>
            </a:lvl1pPr>
            <a:lvl2pPr marL="0" marR="0" indent="4572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2pPr>
            <a:lvl3pPr marL="0" marR="0" indent="9144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3pPr>
            <a:lvl4pPr marL="0" marR="0" indent="13716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4pPr>
            <a:lvl5pPr marL="0" marR="0" indent="18288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5pPr>
            <a:lvl6pPr marL="0" marR="0" indent="22860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6pPr>
            <a:lvl7pPr marL="0" marR="0" indent="27432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7pPr>
            <a:lvl8pPr marL="0" marR="0" indent="32004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8pPr>
            <a:lvl9pPr marL="0" marR="0" indent="36576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9pPr>
          </a:lstStyle>
          <a:p>
            <a:r>
              <a:rPr lang="hi-IN" sz="4800" dirty="0"/>
              <a:t>इस पाठ को पूरा करने पर, आप निम्न में सक्षम होंगे:</a:t>
            </a:r>
            <a:endParaRPr lang="en-US" sz="4800" dirty="0"/>
          </a:p>
        </p:txBody>
      </p:sp>
      <p:sp>
        <p:nvSpPr>
          <p:cNvPr id="6" name="OBJECTIVES">
            <a:extLst>
              <a:ext uri="{FF2B5EF4-FFF2-40B4-BE49-F238E27FC236}">
                <a16:creationId xmlns:a16="http://schemas.microsoft.com/office/drawing/2014/main" id="{D3DB3725-B6EF-8DE8-0BDC-B71D6415B706}"/>
              </a:ext>
            </a:extLst>
          </p:cNvPr>
          <p:cNvSpPr txBox="1"/>
          <p:nvPr/>
        </p:nvSpPr>
        <p:spPr>
          <a:xfrm>
            <a:off x="8661373" y="787889"/>
            <a:ext cx="2806256" cy="126609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78283" tIns="78283" rIns="78283" bIns="78283">
            <a:spAutoFit/>
          </a:bodyPr>
          <a:lstStyle>
            <a:lvl1pPr defTabSz="1896340">
              <a:defRPr sz="7200" b="1">
                <a:solidFill>
                  <a:srgbClr val="C00000"/>
                </a:solidFill>
                <a:latin typeface="Open Sans"/>
                <a:ea typeface="Open Sans"/>
                <a:cs typeface="Open Sans"/>
                <a:sym typeface="Open Sans"/>
              </a:defRPr>
            </a:lvl1pPr>
          </a:lstStyle>
          <a:p>
            <a:r>
              <a:rPr lang="hi-IN" dirty="0"/>
              <a:t>उद्देश्य</a:t>
            </a:r>
            <a:endParaRPr dirty="0"/>
          </a:p>
        </p:txBody>
      </p:sp>
      <p:sp>
        <p:nvSpPr>
          <p:cNvPr id="14" name="Slide Number">
            <a:extLst>
              <a:ext uri="{FF2B5EF4-FFF2-40B4-BE49-F238E27FC236}">
                <a16:creationId xmlns:a16="http://schemas.microsoft.com/office/drawing/2014/main" id="{83C7BAED-6F29-E142-C962-8C88F04D95BB}"/>
              </a:ext>
            </a:extLst>
          </p:cNvPr>
          <p:cNvSpPr txBox="1">
            <a:spLocks noGrp="1"/>
          </p:cNvSpPr>
          <p:nvPr>
            <p:ph type="sldNum" sz="quarter" idx="2"/>
          </p:nvPr>
        </p:nvSpPr>
        <p:spPr>
          <a:xfrm>
            <a:off x="22920941" y="12813338"/>
            <a:ext cx="386744" cy="67726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2</a:t>
            </a:fld>
            <a:endParaRPr/>
          </a:p>
        </p:txBody>
      </p:sp>
      <p:grpSp>
        <p:nvGrpSpPr>
          <p:cNvPr id="3" name="Group">
            <a:extLst>
              <a:ext uri="{FF2B5EF4-FFF2-40B4-BE49-F238E27FC236}">
                <a16:creationId xmlns:a16="http://schemas.microsoft.com/office/drawing/2014/main" id="{8B29F151-C2FD-2760-8D02-12B45828F2B8}"/>
              </a:ext>
            </a:extLst>
          </p:cNvPr>
          <p:cNvGrpSpPr/>
          <p:nvPr/>
        </p:nvGrpSpPr>
        <p:grpSpPr>
          <a:xfrm>
            <a:off x="9844663" y="5146261"/>
            <a:ext cx="1219201" cy="1681958"/>
            <a:chOff x="0" y="115975"/>
            <a:chExt cx="1219200" cy="1681957"/>
          </a:xfrm>
        </p:grpSpPr>
        <p:sp>
          <p:nvSpPr>
            <p:cNvPr id="5" name="Circle">
              <a:extLst>
                <a:ext uri="{FF2B5EF4-FFF2-40B4-BE49-F238E27FC236}">
                  <a16:creationId xmlns:a16="http://schemas.microsoft.com/office/drawing/2014/main" id="{A2CF8A5D-63AF-0550-745A-87A9FACA797A}"/>
                </a:ext>
              </a:extLst>
            </p:cNvPr>
            <p:cNvSpPr/>
            <p:nvPr/>
          </p:nvSpPr>
          <p:spPr>
            <a:xfrm>
              <a:off x="0" y="265245"/>
              <a:ext cx="1219200" cy="1219201"/>
            </a:xfrm>
            <a:prstGeom prst="ellipse">
              <a:avLst/>
            </a:prstGeom>
            <a:solidFill>
              <a:srgbClr val="DDDDDD"/>
            </a:solidFill>
            <a:ln w="12700" cap="flat">
              <a:noFill/>
              <a:miter lim="400000"/>
            </a:ln>
            <a:effectLst/>
          </p:spPr>
          <p:txBody>
            <a:bodyPr wrap="square" lIns="78283" tIns="78283" rIns="78283" bIns="78283" numCol="1" anchor="t">
              <a:noAutofit/>
            </a:bodyPr>
            <a:lstStyle/>
            <a:p>
              <a:endParaRPr/>
            </a:p>
          </p:txBody>
        </p:sp>
        <p:sp>
          <p:nvSpPr>
            <p:cNvPr id="15" name="1">
              <a:extLst>
                <a:ext uri="{FF2B5EF4-FFF2-40B4-BE49-F238E27FC236}">
                  <a16:creationId xmlns:a16="http://schemas.microsoft.com/office/drawing/2014/main" id="{C9CBD52F-5810-657C-5DB9-93367EE39DAA}"/>
                </a:ext>
              </a:extLst>
            </p:cNvPr>
            <p:cNvSpPr txBox="1"/>
            <p:nvPr/>
          </p:nvSpPr>
          <p:spPr>
            <a:xfrm>
              <a:off x="261804" y="115975"/>
              <a:ext cx="822592" cy="168195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numCol="1" anchor="t">
              <a:noAutofit/>
            </a:bodyPr>
            <a:lstStyle>
              <a:lvl1pPr>
                <a:defRPr sz="7200" i="1">
                  <a:solidFill>
                    <a:srgbClr val="C00000"/>
                  </a:solidFill>
                  <a:latin typeface="Open Sans"/>
                  <a:ea typeface="Open Sans"/>
                  <a:cs typeface="Open Sans"/>
                  <a:sym typeface="Open Sans"/>
                </a:defRPr>
              </a:lvl1pPr>
            </a:lstStyle>
            <a:p>
              <a:r>
                <a:t>1</a:t>
              </a:r>
            </a:p>
          </p:txBody>
        </p:sp>
      </p:grpSp>
      <p:grpSp>
        <p:nvGrpSpPr>
          <p:cNvPr id="16" name="Group">
            <a:extLst>
              <a:ext uri="{FF2B5EF4-FFF2-40B4-BE49-F238E27FC236}">
                <a16:creationId xmlns:a16="http://schemas.microsoft.com/office/drawing/2014/main" id="{08DADF9C-5398-2401-4FC4-D7AE40380090}"/>
              </a:ext>
            </a:extLst>
          </p:cNvPr>
          <p:cNvGrpSpPr/>
          <p:nvPr/>
        </p:nvGrpSpPr>
        <p:grpSpPr>
          <a:xfrm>
            <a:off x="9844662" y="7715178"/>
            <a:ext cx="1219201" cy="1681958"/>
            <a:chOff x="0" y="115975"/>
            <a:chExt cx="1219200" cy="1681957"/>
          </a:xfrm>
        </p:grpSpPr>
        <p:sp>
          <p:nvSpPr>
            <p:cNvPr id="17" name="Circle">
              <a:extLst>
                <a:ext uri="{FF2B5EF4-FFF2-40B4-BE49-F238E27FC236}">
                  <a16:creationId xmlns:a16="http://schemas.microsoft.com/office/drawing/2014/main" id="{8FBE3C0A-15F5-0E5E-B830-BF6C48A0D876}"/>
                </a:ext>
              </a:extLst>
            </p:cNvPr>
            <p:cNvSpPr/>
            <p:nvPr/>
          </p:nvSpPr>
          <p:spPr>
            <a:xfrm>
              <a:off x="0" y="265245"/>
              <a:ext cx="1219200" cy="1219201"/>
            </a:xfrm>
            <a:prstGeom prst="ellipse">
              <a:avLst/>
            </a:prstGeom>
            <a:solidFill>
              <a:srgbClr val="DDDDDD"/>
            </a:solidFill>
            <a:ln w="12700" cap="flat">
              <a:noFill/>
              <a:miter lim="400000"/>
            </a:ln>
            <a:effectLst/>
          </p:spPr>
          <p:txBody>
            <a:bodyPr wrap="square" lIns="78283" tIns="78283" rIns="78283" bIns="78283" numCol="1" anchor="t">
              <a:noAutofit/>
            </a:bodyPr>
            <a:lstStyle/>
            <a:p>
              <a:endParaRPr/>
            </a:p>
          </p:txBody>
        </p:sp>
        <p:sp>
          <p:nvSpPr>
            <p:cNvPr id="18" name="2">
              <a:extLst>
                <a:ext uri="{FF2B5EF4-FFF2-40B4-BE49-F238E27FC236}">
                  <a16:creationId xmlns:a16="http://schemas.microsoft.com/office/drawing/2014/main" id="{35D8AC1A-4264-2AA1-BAA4-1BDF77B0C62F}"/>
                </a:ext>
              </a:extLst>
            </p:cNvPr>
            <p:cNvSpPr txBox="1"/>
            <p:nvPr/>
          </p:nvSpPr>
          <p:spPr>
            <a:xfrm>
              <a:off x="261804" y="115975"/>
              <a:ext cx="822592" cy="168195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numCol="1" anchor="t">
              <a:noAutofit/>
            </a:bodyPr>
            <a:lstStyle>
              <a:lvl1pPr>
                <a:defRPr sz="7200" i="1">
                  <a:solidFill>
                    <a:srgbClr val="C00000"/>
                  </a:solidFill>
                  <a:latin typeface="Open Sans"/>
                  <a:ea typeface="Open Sans"/>
                  <a:cs typeface="Open Sans"/>
                  <a:sym typeface="Open Sans"/>
                </a:defRPr>
              </a:lvl1pPr>
            </a:lstStyle>
            <a:p>
              <a:r>
                <a:t>2</a:t>
              </a:r>
            </a:p>
          </p:txBody>
        </p:sp>
      </p:grpSp>
      <p:sp>
        <p:nvSpPr>
          <p:cNvPr id="7" name="Define an open fracture and closed fracture, and list four signs and symptoms.…">
            <a:extLst>
              <a:ext uri="{FF2B5EF4-FFF2-40B4-BE49-F238E27FC236}">
                <a16:creationId xmlns:a16="http://schemas.microsoft.com/office/drawing/2014/main" id="{9C521EBF-EDFB-CC00-4841-C258CE3AA116}"/>
              </a:ext>
            </a:extLst>
          </p:cNvPr>
          <p:cNvSpPr txBox="1"/>
          <p:nvPr/>
        </p:nvSpPr>
        <p:spPr>
          <a:xfrm>
            <a:off x="11546216" y="5446144"/>
            <a:ext cx="12382761" cy="48465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283" tIns="78283" rIns="78283" bIns="78283">
            <a:spAutoFit/>
          </a:bodyPr>
          <a:lstStyle/>
          <a:p>
            <a:pPr lvl="1" indent="0" defTabSz="1896340">
              <a:spcBef>
                <a:spcPts val="1000"/>
              </a:spcBef>
              <a:tabLst>
                <a:tab pos="2286000" algn="l"/>
                <a:tab pos="3644900" algn="l"/>
                <a:tab pos="5029200" algn="l"/>
                <a:tab pos="6388100" algn="l"/>
              </a:tabLst>
              <a:defRPr sz="4800">
                <a:latin typeface="Open Sans"/>
                <a:ea typeface="Open Sans"/>
                <a:cs typeface="Open Sans"/>
                <a:sym typeface="Open Sans"/>
              </a:defRPr>
            </a:pPr>
            <a:r>
              <a:rPr lang="hi-IN" dirty="0"/>
              <a:t>एक खुले फ्रैक्चर और बंद फ्रैक्चर को परिभाषित करें, और चार संकेतों और लक्षणों को सूचीबद्ध करें।</a:t>
            </a:r>
            <a:endParaRPr lang="en-IN" dirty="0"/>
          </a:p>
          <a:p>
            <a:pPr lvl="1" indent="0" defTabSz="1896340">
              <a:spcBef>
                <a:spcPts val="1000"/>
              </a:spcBef>
              <a:tabLst>
                <a:tab pos="2286000" algn="l"/>
                <a:tab pos="3644900" algn="l"/>
                <a:tab pos="5029200" algn="l"/>
                <a:tab pos="6388100" algn="l"/>
              </a:tabLst>
              <a:defRPr sz="4800">
                <a:latin typeface="Open Sans"/>
                <a:ea typeface="Open Sans"/>
                <a:cs typeface="Open Sans"/>
                <a:sym typeface="Open Sans"/>
              </a:defRPr>
            </a:pPr>
            <a:r>
              <a:rPr lang="hi-IN" dirty="0"/>
              <a:t>
एक अव्यवस्था, एक मोच और एक तनाव को परिभाषित करें और चार संकेतों और लक्षणों को सूचीबद्ध करें।</a:t>
            </a:r>
            <a:endParaRPr dirty="0"/>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A2A287-F30E-965F-8CE8-767FBC7C07C6}"/>
            </a:ext>
          </a:extLst>
        </p:cNvPr>
        <p:cNvGrpSpPr/>
        <p:nvPr/>
      </p:nvGrpSpPr>
      <p:grpSpPr>
        <a:xfrm>
          <a:off x="0" y="0"/>
          <a:ext cx="0" cy="0"/>
          <a:chOff x="0" y="0"/>
          <a:chExt cx="0" cy="0"/>
        </a:xfrm>
      </p:grpSpPr>
      <p:sp>
        <p:nvSpPr>
          <p:cNvPr id="4" name="Upon completing this lesson, you will be able to:">
            <a:extLst>
              <a:ext uri="{FF2B5EF4-FFF2-40B4-BE49-F238E27FC236}">
                <a16:creationId xmlns:a16="http://schemas.microsoft.com/office/drawing/2014/main" id="{F5718F69-9DD9-9433-D379-32CAAFCAE4EB}"/>
              </a:ext>
            </a:extLst>
          </p:cNvPr>
          <p:cNvSpPr txBox="1">
            <a:spLocks/>
          </p:cNvSpPr>
          <p:nvPr/>
        </p:nvSpPr>
        <p:spPr>
          <a:xfrm>
            <a:off x="577892" y="2703577"/>
            <a:ext cx="7627938" cy="7756525"/>
          </a:xfrm>
          <a:prstGeom prst="rect">
            <a:avLst/>
          </a:prstGeom>
          <a:solidFill>
            <a:srgbClr val="E46C0A"/>
          </a:solidFill>
        </p:spPr>
        <p:txBody>
          <a:bodyPr lIns="89235" tIns="89235" rIns="89235" bIns="89235" anchor="t"/>
          <a:lstStyle>
            <a:lvl1pPr marL="0" marR="0" indent="0" algn="l" defTabSz="1896340" latinLnBrk="0">
              <a:lnSpc>
                <a:spcPct val="100000"/>
              </a:lnSpc>
              <a:spcBef>
                <a:spcPts val="2100"/>
              </a:spcBef>
              <a:spcAft>
                <a:spcPts val="0"/>
              </a:spcAft>
              <a:buClrTx/>
              <a:buSzTx/>
              <a:buFontTx/>
              <a:buNone/>
              <a:tabLst>
                <a:tab pos="2286000" algn="l"/>
                <a:tab pos="3644900" algn="l"/>
                <a:tab pos="5029200" algn="l"/>
                <a:tab pos="6388100" algn="l"/>
              </a:tabLst>
              <a:defRPr sz="4200" b="0" i="0" u="none" strike="noStrike" cap="none" spc="0" baseline="0">
                <a:solidFill>
                  <a:srgbClr val="000000"/>
                </a:solidFill>
                <a:uFillTx/>
                <a:latin typeface="Open Sans"/>
                <a:ea typeface="Open Sans"/>
                <a:cs typeface="Open Sans"/>
                <a:sym typeface="Open Sans"/>
              </a:defRPr>
            </a:lvl1pPr>
            <a:lvl2pPr marL="0" marR="0" indent="4572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2pPr>
            <a:lvl3pPr marL="0" marR="0" indent="9144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3pPr>
            <a:lvl4pPr marL="0" marR="0" indent="13716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4pPr>
            <a:lvl5pPr marL="0" marR="0" indent="18288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5pPr>
            <a:lvl6pPr marL="0" marR="0" indent="22860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6pPr>
            <a:lvl7pPr marL="0" marR="0" indent="27432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7pPr>
            <a:lvl8pPr marL="0" marR="0" indent="32004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8pPr>
            <a:lvl9pPr marL="0" marR="0" indent="36576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9pPr>
          </a:lstStyle>
          <a:p>
            <a:r>
              <a:rPr lang="hi-IN" sz="4800" dirty="0"/>
              <a:t>इस पाठ को पूरा करने पर, आप निम्न में सक्षम होंगे:</a:t>
            </a:r>
            <a:endParaRPr lang="en-US" sz="4800" dirty="0"/>
          </a:p>
        </p:txBody>
      </p:sp>
      <p:sp>
        <p:nvSpPr>
          <p:cNvPr id="6" name="OBJECTIVES">
            <a:extLst>
              <a:ext uri="{FF2B5EF4-FFF2-40B4-BE49-F238E27FC236}">
                <a16:creationId xmlns:a16="http://schemas.microsoft.com/office/drawing/2014/main" id="{800CDD3E-D678-F499-FEBF-63CF25662869}"/>
              </a:ext>
            </a:extLst>
          </p:cNvPr>
          <p:cNvSpPr txBox="1"/>
          <p:nvPr/>
        </p:nvSpPr>
        <p:spPr>
          <a:xfrm>
            <a:off x="8661373" y="787889"/>
            <a:ext cx="2806256" cy="126609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78283" tIns="78283" rIns="78283" bIns="78283">
            <a:spAutoFit/>
          </a:bodyPr>
          <a:lstStyle>
            <a:lvl1pPr defTabSz="1896340">
              <a:defRPr sz="7200" b="1">
                <a:solidFill>
                  <a:srgbClr val="C00000"/>
                </a:solidFill>
                <a:latin typeface="Open Sans"/>
                <a:ea typeface="Open Sans"/>
                <a:cs typeface="Open Sans"/>
                <a:sym typeface="Open Sans"/>
              </a:defRPr>
            </a:lvl1pPr>
          </a:lstStyle>
          <a:p>
            <a:r>
              <a:rPr lang="hi-IN" dirty="0"/>
              <a:t>उद्देश्य</a:t>
            </a:r>
            <a:endParaRPr dirty="0"/>
          </a:p>
        </p:txBody>
      </p:sp>
      <p:sp>
        <p:nvSpPr>
          <p:cNvPr id="14" name="Slide Number">
            <a:extLst>
              <a:ext uri="{FF2B5EF4-FFF2-40B4-BE49-F238E27FC236}">
                <a16:creationId xmlns:a16="http://schemas.microsoft.com/office/drawing/2014/main" id="{604411A1-C3C6-2F4F-82AF-C46323EE4C08}"/>
              </a:ext>
            </a:extLst>
          </p:cNvPr>
          <p:cNvSpPr txBox="1">
            <a:spLocks noGrp="1"/>
          </p:cNvSpPr>
          <p:nvPr>
            <p:ph type="sldNum" sz="quarter" idx="2"/>
          </p:nvPr>
        </p:nvSpPr>
        <p:spPr>
          <a:xfrm>
            <a:off x="22920941" y="12813338"/>
            <a:ext cx="386744" cy="67726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3</a:t>
            </a:fld>
            <a:endParaRPr/>
          </a:p>
        </p:txBody>
      </p:sp>
      <p:sp>
        <p:nvSpPr>
          <p:cNvPr id="2" name="Give two reasons for immobilizing…">
            <a:extLst>
              <a:ext uri="{FF2B5EF4-FFF2-40B4-BE49-F238E27FC236}">
                <a16:creationId xmlns:a16="http://schemas.microsoft.com/office/drawing/2014/main" id="{0CCADB94-4CFD-2BC5-F20A-55F6BA7A1A83}"/>
              </a:ext>
            </a:extLst>
          </p:cNvPr>
          <p:cNvSpPr txBox="1"/>
          <p:nvPr/>
        </p:nvSpPr>
        <p:spPr>
          <a:xfrm>
            <a:off x="11525236" y="5267264"/>
            <a:ext cx="12280872" cy="5841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283" tIns="78283" rIns="78283" bIns="78283">
            <a:spAutoFit/>
          </a:bodyPr>
          <a:lstStyle/>
          <a:p>
            <a:pPr lvl="1" indent="0" defTabSz="1896340">
              <a:spcBef>
                <a:spcPts val="1000"/>
              </a:spcBef>
              <a:tabLst>
                <a:tab pos="2286000" algn="l"/>
                <a:tab pos="3644900" algn="l"/>
                <a:tab pos="5029200" algn="l"/>
                <a:tab pos="6388100" algn="l"/>
              </a:tabLst>
              <a:defRPr sz="4800">
                <a:latin typeface="Open Sans"/>
                <a:ea typeface="Open Sans"/>
                <a:cs typeface="Open Sans"/>
                <a:sym typeface="Open Sans"/>
              </a:defRPr>
            </a:pPr>
            <a:r>
              <a:rPr lang="hi-IN" dirty="0"/>
              <a:t>
 एक रोगी पर एक तनाव</a:t>
            </a:r>
            <a:r>
              <a:rPr lang="en-IN" dirty="0"/>
              <a:t>,</a:t>
            </a:r>
            <a:r>
              <a:rPr lang="hi-IN" dirty="0"/>
              <a:t> एक फ्रैक्चर, एक मोच</a:t>
            </a:r>
            <a:r>
              <a:rPr lang="en-IN" dirty="0"/>
              <a:t>,</a:t>
            </a:r>
            <a:r>
              <a:rPr lang="hi-IN" dirty="0"/>
              <a:t> स्थिर होने के दो कारण बताइए ।</a:t>
            </a:r>
            <a:endParaRPr lang="en-IN" dirty="0"/>
          </a:p>
          <a:p>
            <a:pPr lvl="1" indent="0" defTabSz="1896340">
              <a:spcBef>
                <a:spcPts val="1000"/>
              </a:spcBef>
              <a:tabLst>
                <a:tab pos="2286000" algn="l"/>
                <a:tab pos="3644900" algn="l"/>
                <a:tab pos="5029200" algn="l"/>
                <a:tab pos="6388100" algn="l"/>
              </a:tabLst>
              <a:defRPr sz="4800">
                <a:latin typeface="Open Sans"/>
                <a:ea typeface="Open Sans"/>
                <a:cs typeface="Open Sans"/>
                <a:sym typeface="Open Sans"/>
              </a:defRPr>
            </a:pPr>
            <a:endParaRPr lang="en-IN" dirty="0"/>
          </a:p>
          <a:p>
            <a:pPr lvl="1" indent="0" defTabSz="1896340">
              <a:spcBef>
                <a:spcPts val="1000"/>
              </a:spcBef>
              <a:tabLst>
                <a:tab pos="2286000" algn="l"/>
                <a:tab pos="3644900" algn="l"/>
                <a:tab pos="5029200" algn="l"/>
                <a:tab pos="6388100" algn="l"/>
              </a:tabLst>
              <a:defRPr sz="4800">
                <a:latin typeface="Open Sans"/>
                <a:ea typeface="Open Sans"/>
                <a:cs typeface="Open Sans"/>
                <a:sym typeface="Open Sans"/>
              </a:defRPr>
            </a:pPr>
            <a:r>
              <a:rPr lang="hi-IN" dirty="0"/>
              <a:t>
 हाथ-पैर, कूल्हे और कंधे फ्रैक्चर और अव्यवस्थाओं के पूर्व-अस्पताल उपचार का प्रदर्शन करें।</a:t>
            </a:r>
            <a:endParaRPr dirty="0"/>
          </a:p>
        </p:txBody>
      </p:sp>
      <p:grpSp>
        <p:nvGrpSpPr>
          <p:cNvPr id="3" name="Group">
            <a:extLst>
              <a:ext uri="{FF2B5EF4-FFF2-40B4-BE49-F238E27FC236}">
                <a16:creationId xmlns:a16="http://schemas.microsoft.com/office/drawing/2014/main" id="{D7782D1C-59DF-EBDC-B4DA-4DDC711697C8}"/>
              </a:ext>
            </a:extLst>
          </p:cNvPr>
          <p:cNvGrpSpPr/>
          <p:nvPr/>
        </p:nvGrpSpPr>
        <p:grpSpPr>
          <a:xfrm>
            <a:off x="9844663" y="8424809"/>
            <a:ext cx="1219201" cy="1681958"/>
            <a:chOff x="0" y="128675"/>
            <a:chExt cx="1219200" cy="1681957"/>
          </a:xfrm>
        </p:grpSpPr>
        <p:sp>
          <p:nvSpPr>
            <p:cNvPr id="5" name="Circle">
              <a:extLst>
                <a:ext uri="{FF2B5EF4-FFF2-40B4-BE49-F238E27FC236}">
                  <a16:creationId xmlns:a16="http://schemas.microsoft.com/office/drawing/2014/main" id="{991157D7-D75C-83E2-F111-8DAF4DCD3412}"/>
                </a:ext>
              </a:extLst>
            </p:cNvPr>
            <p:cNvSpPr/>
            <p:nvPr/>
          </p:nvSpPr>
          <p:spPr>
            <a:xfrm>
              <a:off x="0" y="265245"/>
              <a:ext cx="1219200" cy="1219201"/>
            </a:xfrm>
            <a:prstGeom prst="ellipse">
              <a:avLst/>
            </a:prstGeom>
            <a:solidFill>
              <a:srgbClr val="DDDDDD"/>
            </a:solidFill>
            <a:ln w="12700" cap="flat">
              <a:noFill/>
              <a:miter lim="400000"/>
            </a:ln>
            <a:effectLst/>
          </p:spPr>
          <p:txBody>
            <a:bodyPr wrap="square" lIns="78283" tIns="78283" rIns="78283" bIns="78283" numCol="1" anchor="t">
              <a:noAutofit/>
            </a:bodyPr>
            <a:lstStyle/>
            <a:p>
              <a:endParaRPr/>
            </a:p>
          </p:txBody>
        </p:sp>
        <p:sp>
          <p:nvSpPr>
            <p:cNvPr id="7" name="4">
              <a:extLst>
                <a:ext uri="{FF2B5EF4-FFF2-40B4-BE49-F238E27FC236}">
                  <a16:creationId xmlns:a16="http://schemas.microsoft.com/office/drawing/2014/main" id="{01ED7B49-20AC-663C-9BDC-783412D8F9FF}"/>
                </a:ext>
              </a:extLst>
            </p:cNvPr>
            <p:cNvSpPr txBox="1"/>
            <p:nvPr/>
          </p:nvSpPr>
          <p:spPr>
            <a:xfrm>
              <a:off x="261804" y="128675"/>
              <a:ext cx="822592" cy="168195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numCol="1" anchor="t">
              <a:noAutofit/>
            </a:bodyPr>
            <a:lstStyle>
              <a:lvl1pPr>
                <a:defRPr sz="7200" i="1">
                  <a:solidFill>
                    <a:srgbClr val="C00000"/>
                  </a:solidFill>
                  <a:latin typeface="Open Sans"/>
                  <a:ea typeface="Open Sans"/>
                  <a:cs typeface="Open Sans"/>
                  <a:sym typeface="Open Sans"/>
                </a:defRPr>
              </a:lvl1pPr>
            </a:lstStyle>
            <a:p>
              <a:r>
                <a:t>4</a:t>
              </a:r>
            </a:p>
          </p:txBody>
        </p:sp>
      </p:grpSp>
      <p:grpSp>
        <p:nvGrpSpPr>
          <p:cNvPr id="8" name="Group">
            <a:extLst>
              <a:ext uri="{FF2B5EF4-FFF2-40B4-BE49-F238E27FC236}">
                <a16:creationId xmlns:a16="http://schemas.microsoft.com/office/drawing/2014/main" id="{98402F36-9AF7-7EB1-CEEC-959B9084C07D}"/>
              </a:ext>
            </a:extLst>
          </p:cNvPr>
          <p:cNvGrpSpPr/>
          <p:nvPr/>
        </p:nvGrpSpPr>
        <p:grpSpPr>
          <a:xfrm>
            <a:off x="9844663" y="5317437"/>
            <a:ext cx="1219201" cy="1681958"/>
            <a:chOff x="0" y="115975"/>
            <a:chExt cx="1219200" cy="1681957"/>
          </a:xfrm>
        </p:grpSpPr>
        <p:sp>
          <p:nvSpPr>
            <p:cNvPr id="9" name="Circle">
              <a:extLst>
                <a:ext uri="{FF2B5EF4-FFF2-40B4-BE49-F238E27FC236}">
                  <a16:creationId xmlns:a16="http://schemas.microsoft.com/office/drawing/2014/main" id="{E131B88A-80BB-E15E-0C46-9A08C14B2674}"/>
                </a:ext>
              </a:extLst>
            </p:cNvPr>
            <p:cNvSpPr/>
            <p:nvPr/>
          </p:nvSpPr>
          <p:spPr>
            <a:xfrm>
              <a:off x="0" y="265245"/>
              <a:ext cx="1219200" cy="1219201"/>
            </a:xfrm>
            <a:prstGeom prst="ellipse">
              <a:avLst/>
            </a:prstGeom>
            <a:solidFill>
              <a:srgbClr val="DDDDDD"/>
            </a:solidFill>
            <a:ln w="12700" cap="flat">
              <a:noFill/>
              <a:miter lim="400000"/>
            </a:ln>
            <a:effectLst/>
          </p:spPr>
          <p:txBody>
            <a:bodyPr wrap="square" lIns="78283" tIns="78283" rIns="78283" bIns="78283" numCol="1" anchor="t">
              <a:noAutofit/>
            </a:bodyPr>
            <a:lstStyle/>
            <a:p>
              <a:endParaRPr/>
            </a:p>
          </p:txBody>
        </p:sp>
        <p:sp>
          <p:nvSpPr>
            <p:cNvPr id="10" name="3">
              <a:extLst>
                <a:ext uri="{FF2B5EF4-FFF2-40B4-BE49-F238E27FC236}">
                  <a16:creationId xmlns:a16="http://schemas.microsoft.com/office/drawing/2014/main" id="{09784190-E474-C33D-3E2E-E3AB96C20E37}"/>
                </a:ext>
              </a:extLst>
            </p:cNvPr>
            <p:cNvSpPr txBox="1"/>
            <p:nvPr/>
          </p:nvSpPr>
          <p:spPr>
            <a:xfrm>
              <a:off x="249104" y="115975"/>
              <a:ext cx="822592" cy="168195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numCol="1" anchor="t">
              <a:noAutofit/>
            </a:bodyPr>
            <a:lstStyle>
              <a:lvl1pPr>
                <a:defRPr sz="7200" i="1">
                  <a:solidFill>
                    <a:srgbClr val="C00000"/>
                  </a:solidFill>
                  <a:latin typeface="Open Sans"/>
                  <a:ea typeface="Open Sans"/>
                  <a:cs typeface="Open Sans"/>
                  <a:sym typeface="Open Sans"/>
                </a:defRPr>
              </a:lvl1pPr>
            </a:lstStyle>
            <a:p>
              <a:r>
                <a:t>3</a:t>
              </a:r>
            </a:p>
          </p:txBody>
        </p:sp>
      </p:grpSp>
    </p:spTree>
    <p:extLst>
      <p:ext uri="{BB962C8B-B14F-4D97-AF65-F5344CB8AC3E}">
        <p14:creationId xmlns:p14="http://schemas.microsoft.com/office/powerpoint/2010/main" val="317323362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mergency Medical Services System (EMS)">
            <a:extLst>
              <a:ext uri="{FF2B5EF4-FFF2-40B4-BE49-F238E27FC236}">
                <a16:creationId xmlns:a16="http://schemas.microsoft.com/office/drawing/2014/main" id="{5BDA02DF-461E-06A7-3B8E-2988932644D8}"/>
              </a:ext>
            </a:extLst>
          </p:cNvPr>
          <p:cNvSpPr txBox="1"/>
          <p:nvPr/>
        </p:nvSpPr>
        <p:spPr>
          <a:xfrm>
            <a:off x="742142" y="2604560"/>
            <a:ext cx="7113118" cy="10994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r>
              <a:rPr lang="hi-IN" dirty="0"/>
              <a:t>कंकाल प्रणाली</a:t>
            </a:r>
            <a:endParaRPr lang="en-IN" dirty="0"/>
          </a:p>
        </p:txBody>
      </p:sp>
      <p:pic>
        <p:nvPicPr>
          <p:cNvPr id="6" name="image.jpeg" descr="image.jpeg">
            <a:extLst>
              <a:ext uri="{FF2B5EF4-FFF2-40B4-BE49-F238E27FC236}">
                <a16:creationId xmlns:a16="http://schemas.microsoft.com/office/drawing/2014/main" id="{C01A5662-B06A-6869-E801-6F9BBD149624}"/>
              </a:ext>
            </a:extLst>
          </p:cNvPr>
          <p:cNvPicPr>
            <a:picLocks noChangeAspect="1"/>
          </p:cNvPicPr>
          <p:nvPr/>
        </p:nvPicPr>
        <p:blipFill>
          <a:blip r:embed="rId2"/>
          <a:stretch>
            <a:fillRect/>
          </a:stretch>
        </p:blipFill>
        <p:spPr>
          <a:xfrm>
            <a:off x="17237222" y="652159"/>
            <a:ext cx="3532378" cy="12570297"/>
          </a:xfrm>
          <a:prstGeom prst="rect">
            <a:avLst/>
          </a:prstGeom>
          <a:ln w="12700">
            <a:miter lim="400000"/>
          </a:ln>
        </p:spPr>
      </p:pic>
      <p:pic>
        <p:nvPicPr>
          <p:cNvPr id="7" name="image.jpeg" descr="image.jpeg">
            <a:extLst>
              <a:ext uri="{FF2B5EF4-FFF2-40B4-BE49-F238E27FC236}">
                <a16:creationId xmlns:a16="http://schemas.microsoft.com/office/drawing/2014/main" id="{82877AB3-6571-FC9B-34B9-20E221FE0852}"/>
              </a:ext>
            </a:extLst>
          </p:cNvPr>
          <p:cNvPicPr>
            <a:picLocks noChangeAspect="1"/>
          </p:cNvPicPr>
          <p:nvPr/>
        </p:nvPicPr>
        <p:blipFill>
          <a:blip r:embed="rId3"/>
          <a:stretch>
            <a:fillRect/>
          </a:stretch>
        </p:blipFill>
        <p:spPr>
          <a:xfrm>
            <a:off x="10303551" y="641121"/>
            <a:ext cx="5604890" cy="12581335"/>
          </a:xfrm>
          <a:prstGeom prst="rect">
            <a:avLst/>
          </a:prstGeom>
          <a:ln w="12700">
            <a:miter lim="400000"/>
          </a:ln>
        </p:spPr>
      </p:pic>
    </p:spTree>
    <p:extLst>
      <p:ext uri="{BB962C8B-B14F-4D97-AF65-F5344CB8AC3E}">
        <p14:creationId xmlns:p14="http://schemas.microsoft.com/office/powerpoint/2010/main" val="343369284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E90B30-928D-2584-72F0-282284F97B06}"/>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C34FA68B-B577-CFF9-C53B-C0F84F52833C}"/>
              </a:ext>
            </a:extLst>
          </p:cNvPr>
          <p:cNvSpPr/>
          <p:nvPr/>
        </p:nvSpPr>
        <p:spPr>
          <a:xfrm>
            <a:off x="8167732" y="0"/>
            <a:ext cx="16216268" cy="13716001"/>
          </a:xfrm>
          <a:prstGeom prst="rect">
            <a:avLst/>
          </a:prstGeom>
          <a:solidFill>
            <a:schemeClr val="accent6">
              <a:lumMod val="20000"/>
              <a:lumOff val="80000"/>
            </a:schemeClr>
          </a:solidFill>
          <a:ln w="12700">
            <a:miter lim="400000"/>
          </a:ln>
        </p:spPr>
        <p:txBody>
          <a:bodyPr lIns="78283" tIns="78283" rIns="78283" bIns="78283"/>
          <a:lstStyle/>
          <a:p>
            <a:endParaRPr dirty="0"/>
          </a:p>
        </p:txBody>
      </p:sp>
      <p:sp>
        <p:nvSpPr>
          <p:cNvPr id="8" name="Rectangle">
            <a:extLst>
              <a:ext uri="{FF2B5EF4-FFF2-40B4-BE49-F238E27FC236}">
                <a16:creationId xmlns:a16="http://schemas.microsoft.com/office/drawing/2014/main" id="{C343CB4F-ED42-BB72-6F10-914364309CA5}"/>
              </a:ext>
            </a:extLst>
          </p:cNvPr>
          <p:cNvSpPr/>
          <p:nvPr/>
        </p:nvSpPr>
        <p:spPr>
          <a:xfrm>
            <a:off x="1016000" y="13512800"/>
            <a:ext cx="3815338" cy="203200"/>
          </a:xfrm>
          <a:prstGeom prst="rect">
            <a:avLst/>
          </a:prstGeom>
          <a:solidFill>
            <a:srgbClr val="585756"/>
          </a:solidFill>
          <a:ln w="12700">
            <a:miter lim="400000"/>
          </a:ln>
        </p:spPr>
        <p:txBody>
          <a:bodyPr lIns="78283" tIns="78283" rIns="78283" bIns="78283"/>
          <a:lstStyle/>
          <a:p>
            <a:endParaRPr/>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8B5680C5-3E32-5160-0F39-B674DE384C2D}"/>
              </a:ext>
            </a:extLst>
          </p:cNvPr>
          <p:cNvSpPr txBox="1"/>
          <p:nvPr/>
        </p:nvSpPr>
        <p:spPr>
          <a:xfrm>
            <a:off x="8564880" y="4716207"/>
            <a:ext cx="15076257" cy="11609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a:defRPr sz="6400">
                <a:solidFill>
                  <a:srgbClr val="FFFFFF"/>
                </a:solidFill>
                <a:latin typeface="Open Sans Semibold"/>
                <a:ea typeface="Open Sans Semibold"/>
                <a:cs typeface="Open Sans Semibold"/>
                <a:sym typeface="Open Sans Semibold"/>
              </a:defRPr>
            </a:pPr>
            <a:r>
              <a:rPr lang="hi-IN" dirty="0">
                <a:solidFill>
                  <a:schemeClr val="tx1"/>
                </a:solidFill>
              </a:rPr>
              <a:t>हड्डी की निरंतरता में कोई भी टूटना।</a:t>
            </a:r>
            <a:endParaRPr lang="en-US" dirty="0">
              <a:solidFill>
                <a:schemeClr val="tx1"/>
              </a:solidFill>
            </a:endParaRPr>
          </a:p>
        </p:txBody>
      </p:sp>
      <p:sp>
        <p:nvSpPr>
          <p:cNvPr id="113" name="Rectangle">
            <a:extLst>
              <a:ext uri="{FF2B5EF4-FFF2-40B4-BE49-F238E27FC236}">
                <a16:creationId xmlns:a16="http://schemas.microsoft.com/office/drawing/2014/main" id="{CF4DFEB5-7EE8-F352-E91C-BE8A034123A2}"/>
              </a:ext>
            </a:extLst>
          </p:cNvPr>
          <p:cNvSpPr/>
          <p:nvPr/>
        </p:nvSpPr>
        <p:spPr>
          <a:xfrm>
            <a:off x="1016000" y="13512800"/>
            <a:ext cx="3815338" cy="203200"/>
          </a:xfrm>
          <a:prstGeom prst="rect">
            <a:avLst/>
          </a:prstGeom>
          <a:solidFill>
            <a:srgbClr val="585756"/>
          </a:solidFill>
          <a:ln w="12700">
            <a:miter lim="400000"/>
          </a:ln>
        </p:spPr>
        <p:txBody>
          <a:bodyPr lIns="78283" tIns="78283" rIns="78283" bIns="78283"/>
          <a:lstStyle/>
          <a:p>
            <a:endParaRPr/>
          </a:p>
        </p:txBody>
      </p:sp>
      <p:sp>
        <p:nvSpPr>
          <p:cNvPr id="114" name="PPT 2 -">
            <a:extLst>
              <a:ext uri="{FF2B5EF4-FFF2-40B4-BE49-F238E27FC236}">
                <a16:creationId xmlns:a16="http://schemas.microsoft.com/office/drawing/2014/main" id="{F593C478-D862-E152-E1BF-05F845ABAC07}"/>
              </a:ext>
            </a:extLst>
          </p:cNvPr>
          <p:cNvSpPr txBox="1"/>
          <p:nvPr/>
        </p:nvSpPr>
        <p:spPr>
          <a:xfrm>
            <a:off x="21437178" y="12813338"/>
            <a:ext cx="1626446" cy="6197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t>PPT </a:t>
            </a:r>
            <a:r>
              <a:rPr lang="en-US" b="1" dirty="0"/>
              <a:t>11</a:t>
            </a:r>
            <a:r>
              <a:rPr b="1" dirty="0"/>
              <a:t> -</a:t>
            </a:r>
          </a:p>
        </p:txBody>
      </p:sp>
      <p:sp>
        <p:nvSpPr>
          <p:cNvPr id="115" name="Rectangle">
            <a:extLst>
              <a:ext uri="{FF2B5EF4-FFF2-40B4-BE49-F238E27FC236}">
                <a16:creationId xmlns:a16="http://schemas.microsoft.com/office/drawing/2014/main" id="{29ACD9B1-0A98-7AD2-0119-4A904D84B6F5}"/>
              </a:ext>
            </a:extLst>
          </p:cNvPr>
          <p:cNvSpPr/>
          <p:nvPr/>
        </p:nvSpPr>
        <p:spPr>
          <a:xfrm>
            <a:off x="21539200" y="13512800"/>
            <a:ext cx="1879600" cy="203200"/>
          </a:xfrm>
          <a:prstGeom prst="rect">
            <a:avLst/>
          </a:prstGeom>
          <a:solidFill>
            <a:srgbClr val="585756"/>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7B81EB6F-3174-1892-DE03-6BB2E251CFDF}"/>
              </a:ext>
            </a:extLst>
          </p:cNvPr>
          <p:cNvSpPr txBox="1">
            <a:spLocks noGrp="1"/>
          </p:cNvSpPr>
          <p:nvPr>
            <p:ph type="sldNum" sz="quarter" idx="2"/>
          </p:nvPr>
        </p:nvSpPr>
        <p:spPr>
          <a:xfrm>
            <a:off x="22920941" y="12813338"/>
            <a:ext cx="720196" cy="6994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5</a:t>
            </a:fld>
            <a:endParaRPr dirty="0"/>
          </a:p>
        </p:txBody>
      </p:sp>
      <p:pic>
        <p:nvPicPr>
          <p:cNvPr id="5" name="Picture 4">
            <a:extLst>
              <a:ext uri="{FF2B5EF4-FFF2-40B4-BE49-F238E27FC236}">
                <a16:creationId xmlns:a16="http://schemas.microsoft.com/office/drawing/2014/main" id="{27FF22BA-808A-2538-570E-E21EB15BAAD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716546" y="225393"/>
            <a:ext cx="2231141" cy="2428598"/>
          </a:xfrm>
          <a:prstGeom prst="rect">
            <a:avLst/>
          </a:prstGeom>
        </p:spPr>
      </p:pic>
      <p:pic>
        <p:nvPicPr>
          <p:cNvPr id="6" name="Picture 5" descr="A logo with text on it&#10;&#10;AI-generated content may be incorrect.">
            <a:extLst>
              <a:ext uri="{FF2B5EF4-FFF2-40B4-BE49-F238E27FC236}">
                <a16:creationId xmlns:a16="http://schemas.microsoft.com/office/drawing/2014/main" id="{5AB49C97-DF49-072B-030C-2D93E302C6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0721" y="50560"/>
            <a:ext cx="3258094" cy="2137626"/>
          </a:xfrm>
          <a:prstGeom prst="rect">
            <a:avLst/>
          </a:prstGeom>
        </p:spPr>
      </p:pic>
      <p:sp>
        <p:nvSpPr>
          <p:cNvPr id="9" name="Course Purpose">
            <a:extLst>
              <a:ext uri="{FF2B5EF4-FFF2-40B4-BE49-F238E27FC236}">
                <a16:creationId xmlns:a16="http://schemas.microsoft.com/office/drawing/2014/main" id="{72BAA24D-EB31-3479-773A-B7849C6E8FBB}"/>
              </a:ext>
            </a:extLst>
          </p:cNvPr>
          <p:cNvSpPr txBox="1"/>
          <p:nvPr/>
        </p:nvSpPr>
        <p:spPr>
          <a:xfrm>
            <a:off x="742863" y="2812493"/>
            <a:ext cx="7113118" cy="10994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r>
              <a:rPr lang="hi-IN"/>
              <a:t>टूटना</a:t>
            </a:r>
            <a:endParaRPr lang="en-IN" dirty="0"/>
          </a:p>
        </p:txBody>
      </p:sp>
    </p:spTree>
    <p:extLst>
      <p:ext uri="{BB962C8B-B14F-4D97-AF65-F5344CB8AC3E}">
        <p14:creationId xmlns:p14="http://schemas.microsoft.com/office/powerpoint/2010/main" val="761576584"/>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64E13C-361F-27BE-3005-06E8219B6491}"/>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3CE04295-BFB1-21D3-3D0C-E777D2147336}"/>
              </a:ext>
            </a:extLst>
          </p:cNvPr>
          <p:cNvSpPr/>
          <p:nvPr/>
        </p:nvSpPr>
        <p:spPr>
          <a:xfrm>
            <a:off x="8167732" y="0"/>
            <a:ext cx="16216268" cy="13716001"/>
          </a:xfrm>
          <a:prstGeom prst="rect">
            <a:avLst/>
          </a:prstGeom>
          <a:solidFill>
            <a:schemeClr val="accent6">
              <a:lumMod val="20000"/>
              <a:lumOff val="80000"/>
            </a:schemeClr>
          </a:solidFill>
          <a:ln w="12700">
            <a:miter lim="400000"/>
          </a:ln>
        </p:spPr>
        <p:txBody>
          <a:bodyPr lIns="78283" tIns="78283" rIns="78283" bIns="78283"/>
          <a:lstStyle/>
          <a:p>
            <a:endParaRPr dirty="0"/>
          </a:p>
        </p:txBody>
      </p:sp>
      <p:sp>
        <p:nvSpPr>
          <p:cNvPr id="8" name="Rectangle">
            <a:extLst>
              <a:ext uri="{FF2B5EF4-FFF2-40B4-BE49-F238E27FC236}">
                <a16:creationId xmlns:a16="http://schemas.microsoft.com/office/drawing/2014/main" id="{F986662E-9C66-047B-FB50-BBDAC882F225}"/>
              </a:ext>
            </a:extLst>
          </p:cNvPr>
          <p:cNvSpPr/>
          <p:nvPr/>
        </p:nvSpPr>
        <p:spPr>
          <a:xfrm>
            <a:off x="1016000" y="13512800"/>
            <a:ext cx="3815338" cy="203200"/>
          </a:xfrm>
          <a:prstGeom prst="rect">
            <a:avLst/>
          </a:prstGeom>
          <a:solidFill>
            <a:srgbClr val="585756"/>
          </a:solidFill>
          <a:ln w="12700">
            <a:miter lim="400000"/>
          </a:ln>
        </p:spPr>
        <p:txBody>
          <a:bodyPr lIns="78283" tIns="78283" rIns="78283" bIns="78283"/>
          <a:lstStyle/>
          <a:p>
            <a:endParaRPr/>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9794E196-B00B-2EAE-922E-9ACCA3989D8C}"/>
              </a:ext>
            </a:extLst>
          </p:cNvPr>
          <p:cNvSpPr txBox="1"/>
          <p:nvPr/>
        </p:nvSpPr>
        <p:spPr>
          <a:xfrm>
            <a:off x="8564880" y="4716207"/>
            <a:ext cx="15076257" cy="45053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a:defRPr sz="6400">
                <a:solidFill>
                  <a:srgbClr val="FFFFFF"/>
                </a:solidFill>
                <a:latin typeface="Open Sans Semibold"/>
                <a:ea typeface="Open Sans Semibold"/>
                <a:cs typeface="Open Sans Semibold"/>
                <a:sym typeface="Open Sans Semibold"/>
              </a:defRPr>
            </a:pPr>
            <a:r>
              <a:rPr lang="hi-IN" dirty="0">
                <a:solidFill>
                  <a:schemeClr val="tx1"/>
                </a:solidFill>
              </a:rPr>
              <a:t>एक </a:t>
            </a:r>
            <a:r>
              <a:rPr lang="hi-IN" sz="6400" dirty="0">
                <a:solidFill>
                  <a:schemeClr val="tx1"/>
                </a:solidFill>
              </a:rPr>
              <a:t>जोड</a:t>
            </a:r>
            <a:r>
              <a:rPr lang="hi-IN" dirty="0">
                <a:solidFill>
                  <a:schemeClr val="tx1"/>
                </a:solidFill>
              </a:rPr>
              <a:t> </a:t>
            </a:r>
            <a:r>
              <a:rPr lang="en-IN" dirty="0">
                <a:solidFill>
                  <a:schemeClr val="tx1"/>
                </a:solidFill>
              </a:rPr>
              <a:t>(joint) </a:t>
            </a:r>
            <a:r>
              <a:rPr lang="hi-IN" dirty="0">
                <a:solidFill>
                  <a:schemeClr val="tx1"/>
                </a:solidFill>
              </a:rPr>
              <a:t>इसी तरह रहता है और चोट जिसमें एक हड्डी को उसकी सामान्य स्थिति से बाहर ले जाया जाता है 
</a:t>
            </a:r>
            <a:endParaRPr lang="en-US" dirty="0">
              <a:solidFill>
                <a:schemeClr val="tx1"/>
              </a:solidFill>
            </a:endParaRPr>
          </a:p>
        </p:txBody>
      </p:sp>
      <p:sp>
        <p:nvSpPr>
          <p:cNvPr id="113" name="Rectangle">
            <a:extLst>
              <a:ext uri="{FF2B5EF4-FFF2-40B4-BE49-F238E27FC236}">
                <a16:creationId xmlns:a16="http://schemas.microsoft.com/office/drawing/2014/main" id="{D7C71973-C9E0-B1A2-C558-40BD2AFD893F}"/>
              </a:ext>
            </a:extLst>
          </p:cNvPr>
          <p:cNvSpPr/>
          <p:nvPr/>
        </p:nvSpPr>
        <p:spPr>
          <a:xfrm>
            <a:off x="1016000" y="13512800"/>
            <a:ext cx="3815338" cy="203200"/>
          </a:xfrm>
          <a:prstGeom prst="rect">
            <a:avLst/>
          </a:prstGeom>
          <a:solidFill>
            <a:srgbClr val="585756"/>
          </a:solidFill>
          <a:ln w="12700">
            <a:miter lim="400000"/>
          </a:ln>
        </p:spPr>
        <p:txBody>
          <a:bodyPr lIns="78283" tIns="78283" rIns="78283" bIns="78283"/>
          <a:lstStyle/>
          <a:p>
            <a:endParaRPr/>
          </a:p>
        </p:txBody>
      </p:sp>
      <p:sp>
        <p:nvSpPr>
          <p:cNvPr id="114" name="PPT 2 -">
            <a:extLst>
              <a:ext uri="{FF2B5EF4-FFF2-40B4-BE49-F238E27FC236}">
                <a16:creationId xmlns:a16="http://schemas.microsoft.com/office/drawing/2014/main" id="{C67093B1-5258-BA09-B440-48F1EFA09DD7}"/>
              </a:ext>
            </a:extLst>
          </p:cNvPr>
          <p:cNvSpPr txBox="1"/>
          <p:nvPr/>
        </p:nvSpPr>
        <p:spPr>
          <a:xfrm>
            <a:off x="21437178" y="12813338"/>
            <a:ext cx="1626446" cy="6197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t>PPT </a:t>
            </a:r>
            <a:r>
              <a:rPr lang="en-US" b="1" dirty="0"/>
              <a:t>11</a:t>
            </a:r>
            <a:r>
              <a:rPr b="1" dirty="0"/>
              <a:t> -</a:t>
            </a:r>
          </a:p>
        </p:txBody>
      </p:sp>
      <p:sp>
        <p:nvSpPr>
          <p:cNvPr id="115" name="Rectangle">
            <a:extLst>
              <a:ext uri="{FF2B5EF4-FFF2-40B4-BE49-F238E27FC236}">
                <a16:creationId xmlns:a16="http://schemas.microsoft.com/office/drawing/2014/main" id="{82AF9CCE-F0ED-5DA0-FA5F-CD859D5933EB}"/>
              </a:ext>
            </a:extLst>
          </p:cNvPr>
          <p:cNvSpPr/>
          <p:nvPr/>
        </p:nvSpPr>
        <p:spPr>
          <a:xfrm>
            <a:off x="21539200" y="13512800"/>
            <a:ext cx="1879600" cy="203200"/>
          </a:xfrm>
          <a:prstGeom prst="rect">
            <a:avLst/>
          </a:prstGeom>
          <a:solidFill>
            <a:srgbClr val="585756"/>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1799F184-0352-72FF-07C5-10CB0DC39EAD}"/>
              </a:ext>
            </a:extLst>
          </p:cNvPr>
          <p:cNvSpPr txBox="1">
            <a:spLocks noGrp="1"/>
          </p:cNvSpPr>
          <p:nvPr>
            <p:ph type="sldNum" sz="quarter" idx="2"/>
          </p:nvPr>
        </p:nvSpPr>
        <p:spPr>
          <a:xfrm>
            <a:off x="22920941" y="12813338"/>
            <a:ext cx="720196" cy="69946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6</a:t>
            </a:fld>
            <a:endParaRPr dirty="0"/>
          </a:p>
        </p:txBody>
      </p:sp>
      <p:pic>
        <p:nvPicPr>
          <p:cNvPr id="5" name="Picture 4">
            <a:extLst>
              <a:ext uri="{FF2B5EF4-FFF2-40B4-BE49-F238E27FC236}">
                <a16:creationId xmlns:a16="http://schemas.microsoft.com/office/drawing/2014/main" id="{998EEB00-E840-59D1-5BC3-DD83225D23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716546" y="225393"/>
            <a:ext cx="2231141" cy="2428598"/>
          </a:xfrm>
          <a:prstGeom prst="rect">
            <a:avLst/>
          </a:prstGeom>
        </p:spPr>
      </p:pic>
      <p:pic>
        <p:nvPicPr>
          <p:cNvPr id="6" name="Picture 5" descr="A logo with text on it&#10;&#10;AI-generated content may be incorrect.">
            <a:extLst>
              <a:ext uri="{FF2B5EF4-FFF2-40B4-BE49-F238E27FC236}">
                <a16:creationId xmlns:a16="http://schemas.microsoft.com/office/drawing/2014/main" id="{CA06970D-9DB1-47B0-ED7A-515C113D5A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0721" y="50560"/>
            <a:ext cx="3258094" cy="2137626"/>
          </a:xfrm>
          <a:prstGeom prst="rect">
            <a:avLst/>
          </a:prstGeom>
        </p:spPr>
      </p:pic>
      <p:sp>
        <p:nvSpPr>
          <p:cNvPr id="9" name="Course Purpose">
            <a:extLst>
              <a:ext uri="{FF2B5EF4-FFF2-40B4-BE49-F238E27FC236}">
                <a16:creationId xmlns:a16="http://schemas.microsoft.com/office/drawing/2014/main" id="{DD236AF9-B4D3-CC34-71E2-FF477B4C9098}"/>
              </a:ext>
            </a:extLst>
          </p:cNvPr>
          <p:cNvSpPr txBox="1"/>
          <p:nvPr/>
        </p:nvSpPr>
        <p:spPr>
          <a:xfrm>
            <a:off x="742863" y="2812493"/>
            <a:ext cx="7113118" cy="10994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r>
              <a:rPr lang="hi-IN" dirty="0"/>
              <a:t>अव्यवस्था</a:t>
            </a:r>
            <a:endParaRPr lang="en-IN" dirty="0"/>
          </a:p>
        </p:txBody>
      </p:sp>
    </p:spTree>
    <p:extLst>
      <p:ext uri="{BB962C8B-B14F-4D97-AF65-F5344CB8AC3E}">
        <p14:creationId xmlns:p14="http://schemas.microsoft.com/office/powerpoint/2010/main" val="3645385247"/>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7B9D4F-F853-55DF-4BD6-1F68E63D88F5}"/>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B763E07C-0AB4-B1CC-E2AE-2B0480553A12}"/>
              </a:ext>
            </a:extLst>
          </p:cNvPr>
          <p:cNvSpPr/>
          <p:nvPr/>
        </p:nvSpPr>
        <p:spPr>
          <a:xfrm>
            <a:off x="8167732" y="0"/>
            <a:ext cx="16216268" cy="13716001"/>
          </a:xfrm>
          <a:prstGeom prst="rect">
            <a:avLst/>
          </a:prstGeom>
          <a:solidFill>
            <a:schemeClr val="accent6">
              <a:lumMod val="20000"/>
              <a:lumOff val="80000"/>
            </a:schemeClr>
          </a:solidFill>
          <a:ln w="12700">
            <a:miter lim="400000"/>
          </a:ln>
        </p:spPr>
        <p:txBody>
          <a:bodyPr lIns="78283" tIns="78283" rIns="78283" bIns="78283"/>
          <a:lstStyle/>
          <a:p>
            <a:endParaRPr dirty="0"/>
          </a:p>
        </p:txBody>
      </p:sp>
      <p:sp>
        <p:nvSpPr>
          <p:cNvPr id="8" name="Rectangle">
            <a:extLst>
              <a:ext uri="{FF2B5EF4-FFF2-40B4-BE49-F238E27FC236}">
                <a16:creationId xmlns:a16="http://schemas.microsoft.com/office/drawing/2014/main" id="{8FFCF57A-B4F3-8588-D308-27C1B52344F4}"/>
              </a:ext>
            </a:extLst>
          </p:cNvPr>
          <p:cNvSpPr/>
          <p:nvPr/>
        </p:nvSpPr>
        <p:spPr>
          <a:xfrm>
            <a:off x="1016000" y="13512800"/>
            <a:ext cx="3815338" cy="203200"/>
          </a:xfrm>
          <a:prstGeom prst="rect">
            <a:avLst/>
          </a:prstGeom>
          <a:solidFill>
            <a:srgbClr val="585756"/>
          </a:solidFill>
          <a:ln w="12700">
            <a:miter lim="400000"/>
          </a:ln>
        </p:spPr>
        <p:txBody>
          <a:bodyPr lIns="78283" tIns="78283" rIns="78283" bIns="78283"/>
          <a:lstStyle/>
          <a:p>
            <a:endParaRPr/>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82D71E46-50D5-2BAE-B937-F93CE9DD0C13}"/>
              </a:ext>
            </a:extLst>
          </p:cNvPr>
          <p:cNvSpPr txBox="1"/>
          <p:nvPr/>
        </p:nvSpPr>
        <p:spPr>
          <a:xfrm>
            <a:off x="8564880" y="4716207"/>
            <a:ext cx="15076257" cy="34219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a:defRPr sz="6400">
                <a:solidFill>
                  <a:srgbClr val="FFFFFF"/>
                </a:solidFill>
                <a:latin typeface="Open Sans Semibold"/>
                <a:ea typeface="Open Sans Semibold"/>
                <a:cs typeface="Open Sans Semibold"/>
                <a:sym typeface="Open Sans Semibold"/>
              </a:defRPr>
            </a:pPr>
            <a:r>
              <a:rPr lang="hi-IN" dirty="0">
                <a:solidFill>
                  <a:schemeClr val="tx1"/>
                </a:solidFill>
              </a:rPr>
              <a:t>चोट जिसमें स्नायुबंधन खिंचे हुए होते हैं या आंशिक रूप से फटे होते हैं, आमतौर पर</a:t>
            </a:r>
            <a:r>
              <a:rPr lang="hi-IN" sz="6400" dirty="0"/>
              <a:t> </a:t>
            </a:r>
            <a:r>
              <a:rPr lang="hi-IN" sz="6400" dirty="0">
                <a:solidFill>
                  <a:schemeClr val="tx1"/>
                </a:solidFill>
              </a:rPr>
              <a:t>जो</a:t>
            </a:r>
            <a:r>
              <a:rPr lang="hi-IN" dirty="0">
                <a:solidFill>
                  <a:schemeClr val="tx1"/>
                </a:solidFill>
              </a:rPr>
              <a:t>ड़</a:t>
            </a:r>
            <a:r>
              <a:rPr lang="en-IN" dirty="0">
                <a:solidFill>
                  <a:schemeClr val="tx1"/>
                </a:solidFill>
              </a:rPr>
              <a:t> </a:t>
            </a:r>
            <a:r>
              <a:rPr lang="hi-IN" sz="6400" dirty="0">
                <a:solidFill>
                  <a:schemeClr val="tx1"/>
                </a:solidFill>
              </a:rPr>
              <a:t>की</a:t>
            </a:r>
            <a:r>
              <a:rPr lang="hi-IN" sz="6400" dirty="0"/>
              <a:t> </a:t>
            </a:r>
            <a:r>
              <a:rPr lang="hi-IN" dirty="0">
                <a:solidFill>
                  <a:schemeClr val="tx1"/>
                </a:solidFill>
              </a:rPr>
              <a:t>चोटों से जुड़े होते हैं।</a:t>
            </a:r>
            <a:endParaRPr lang="en-US" dirty="0">
              <a:solidFill>
                <a:schemeClr val="tx1"/>
              </a:solidFill>
            </a:endParaRPr>
          </a:p>
        </p:txBody>
      </p:sp>
      <p:sp>
        <p:nvSpPr>
          <p:cNvPr id="113" name="Rectangle">
            <a:extLst>
              <a:ext uri="{FF2B5EF4-FFF2-40B4-BE49-F238E27FC236}">
                <a16:creationId xmlns:a16="http://schemas.microsoft.com/office/drawing/2014/main" id="{DB6E333A-6BF2-806D-6420-A55AC7AE43AA}"/>
              </a:ext>
            </a:extLst>
          </p:cNvPr>
          <p:cNvSpPr/>
          <p:nvPr/>
        </p:nvSpPr>
        <p:spPr>
          <a:xfrm>
            <a:off x="1016000" y="13512800"/>
            <a:ext cx="3815338" cy="203200"/>
          </a:xfrm>
          <a:prstGeom prst="rect">
            <a:avLst/>
          </a:prstGeom>
          <a:solidFill>
            <a:srgbClr val="585756"/>
          </a:solidFill>
          <a:ln w="12700">
            <a:miter lim="400000"/>
          </a:ln>
        </p:spPr>
        <p:txBody>
          <a:bodyPr lIns="78283" tIns="78283" rIns="78283" bIns="78283"/>
          <a:lstStyle/>
          <a:p>
            <a:endParaRPr/>
          </a:p>
        </p:txBody>
      </p:sp>
      <p:sp>
        <p:nvSpPr>
          <p:cNvPr id="114" name="PPT 2 -">
            <a:extLst>
              <a:ext uri="{FF2B5EF4-FFF2-40B4-BE49-F238E27FC236}">
                <a16:creationId xmlns:a16="http://schemas.microsoft.com/office/drawing/2014/main" id="{3DF3401B-76F1-7289-1616-2A6409BC94A0}"/>
              </a:ext>
            </a:extLst>
          </p:cNvPr>
          <p:cNvSpPr txBox="1"/>
          <p:nvPr/>
        </p:nvSpPr>
        <p:spPr>
          <a:xfrm>
            <a:off x="21437178" y="12813338"/>
            <a:ext cx="1626446" cy="6197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t>PPT </a:t>
            </a:r>
            <a:r>
              <a:rPr lang="en-US" b="1" dirty="0"/>
              <a:t>11</a:t>
            </a:r>
            <a:r>
              <a:rPr b="1" dirty="0"/>
              <a:t> -</a:t>
            </a:r>
          </a:p>
        </p:txBody>
      </p:sp>
      <p:sp>
        <p:nvSpPr>
          <p:cNvPr id="115" name="Rectangle">
            <a:extLst>
              <a:ext uri="{FF2B5EF4-FFF2-40B4-BE49-F238E27FC236}">
                <a16:creationId xmlns:a16="http://schemas.microsoft.com/office/drawing/2014/main" id="{FFDD64E5-AE35-3B7F-0596-94C7934AB8E7}"/>
              </a:ext>
            </a:extLst>
          </p:cNvPr>
          <p:cNvSpPr/>
          <p:nvPr/>
        </p:nvSpPr>
        <p:spPr>
          <a:xfrm>
            <a:off x="21539200" y="13512800"/>
            <a:ext cx="1879600" cy="203200"/>
          </a:xfrm>
          <a:prstGeom prst="rect">
            <a:avLst/>
          </a:prstGeom>
          <a:solidFill>
            <a:srgbClr val="585756"/>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764F18B6-8B38-8E01-188D-68B4CA5B2645}"/>
              </a:ext>
            </a:extLst>
          </p:cNvPr>
          <p:cNvSpPr txBox="1">
            <a:spLocks noGrp="1"/>
          </p:cNvSpPr>
          <p:nvPr>
            <p:ph type="sldNum" sz="quarter" idx="2"/>
          </p:nvPr>
        </p:nvSpPr>
        <p:spPr>
          <a:xfrm>
            <a:off x="22920941" y="12813338"/>
            <a:ext cx="720196" cy="6994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7</a:t>
            </a:fld>
            <a:endParaRPr dirty="0"/>
          </a:p>
        </p:txBody>
      </p:sp>
      <p:pic>
        <p:nvPicPr>
          <p:cNvPr id="5" name="Picture 4">
            <a:extLst>
              <a:ext uri="{FF2B5EF4-FFF2-40B4-BE49-F238E27FC236}">
                <a16:creationId xmlns:a16="http://schemas.microsoft.com/office/drawing/2014/main" id="{9D380F11-065E-B67A-BB10-2A2E52206A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716546" y="225393"/>
            <a:ext cx="2231141" cy="2428598"/>
          </a:xfrm>
          <a:prstGeom prst="rect">
            <a:avLst/>
          </a:prstGeom>
        </p:spPr>
      </p:pic>
      <p:pic>
        <p:nvPicPr>
          <p:cNvPr id="6" name="Picture 5" descr="A logo with text on it&#10;&#10;AI-generated content may be incorrect.">
            <a:extLst>
              <a:ext uri="{FF2B5EF4-FFF2-40B4-BE49-F238E27FC236}">
                <a16:creationId xmlns:a16="http://schemas.microsoft.com/office/drawing/2014/main" id="{AF4BC599-1B25-C4FA-4D97-1513E60F75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0721" y="50560"/>
            <a:ext cx="3258094" cy="2137626"/>
          </a:xfrm>
          <a:prstGeom prst="rect">
            <a:avLst/>
          </a:prstGeom>
        </p:spPr>
      </p:pic>
      <p:sp>
        <p:nvSpPr>
          <p:cNvPr id="9" name="Course Purpose">
            <a:extLst>
              <a:ext uri="{FF2B5EF4-FFF2-40B4-BE49-F238E27FC236}">
                <a16:creationId xmlns:a16="http://schemas.microsoft.com/office/drawing/2014/main" id="{F0B0C41F-F219-1E14-5FF6-E3F1C157B562}"/>
              </a:ext>
            </a:extLst>
          </p:cNvPr>
          <p:cNvSpPr txBox="1"/>
          <p:nvPr/>
        </p:nvSpPr>
        <p:spPr>
          <a:xfrm>
            <a:off x="742863" y="2812493"/>
            <a:ext cx="7113118" cy="10994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r>
              <a:rPr lang="hi-IN" dirty="0"/>
              <a:t>मोच</a:t>
            </a:r>
            <a:endParaRPr lang="en-IN" dirty="0"/>
          </a:p>
        </p:txBody>
      </p:sp>
    </p:spTree>
    <p:extLst>
      <p:ext uri="{BB962C8B-B14F-4D97-AF65-F5344CB8AC3E}">
        <p14:creationId xmlns:p14="http://schemas.microsoft.com/office/powerpoint/2010/main" val="3141493451"/>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4C183E-A519-E4BD-B74C-288F5852448A}"/>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A8FBB876-4EAF-2FF4-1894-E5A571140EE9}"/>
              </a:ext>
            </a:extLst>
          </p:cNvPr>
          <p:cNvSpPr/>
          <p:nvPr/>
        </p:nvSpPr>
        <p:spPr>
          <a:xfrm>
            <a:off x="8167732" y="0"/>
            <a:ext cx="16216268" cy="13716001"/>
          </a:xfrm>
          <a:prstGeom prst="rect">
            <a:avLst/>
          </a:prstGeom>
          <a:solidFill>
            <a:schemeClr val="accent6">
              <a:lumMod val="20000"/>
              <a:lumOff val="80000"/>
            </a:schemeClr>
          </a:solidFill>
          <a:ln w="12700">
            <a:miter lim="400000"/>
          </a:ln>
        </p:spPr>
        <p:txBody>
          <a:bodyPr lIns="78283" tIns="78283" rIns="78283" bIns="78283"/>
          <a:lstStyle/>
          <a:p>
            <a:endParaRPr dirty="0"/>
          </a:p>
        </p:txBody>
      </p:sp>
      <p:sp>
        <p:nvSpPr>
          <p:cNvPr id="8" name="Rectangle">
            <a:extLst>
              <a:ext uri="{FF2B5EF4-FFF2-40B4-BE49-F238E27FC236}">
                <a16:creationId xmlns:a16="http://schemas.microsoft.com/office/drawing/2014/main" id="{FD11C7DB-9004-1421-9CB9-B62A99A47628}"/>
              </a:ext>
            </a:extLst>
          </p:cNvPr>
          <p:cNvSpPr/>
          <p:nvPr/>
        </p:nvSpPr>
        <p:spPr>
          <a:xfrm>
            <a:off x="1016000" y="13512800"/>
            <a:ext cx="3815338" cy="203200"/>
          </a:xfrm>
          <a:prstGeom prst="rect">
            <a:avLst/>
          </a:prstGeom>
          <a:solidFill>
            <a:srgbClr val="585756"/>
          </a:solidFill>
          <a:ln w="12700">
            <a:miter lim="400000"/>
          </a:ln>
        </p:spPr>
        <p:txBody>
          <a:bodyPr lIns="78283" tIns="78283" rIns="78283" bIns="78283"/>
          <a:lstStyle/>
          <a:p>
            <a:endParaRPr/>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19615384-120A-3633-66E5-031F3576707A}"/>
              </a:ext>
            </a:extLst>
          </p:cNvPr>
          <p:cNvSpPr txBox="1"/>
          <p:nvPr/>
        </p:nvSpPr>
        <p:spPr>
          <a:xfrm>
            <a:off x="8564880" y="4716207"/>
            <a:ext cx="15076257" cy="2244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a:defRPr sz="6400">
                <a:solidFill>
                  <a:srgbClr val="FFFFFF"/>
                </a:solidFill>
                <a:latin typeface="Open Sans Semibold"/>
                <a:ea typeface="Open Sans Semibold"/>
                <a:cs typeface="Open Sans Semibold"/>
                <a:sym typeface="Open Sans Semibold"/>
              </a:defRPr>
            </a:pPr>
            <a:r>
              <a:rPr lang="hi-IN" dirty="0">
                <a:solidFill>
                  <a:schemeClr val="tx1"/>
                </a:solidFill>
              </a:rPr>
              <a:t>चोट जिसमें एक मांसपेशी, या एक मांसपेशी और कण्डरा, अधिक विस्तारित होते हैं।</a:t>
            </a:r>
            <a:endParaRPr lang="en-US" dirty="0">
              <a:solidFill>
                <a:schemeClr val="tx1"/>
              </a:solidFill>
            </a:endParaRPr>
          </a:p>
        </p:txBody>
      </p:sp>
      <p:sp>
        <p:nvSpPr>
          <p:cNvPr id="113" name="Rectangle">
            <a:extLst>
              <a:ext uri="{FF2B5EF4-FFF2-40B4-BE49-F238E27FC236}">
                <a16:creationId xmlns:a16="http://schemas.microsoft.com/office/drawing/2014/main" id="{0FC3DA4C-8B04-FD17-9A13-08DD736CB5AE}"/>
              </a:ext>
            </a:extLst>
          </p:cNvPr>
          <p:cNvSpPr/>
          <p:nvPr/>
        </p:nvSpPr>
        <p:spPr>
          <a:xfrm>
            <a:off x="1016000" y="13512800"/>
            <a:ext cx="3815338" cy="203200"/>
          </a:xfrm>
          <a:prstGeom prst="rect">
            <a:avLst/>
          </a:prstGeom>
          <a:solidFill>
            <a:srgbClr val="585756"/>
          </a:solidFill>
          <a:ln w="12700">
            <a:miter lim="400000"/>
          </a:ln>
        </p:spPr>
        <p:txBody>
          <a:bodyPr lIns="78283" tIns="78283" rIns="78283" bIns="78283"/>
          <a:lstStyle/>
          <a:p>
            <a:endParaRPr/>
          </a:p>
        </p:txBody>
      </p:sp>
      <p:sp>
        <p:nvSpPr>
          <p:cNvPr id="114" name="PPT 2 -">
            <a:extLst>
              <a:ext uri="{FF2B5EF4-FFF2-40B4-BE49-F238E27FC236}">
                <a16:creationId xmlns:a16="http://schemas.microsoft.com/office/drawing/2014/main" id="{67C6AB43-6DAB-1A42-ECC9-27EFCB2A081C}"/>
              </a:ext>
            </a:extLst>
          </p:cNvPr>
          <p:cNvSpPr txBox="1"/>
          <p:nvPr/>
        </p:nvSpPr>
        <p:spPr>
          <a:xfrm>
            <a:off x="21437178" y="12813338"/>
            <a:ext cx="1626446" cy="6197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t>PPT </a:t>
            </a:r>
            <a:r>
              <a:rPr lang="en-US" b="1" dirty="0"/>
              <a:t>11</a:t>
            </a:r>
            <a:r>
              <a:rPr b="1" dirty="0"/>
              <a:t> -</a:t>
            </a:r>
          </a:p>
        </p:txBody>
      </p:sp>
      <p:sp>
        <p:nvSpPr>
          <p:cNvPr id="115" name="Rectangle">
            <a:extLst>
              <a:ext uri="{FF2B5EF4-FFF2-40B4-BE49-F238E27FC236}">
                <a16:creationId xmlns:a16="http://schemas.microsoft.com/office/drawing/2014/main" id="{14ADC080-F41F-52DA-A6F2-0070759DD4D8}"/>
              </a:ext>
            </a:extLst>
          </p:cNvPr>
          <p:cNvSpPr/>
          <p:nvPr/>
        </p:nvSpPr>
        <p:spPr>
          <a:xfrm>
            <a:off x="21539200" y="13512800"/>
            <a:ext cx="1879600" cy="203200"/>
          </a:xfrm>
          <a:prstGeom prst="rect">
            <a:avLst/>
          </a:prstGeom>
          <a:solidFill>
            <a:srgbClr val="585756"/>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F9E84B56-BBD7-0E38-57C9-EBE87C0D5311}"/>
              </a:ext>
            </a:extLst>
          </p:cNvPr>
          <p:cNvSpPr txBox="1">
            <a:spLocks noGrp="1"/>
          </p:cNvSpPr>
          <p:nvPr>
            <p:ph type="sldNum" sz="quarter" idx="2"/>
          </p:nvPr>
        </p:nvSpPr>
        <p:spPr>
          <a:xfrm>
            <a:off x="22920941" y="12813338"/>
            <a:ext cx="720196" cy="69946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8</a:t>
            </a:fld>
            <a:endParaRPr dirty="0"/>
          </a:p>
        </p:txBody>
      </p:sp>
      <p:pic>
        <p:nvPicPr>
          <p:cNvPr id="5" name="Picture 4">
            <a:extLst>
              <a:ext uri="{FF2B5EF4-FFF2-40B4-BE49-F238E27FC236}">
                <a16:creationId xmlns:a16="http://schemas.microsoft.com/office/drawing/2014/main" id="{C0157A2F-79CD-07AB-9F0A-2174D6D5BDA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716546" y="225393"/>
            <a:ext cx="2231141" cy="2428598"/>
          </a:xfrm>
          <a:prstGeom prst="rect">
            <a:avLst/>
          </a:prstGeom>
        </p:spPr>
      </p:pic>
      <p:pic>
        <p:nvPicPr>
          <p:cNvPr id="6" name="Picture 5" descr="A logo with text on it&#10;&#10;AI-generated content may be incorrect.">
            <a:extLst>
              <a:ext uri="{FF2B5EF4-FFF2-40B4-BE49-F238E27FC236}">
                <a16:creationId xmlns:a16="http://schemas.microsoft.com/office/drawing/2014/main" id="{3AD48574-A944-9D2D-29B3-8BBCDEF07A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0721" y="50560"/>
            <a:ext cx="3258094" cy="2137626"/>
          </a:xfrm>
          <a:prstGeom prst="rect">
            <a:avLst/>
          </a:prstGeom>
        </p:spPr>
      </p:pic>
      <p:sp>
        <p:nvSpPr>
          <p:cNvPr id="9" name="Course Purpose">
            <a:extLst>
              <a:ext uri="{FF2B5EF4-FFF2-40B4-BE49-F238E27FC236}">
                <a16:creationId xmlns:a16="http://schemas.microsoft.com/office/drawing/2014/main" id="{C31F532F-5EA2-DA17-56E3-A93F927BCCAB}"/>
              </a:ext>
            </a:extLst>
          </p:cNvPr>
          <p:cNvSpPr txBox="1"/>
          <p:nvPr/>
        </p:nvSpPr>
        <p:spPr>
          <a:xfrm>
            <a:off x="742863" y="2812493"/>
            <a:ext cx="7113118" cy="10612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r>
              <a:rPr lang="en-IN"/>
              <a:t>Strain</a:t>
            </a:r>
            <a:endParaRPr lang="en-IN" dirty="0"/>
          </a:p>
        </p:txBody>
      </p:sp>
    </p:spTree>
    <p:extLst>
      <p:ext uri="{BB962C8B-B14F-4D97-AF65-F5344CB8AC3E}">
        <p14:creationId xmlns:p14="http://schemas.microsoft.com/office/powerpoint/2010/main" val="1983001798"/>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ctures, Dislocations and Sprains">
            <a:extLst>
              <a:ext uri="{FF2B5EF4-FFF2-40B4-BE49-F238E27FC236}">
                <a16:creationId xmlns:a16="http://schemas.microsoft.com/office/drawing/2014/main" id="{F73F6A61-35D7-D68C-2425-80D0143C3A96}"/>
              </a:ext>
            </a:extLst>
          </p:cNvPr>
          <p:cNvSpPr txBox="1"/>
          <p:nvPr/>
        </p:nvSpPr>
        <p:spPr>
          <a:xfrm>
            <a:off x="1077422" y="2269280"/>
            <a:ext cx="10221538" cy="11825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283" tIns="78283" rIns="78283" bIns="78283">
            <a:spAutoFit/>
          </a:bodyPr>
          <a:lstStyle>
            <a:lvl1pPr defTabSz="1896340">
              <a:lnSpc>
                <a:spcPct val="90000"/>
              </a:lnSpc>
              <a:defRPr sz="7200" b="1" cap="all">
                <a:solidFill>
                  <a:srgbClr val="C00000"/>
                </a:solidFill>
                <a:latin typeface="Open Sans"/>
                <a:ea typeface="Open Sans"/>
                <a:cs typeface="Open Sans"/>
                <a:sym typeface="Open Sans"/>
              </a:defRPr>
            </a:lvl1pPr>
          </a:lstStyle>
          <a:p>
            <a:r>
              <a:rPr lang="hi-IN" dirty="0"/>
              <a:t>फ्रैक्चर, अव्यवस्था और मोच</a:t>
            </a:r>
            <a:endParaRPr dirty="0"/>
          </a:p>
        </p:txBody>
      </p:sp>
      <p:sp>
        <p:nvSpPr>
          <p:cNvPr id="3" name="Deformity or angulation…">
            <a:extLst>
              <a:ext uri="{FF2B5EF4-FFF2-40B4-BE49-F238E27FC236}">
                <a16:creationId xmlns:a16="http://schemas.microsoft.com/office/drawing/2014/main" id="{080B510A-CB47-907D-EAB2-560D08862901}"/>
              </a:ext>
            </a:extLst>
          </p:cNvPr>
          <p:cNvSpPr txBox="1"/>
          <p:nvPr/>
        </p:nvSpPr>
        <p:spPr>
          <a:xfrm>
            <a:off x="1179707" y="7589928"/>
            <a:ext cx="13439514" cy="46516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283" tIns="78283" rIns="78283" bIns="78283">
            <a:spAutoFit/>
          </a:bodyPr>
          <a:lstStyle/>
          <a:p>
            <a:pPr marL="609600" indent="-609600" defTabSz="1896340">
              <a:spcBef>
                <a:spcPts val="4000"/>
              </a:spcBef>
              <a:buSzPct val="100000"/>
              <a:buChar char="•"/>
              <a:tabLst>
                <a:tab pos="2286000" algn="l"/>
                <a:tab pos="3644900" algn="l"/>
                <a:tab pos="5029200" algn="l"/>
                <a:tab pos="6388100" algn="l"/>
              </a:tabLst>
              <a:defRPr sz="4800">
                <a:latin typeface="Open Sans"/>
                <a:ea typeface="Open Sans"/>
                <a:cs typeface="Open Sans"/>
                <a:sym typeface="Open Sans"/>
              </a:defRPr>
            </a:pPr>
            <a:r>
              <a:rPr lang="hi-IN" dirty="0"/>
              <a:t>विकृति या कोणीय
दर्द और कोमलता 
क्रेपिटस (झंझरी)
</a:t>
            </a:r>
            <a:r>
              <a:rPr lang="en-IN" dirty="0" err="1">
                <a:latin typeface="Kruti Dev 011" panose="00000700000000000000" pitchFamily="2" charset="0"/>
              </a:rPr>
              <a:t>lwtu</a:t>
            </a:r>
            <a:endParaRPr dirty="0"/>
          </a:p>
        </p:txBody>
      </p:sp>
      <p:sp>
        <p:nvSpPr>
          <p:cNvPr id="4" name="Line">
            <a:extLst>
              <a:ext uri="{FF2B5EF4-FFF2-40B4-BE49-F238E27FC236}">
                <a16:creationId xmlns:a16="http://schemas.microsoft.com/office/drawing/2014/main" id="{41C8CA3E-6FFE-9BF1-7AD6-2341AF5F924F}"/>
              </a:ext>
            </a:extLst>
          </p:cNvPr>
          <p:cNvSpPr/>
          <p:nvPr/>
        </p:nvSpPr>
        <p:spPr>
          <a:xfrm>
            <a:off x="1179707" y="5770084"/>
            <a:ext cx="22024585" cy="1"/>
          </a:xfrm>
          <a:prstGeom prst="line">
            <a:avLst/>
          </a:prstGeom>
          <a:ln w="25400">
            <a:solidFill>
              <a:srgbClr val="881920"/>
            </a:solidFill>
          </a:ln>
        </p:spPr>
        <p:txBody>
          <a:bodyPr lIns="78283" tIns="78283" rIns="78283" bIns="78283"/>
          <a:lstStyle/>
          <a:p>
            <a:endParaRPr/>
          </a:p>
        </p:txBody>
      </p:sp>
      <p:sp>
        <p:nvSpPr>
          <p:cNvPr id="5" name="Signs and Symptoms">
            <a:extLst>
              <a:ext uri="{FF2B5EF4-FFF2-40B4-BE49-F238E27FC236}">
                <a16:creationId xmlns:a16="http://schemas.microsoft.com/office/drawing/2014/main" id="{585CB802-6279-D836-4A4C-CEBB26B38CAF}"/>
              </a:ext>
            </a:extLst>
          </p:cNvPr>
          <p:cNvSpPr txBox="1"/>
          <p:nvPr/>
        </p:nvSpPr>
        <p:spPr>
          <a:xfrm>
            <a:off x="1144986" y="6183527"/>
            <a:ext cx="7627217" cy="21909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89235" tIns="89235" rIns="89235" bIns="89235">
            <a:normAutofit/>
          </a:bodyPr>
          <a:lstStyle>
            <a:lvl1pPr defTabSz="1896340">
              <a:spcBef>
                <a:spcPts val="2100"/>
              </a:spcBef>
              <a:tabLst>
                <a:tab pos="2286000" algn="l"/>
                <a:tab pos="3644900" algn="l"/>
                <a:tab pos="5029200" algn="l"/>
                <a:tab pos="6388100" algn="l"/>
              </a:tabLst>
              <a:defRPr sz="4800" b="1">
                <a:latin typeface="Open Sans"/>
                <a:ea typeface="Open Sans"/>
                <a:cs typeface="Open Sans"/>
                <a:sym typeface="Open Sans"/>
              </a:defRPr>
            </a:lvl1pPr>
          </a:lstStyle>
          <a:p>
            <a:r>
              <a:rPr lang="hi-IN" dirty="0"/>
              <a:t>संकेत और लक्षण</a:t>
            </a:r>
            <a:endParaRPr dirty="0"/>
          </a:p>
        </p:txBody>
      </p:sp>
    </p:spTree>
    <p:extLst>
      <p:ext uri="{BB962C8B-B14F-4D97-AF65-F5344CB8AC3E}">
        <p14:creationId xmlns:p14="http://schemas.microsoft.com/office/powerpoint/2010/main" val="869096909"/>
      </p:ext>
    </p:extLst>
  </p:cSld>
  <p:clrMapOvr>
    <a:masterClrMapping/>
  </p:clrMapOvr>
  <p:transition spd="med"/>
</p:sld>
</file>

<file path=ppt/theme/theme1.xml><?xml version="1.0" encoding="utf-8"?>
<a:theme xmlns:a="http://schemas.openxmlformats.org/drawingml/2006/main" name="Default Design">
  <a:themeElements>
    <a:clrScheme name="Default Desig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Default Design">
      <a:majorFont>
        <a:latin typeface="Helvetica"/>
        <a:ea typeface="Helvetica"/>
        <a:cs typeface="Helvetica"/>
      </a:majorFont>
      <a:minorFont>
        <a:latin typeface="Calibri"/>
        <a:ea typeface="Calibri"/>
        <a:cs typeface="Calibri"/>
      </a:minorFont>
    </a:fontScheme>
    <a:fmtScheme name="Default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01600" dist="12700" dir="2700000" rotWithShape="0">
              <a:srgbClr val="000000"/>
            </a:outerShdw>
          </a:effectLst>
        </a:effectStyle>
        <a:effectStyle>
          <a:effectLst>
            <a:outerShdw blurRad="101600" dist="12700" dir="2700000" rotWithShape="0">
              <a:srgbClr val="000000"/>
            </a:outerShdw>
          </a:effectLst>
        </a:effectStyle>
        <a:effectStyle>
          <a:effectLst>
            <a:outerShdw blurRad="50800" dist="127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101600" dist="12700" dir="2700000" rotWithShape="0">
            <a:srgbClr val="000000"/>
          </a:outerShdw>
        </a:effectLst>
        <a:sp3d/>
      </a:spPr>
      <a:bodyPr rot="0" spcFirstLastPara="1" vertOverflow="overflow" horzOverflow="overflow" vert="horz" wrap="square" lIns="78283" tIns="78283" rIns="78283" bIns="78283" numCol="1" spcCol="38100" rtlCol="0" anchor="t">
        <a:spAutoFit/>
      </a:bodyPr>
      <a:lstStyle>
        <a:def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50800" dist="127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8283" tIns="78283" rIns="78283" bIns="78283" numCol="1" spcCol="38100" rtlCol="0" anchor="t">
        <a:spAutoFit/>
      </a:bodyPr>
      <a:lstStyle>
        <a:def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Design">
  <a:themeElements>
    <a:clrScheme name="Default Desig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Default Design">
      <a:majorFont>
        <a:latin typeface="Helvetica"/>
        <a:ea typeface="Helvetica"/>
        <a:cs typeface="Helvetica"/>
      </a:majorFont>
      <a:minorFont>
        <a:latin typeface="Calibri"/>
        <a:ea typeface="Calibri"/>
        <a:cs typeface="Calibri"/>
      </a:minorFont>
    </a:fontScheme>
    <a:fmtScheme name="Default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01600" dist="12700" dir="2700000" rotWithShape="0">
              <a:srgbClr val="000000"/>
            </a:outerShdw>
          </a:effectLst>
        </a:effectStyle>
        <a:effectStyle>
          <a:effectLst>
            <a:outerShdw blurRad="101600" dist="12700" dir="2700000" rotWithShape="0">
              <a:srgbClr val="000000"/>
            </a:outerShdw>
          </a:effectLst>
        </a:effectStyle>
        <a:effectStyle>
          <a:effectLst>
            <a:outerShdw blurRad="50800" dist="127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101600" dist="12700" dir="2700000" rotWithShape="0">
            <a:srgbClr val="000000"/>
          </a:outerShdw>
        </a:effectLst>
        <a:sp3d/>
      </a:spPr>
      <a:bodyPr rot="0" spcFirstLastPara="1" vertOverflow="overflow" horzOverflow="overflow" vert="horz" wrap="square" lIns="78283" tIns="78283" rIns="78283" bIns="78283" numCol="1" spcCol="38100" rtlCol="0" anchor="t">
        <a:spAutoFit/>
      </a:bodyPr>
      <a:lstStyle>
        <a:def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50800" dist="127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8283" tIns="78283" rIns="78283" bIns="78283" numCol="1" spcCol="38100" rtlCol="0" anchor="t">
        <a:spAutoFit/>
      </a:bodyPr>
      <a:lstStyle>
        <a:def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354</TotalTime>
  <Words>468</Words>
  <Application>Microsoft Office PowerPoint</Application>
  <PresentationFormat>Custom</PresentationFormat>
  <Paragraphs>65</Paragraphs>
  <Slides>15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Arial Black</vt:lpstr>
      <vt:lpstr>Calibri</vt:lpstr>
      <vt:lpstr>Kruti Dev 011</vt:lpstr>
      <vt:lpstr>Open Sans</vt:lpstr>
      <vt:lpstr>Open Sans Semibold</vt:lpstr>
      <vt:lpstr>Verdana</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Kamal Mehra</dc:creator>
  <cp:lastModifiedBy>HP</cp:lastModifiedBy>
  <cp:revision>55</cp:revision>
  <dcterms:modified xsi:type="dcterms:W3CDTF">2025-12-24T12:46:39Z</dcterms:modified>
</cp:coreProperties>
</file>