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75" r:id="rId4"/>
    <p:sldId id="337" r:id="rId5"/>
    <p:sldId id="258" r:id="rId6"/>
    <p:sldId id="338" r:id="rId7"/>
    <p:sldId id="339" r:id="rId8"/>
    <p:sldId id="340" r:id="rId9"/>
    <p:sldId id="323" r:id="rId10"/>
    <p:sldId id="341" r:id="rId11"/>
    <p:sldId id="342"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274"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49A54D-4717-4178-A5E5-8954079C61D9}" v="79" dt="2025-09-15T12:58:15.40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25" autoAdjust="0"/>
    <p:restoredTop sz="94660"/>
  </p:normalViewPr>
  <p:slideViewPr>
    <p:cSldViewPr snapToGrid="0">
      <p:cViewPr varScale="1">
        <p:scale>
          <a:sx n="53" d="100"/>
          <a:sy n="53" d="100"/>
        </p:scale>
        <p:origin x="738" y="108"/>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AN SINGH" userId="cf93d647e8583ced" providerId="LiveId" clId="{0369EAA2-502D-4E43-A93D-DD36393BC89F}"/>
    <pc:docChg chg="undo custSel modSld">
      <pc:chgData name="CHARAN SINGH" userId="cf93d647e8583ced" providerId="LiveId" clId="{0369EAA2-502D-4E43-A93D-DD36393BC89F}" dt="2025-09-15T13:00:51.373" v="264" actId="6549"/>
      <pc:docMkLst>
        <pc:docMk/>
      </pc:docMkLst>
      <pc:sldChg chg="modSp mod">
        <pc:chgData name="CHARAN SINGH" userId="cf93d647e8583ced" providerId="LiveId" clId="{0369EAA2-502D-4E43-A93D-DD36393BC89F}" dt="2025-09-15T12:38:15.130" v="132" actId="20577"/>
        <pc:sldMkLst>
          <pc:docMk/>
          <pc:sldMk cId="0" sldId="257"/>
        </pc:sldMkLst>
        <pc:spChg chg="mod">
          <ac:chgData name="CHARAN SINGH" userId="cf93d647e8583ced" providerId="LiveId" clId="{0369EAA2-502D-4E43-A93D-DD36393BC89F}" dt="2025-09-12T11:38:32.188" v="3"/>
          <ac:spMkLst>
            <pc:docMk/>
            <pc:sldMk cId="0" sldId="257"/>
            <ac:spMk id="2" creationId="{EBC88503-D9C9-8469-8868-CB6A6E8838C2}"/>
          </ac:spMkLst>
        </pc:spChg>
        <pc:spChg chg="mod">
          <ac:chgData name="CHARAN SINGH" userId="cf93d647e8583ced" providerId="LiveId" clId="{0369EAA2-502D-4E43-A93D-DD36393BC89F}" dt="2025-09-15T12:38:15.130" v="132" actId="20577"/>
          <ac:spMkLst>
            <pc:docMk/>
            <pc:sldMk cId="0" sldId="257"/>
            <ac:spMk id="6" creationId="{D3DB3725-B6EF-8DE8-0BDC-B71D6415B706}"/>
          </ac:spMkLst>
        </pc:spChg>
      </pc:sldChg>
      <pc:sldChg chg="modSp">
        <pc:chgData name="CHARAN SINGH" userId="cf93d647e8583ced" providerId="LiveId" clId="{0369EAA2-502D-4E43-A93D-DD36393BC89F}" dt="2025-09-12T11:39:37.261" v="9"/>
        <pc:sldMkLst>
          <pc:docMk/>
          <pc:sldMk cId="0" sldId="258"/>
        </pc:sldMkLst>
        <pc:spChg chg="mod">
          <ac:chgData name="CHARAN SINGH" userId="cf93d647e8583ced" providerId="LiveId" clId="{0369EAA2-502D-4E43-A93D-DD36393BC89F}" dt="2025-09-12T11:39:29.799" v="8"/>
          <ac:spMkLst>
            <pc:docMk/>
            <pc:sldMk cId="0" sldId="258"/>
            <ac:spMk id="9" creationId="{FCB9E74C-D255-2DB2-82AD-DD44C6B084D8}"/>
          </ac:spMkLst>
        </pc:spChg>
        <pc:spChg chg="mod">
          <ac:chgData name="CHARAN SINGH" userId="cf93d647e8583ced" providerId="LiveId" clId="{0369EAA2-502D-4E43-A93D-DD36393BC89F}" dt="2025-09-12T11:39:37.261" v="9"/>
          <ac:spMkLst>
            <pc:docMk/>
            <pc:sldMk cId="0" sldId="258"/>
            <ac:spMk id="10" creationId="{C53A0304-A326-4547-452C-71E9F43559D7}"/>
          </ac:spMkLst>
        </pc:spChg>
      </pc:sldChg>
      <pc:sldChg chg="modSp mod">
        <pc:chgData name="CHARAN SINGH" userId="cf93d647e8583ced" providerId="LiveId" clId="{0369EAA2-502D-4E43-A93D-DD36393BC89F}" dt="2025-09-12T11:52:07.433" v="130" actId="255"/>
        <pc:sldMkLst>
          <pc:docMk/>
          <pc:sldMk cId="0" sldId="274"/>
        </pc:sldMkLst>
        <pc:spChg chg="mod">
          <ac:chgData name="CHARAN SINGH" userId="cf93d647e8583ced" providerId="LiveId" clId="{0369EAA2-502D-4E43-A93D-DD36393BC89F}" dt="2025-09-12T11:52:07.433" v="130" actId="255"/>
          <ac:spMkLst>
            <pc:docMk/>
            <pc:sldMk cId="0" sldId="274"/>
            <ac:spMk id="2" creationId="{E9A6B61E-3BFB-8B6A-B54D-9BFC4C887C61}"/>
          </ac:spMkLst>
        </pc:spChg>
      </pc:sldChg>
      <pc:sldChg chg="modSp mod">
        <pc:chgData name="CHARAN SINGH" userId="cf93d647e8583ced" providerId="LiveId" clId="{0369EAA2-502D-4E43-A93D-DD36393BC89F}" dt="2025-09-15T12:38:35.423" v="134" actId="20577"/>
        <pc:sldMkLst>
          <pc:docMk/>
          <pc:sldMk cId="3173233629" sldId="275"/>
        </pc:sldMkLst>
        <pc:spChg chg="mod">
          <ac:chgData name="CHARAN SINGH" userId="cf93d647e8583ced" providerId="LiveId" clId="{0369EAA2-502D-4E43-A93D-DD36393BC89F}" dt="2025-09-15T12:38:35.423" v="134" actId="20577"/>
          <ac:spMkLst>
            <pc:docMk/>
            <pc:sldMk cId="3173233629" sldId="275"/>
            <ac:spMk id="6" creationId="{800CDD3E-D678-F499-FEBF-63CF25662869}"/>
          </ac:spMkLst>
        </pc:spChg>
        <pc:spChg chg="mod">
          <ac:chgData name="CHARAN SINGH" userId="cf93d647e8583ced" providerId="LiveId" clId="{0369EAA2-502D-4E43-A93D-DD36393BC89F}" dt="2025-09-12T11:39:00.790" v="6" actId="20577"/>
          <ac:spMkLst>
            <pc:docMk/>
            <pc:sldMk cId="3173233629" sldId="275"/>
            <ac:spMk id="11" creationId="{BEF55332-CC02-5DD3-398F-EB9D59495A1F}"/>
          </ac:spMkLst>
        </pc:spChg>
      </pc:sldChg>
      <pc:sldChg chg="modSp mod">
        <pc:chgData name="CHARAN SINGH" userId="cf93d647e8583ced" providerId="LiveId" clId="{0369EAA2-502D-4E43-A93D-DD36393BC89F}" dt="2025-09-15T12:46:12.136" v="169"/>
        <pc:sldMkLst>
          <pc:docMk/>
          <pc:sldMk cId="1553596727" sldId="323"/>
        </pc:sldMkLst>
        <pc:spChg chg="mod">
          <ac:chgData name="CHARAN SINGH" userId="cf93d647e8583ced" providerId="LiveId" clId="{0369EAA2-502D-4E43-A93D-DD36393BC89F}" dt="2025-09-15T12:46:12.136" v="169"/>
          <ac:spMkLst>
            <pc:docMk/>
            <pc:sldMk cId="1553596727" sldId="323"/>
            <ac:spMk id="7" creationId="{FE11E9A0-42E9-74D4-4244-3B59669EBE97}"/>
          </ac:spMkLst>
        </pc:spChg>
        <pc:spChg chg="mod">
          <ac:chgData name="CHARAN SINGH" userId="cf93d647e8583ced" providerId="LiveId" clId="{0369EAA2-502D-4E43-A93D-DD36393BC89F}" dt="2025-09-15T12:46:12.136" v="169"/>
          <ac:spMkLst>
            <pc:docMk/>
            <pc:sldMk cId="1553596727" sldId="323"/>
            <ac:spMk id="8" creationId="{A62BB7AF-B18D-AC50-3AD2-BCBE01E2E794}"/>
          </ac:spMkLst>
        </pc:spChg>
        <pc:spChg chg="mod">
          <ac:chgData name="CHARAN SINGH" userId="cf93d647e8583ced" providerId="LiveId" clId="{0369EAA2-502D-4E43-A93D-DD36393BC89F}" dt="2025-09-15T12:46:12.136" v="169"/>
          <ac:spMkLst>
            <pc:docMk/>
            <pc:sldMk cId="1553596727" sldId="323"/>
            <ac:spMk id="11" creationId="{FDDB5149-11F8-58D4-D6FC-BB23C652B7F6}"/>
          </ac:spMkLst>
        </pc:spChg>
        <pc:spChg chg="mod">
          <ac:chgData name="CHARAN SINGH" userId="cf93d647e8583ced" providerId="LiveId" clId="{0369EAA2-502D-4E43-A93D-DD36393BC89F}" dt="2025-09-12T11:44:41.333" v="89"/>
          <ac:spMkLst>
            <pc:docMk/>
            <pc:sldMk cId="1553596727" sldId="323"/>
            <ac:spMk id="17" creationId="{394206A9-DF43-ADF9-D42C-8660A8D80417}"/>
          </ac:spMkLst>
        </pc:spChg>
        <pc:grpChg chg="mod">
          <ac:chgData name="CHARAN SINGH" userId="cf93d647e8583ced" providerId="LiveId" clId="{0369EAA2-502D-4E43-A93D-DD36393BC89F}" dt="2025-09-15T12:46:12.136" v="169"/>
          <ac:grpSpMkLst>
            <pc:docMk/>
            <pc:sldMk cId="1553596727" sldId="323"/>
            <ac:grpSpMk id="12" creationId="{AFB0F133-5BFC-A399-364A-DF42C37D4BE2}"/>
          </ac:grpSpMkLst>
        </pc:grpChg>
        <pc:picChg chg="mod">
          <ac:chgData name="CHARAN SINGH" userId="cf93d647e8583ced" providerId="LiveId" clId="{0369EAA2-502D-4E43-A93D-DD36393BC89F}" dt="2025-09-15T12:46:12.136" v="169"/>
          <ac:picMkLst>
            <pc:docMk/>
            <pc:sldMk cId="1553596727" sldId="323"/>
            <ac:picMk id="9" creationId="{3A0B7394-D96F-742C-9BBD-9FF78C49E114}"/>
          </ac:picMkLst>
        </pc:picChg>
        <pc:picChg chg="mod">
          <ac:chgData name="CHARAN SINGH" userId="cf93d647e8583ced" providerId="LiveId" clId="{0369EAA2-502D-4E43-A93D-DD36393BC89F}" dt="2025-09-15T12:46:12.136" v="169"/>
          <ac:picMkLst>
            <pc:docMk/>
            <pc:sldMk cId="1553596727" sldId="323"/>
            <ac:picMk id="10" creationId="{EAADCF00-8A73-B15F-BE2C-26B43717C5A0}"/>
          </ac:picMkLst>
        </pc:picChg>
      </pc:sldChg>
      <pc:sldChg chg="modSp mod">
        <pc:chgData name="CHARAN SINGH" userId="cf93d647e8583ced" providerId="LiveId" clId="{0369EAA2-502D-4E43-A93D-DD36393BC89F}" dt="2025-09-15T12:39:22.688" v="156" actId="20577"/>
        <pc:sldMkLst>
          <pc:docMk/>
          <pc:sldMk cId="2817733316" sldId="337"/>
        </pc:sldMkLst>
        <pc:spChg chg="mod">
          <ac:chgData name="CHARAN SINGH" userId="cf93d647e8583ced" providerId="LiveId" clId="{0369EAA2-502D-4E43-A93D-DD36393BC89F}" dt="2025-09-12T11:39:20.077" v="7"/>
          <ac:spMkLst>
            <pc:docMk/>
            <pc:sldMk cId="2817733316" sldId="337"/>
            <ac:spMk id="2" creationId="{5A91AAAE-5D9A-3C8B-B910-8D32F98A98AB}"/>
          </ac:spMkLst>
        </pc:spChg>
        <pc:spChg chg="mod">
          <ac:chgData name="CHARAN SINGH" userId="cf93d647e8583ced" providerId="LiveId" clId="{0369EAA2-502D-4E43-A93D-DD36393BC89F}" dt="2025-09-15T12:39:22.688" v="156" actId="20577"/>
          <ac:spMkLst>
            <pc:docMk/>
            <pc:sldMk cId="2817733316" sldId="337"/>
            <ac:spMk id="6" creationId="{8E34C476-67E4-05E0-59D3-52D48F01BD11}"/>
          </ac:spMkLst>
        </pc:spChg>
      </pc:sldChg>
      <pc:sldChg chg="modSp">
        <pc:chgData name="CHARAN SINGH" userId="cf93d647e8583ced" providerId="LiveId" clId="{0369EAA2-502D-4E43-A93D-DD36393BC89F}" dt="2025-09-12T11:40:06.295" v="11"/>
        <pc:sldMkLst>
          <pc:docMk/>
          <pc:sldMk cId="761576584" sldId="338"/>
        </pc:sldMkLst>
        <pc:spChg chg="mod">
          <ac:chgData name="CHARAN SINGH" userId="cf93d647e8583ced" providerId="LiveId" clId="{0369EAA2-502D-4E43-A93D-DD36393BC89F}" dt="2025-09-12T11:40:06.295" v="11"/>
          <ac:spMkLst>
            <pc:docMk/>
            <pc:sldMk cId="761576584" sldId="338"/>
            <ac:spMk id="9" creationId="{72BAA24D-EB31-3479-773A-B7849C6E8FBB}"/>
          </ac:spMkLst>
        </pc:spChg>
        <pc:spChg chg="mod">
          <ac:chgData name="CHARAN SINGH" userId="cf93d647e8583ced" providerId="LiveId" clId="{0369EAA2-502D-4E43-A93D-DD36393BC89F}" dt="2025-09-12T11:39:48.688" v="10"/>
          <ac:spMkLst>
            <pc:docMk/>
            <pc:sldMk cId="761576584" sldId="338"/>
            <ac:spMk id="10" creationId="{8B5680C5-3E32-5160-0F39-B674DE384C2D}"/>
          </ac:spMkLst>
        </pc:spChg>
      </pc:sldChg>
      <pc:sldChg chg="modSp mod">
        <pc:chgData name="CHARAN SINGH" userId="cf93d647e8583ced" providerId="LiveId" clId="{0369EAA2-502D-4E43-A93D-DD36393BC89F}" dt="2025-09-15T12:42:41.473" v="158" actId="1076"/>
        <pc:sldMkLst>
          <pc:docMk/>
          <pc:sldMk cId="2366597057" sldId="339"/>
        </pc:sldMkLst>
        <pc:spChg chg="mod">
          <ac:chgData name="CHARAN SINGH" userId="cf93d647e8583ced" providerId="LiveId" clId="{0369EAA2-502D-4E43-A93D-DD36393BC89F}" dt="2025-09-15T12:42:41.473" v="158" actId="1076"/>
          <ac:spMkLst>
            <pc:docMk/>
            <pc:sldMk cId="2366597057" sldId="339"/>
            <ac:spMk id="7" creationId="{C21AF7FD-9544-180B-C6DE-E2B5B834CD7F}"/>
          </ac:spMkLst>
        </pc:spChg>
        <pc:spChg chg="mod">
          <ac:chgData name="CHARAN SINGH" userId="cf93d647e8583ced" providerId="LiveId" clId="{0369EAA2-502D-4E43-A93D-DD36393BC89F}" dt="2025-09-15T12:42:34.587" v="157"/>
          <ac:spMkLst>
            <pc:docMk/>
            <pc:sldMk cId="2366597057" sldId="339"/>
            <ac:spMk id="9" creationId="{281141E2-F0C3-2DB1-0A92-11367CAFDE01}"/>
          </ac:spMkLst>
        </pc:spChg>
        <pc:spChg chg="mod">
          <ac:chgData name="CHARAN SINGH" userId="cf93d647e8583ced" providerId="LiveId" clId="{0369EAA2-502D-4E43-A93D-DD36393BC89F}" dt="2025-09-12T11:44:10.357" v="86"/>
          <ac:spMkLst>
            <pc:docMk/>
            <pc:sldMk cId="2366597057" sldId="339"/>
            <ac:spMk id="10" creationId="{F36DE3DD-2845-625B-0861-184FE6B60AEE}"/>
          </ac:spMkLst>
        </pc:spChg>
      </pc:sldChg>
      <pc:sldChg chg="modSp mod">
        <pc:chgData name="CHARAN SINGH" userId="cf93d647e8583ced" providerId="LiveId" clId="{0369EAA2-502D-4E43-A93D-DD36393BC89F}" dt="2025-09-15T12:45:26.345" v="168" actId="20577"/>
        <pc:sldMkLst>
          <pc:docMk/>
          <pc:sldMk cId="3634738627" sldId="340"/>
        </pc:sldMkLst>
        <pc:spChg chg="mod">
          <ac:chgData name="CHARAN SINGH" userId="cf93d647e8583ced" providerId="LiveId" clId="{0369EAA2-502D-4E43-A93D-DD36393BC89F}" dt="2025-09-15T12:42:54.982" v="160"/>
          <ac:spMkLst>
            <pc:docMk/>
            <pc:sldMk cId="3634738627" sldId="340"/>
            <ac:spMk id="9" creationId="{ED6758F3-5F25-98C1-74FE-C8C0E88C5709}"/>
          </ac:spMkLst>
        </pc:spChg>
        <pc:spChg chg="mod">
          <ac:chgData name="CHARAN SINGH" userId="cf93d647e8583ced" providerId="LiveId" clId="{0369EAA2-502D-4E43-A93D-DD36393BC89F}" dt="2025-09-15T12:45:26.345" v="168" actId="20577"/>
          <ac:spMkLst>
            <pc:docMk/>
            <pc:sldMk cId="3634738627" sldId="340"/>
            <ac:spMk id="10" creationId="{61C7F26A-4DDA-A7BC-E06B-898E795EA558}"/>
          </ac:spMkLst>
        </pc:spChg>
      </pc:sldChg>
      <pc:sldChg chg="modSp">
        <pc:chgData name="CHARAN SINGH" userId="cf93d647e8583ced" providerId="LiveId" clId="{0369EAA2-502D-4E43-A93D-DD36393BC89F}" dt="2025-09-12T11:45:29.652" v="94"/>
        <pc:sldMkLst>
          <pc:docMk/>
          <pc:sldMk cId="32396817" sldId="341"/>
        </pc:sldMkLst>
        <pc:spChg chg="mod">
          <ac:chgData name="CHARAN SINGH" userId="cf93d647e8583ced" providerId="LiveId" clId="{0369EAA2-502D-4E43-A93D-DD36393BC89F}" dt="2025-09-12T11:45:29.652" v="94"/>
          <ac:spMkLst>
            <pc:docMk/>
            <pc:sldMk cId="32396817" sldId="341"/>
            <ac:spMk id="15" creationId="{DE5756E7-DC5D-7C3A-0295-1732B235209D}"/>
          </ac:spMkLst>
        </pc:spChg>
        <pc:spChg chg="mod">
          <ac:chgData name="CHARAN SINGH" userId="cf93d647e8583ced" providerId="LiveId" clId="{0369EAA2-502D-4E43-A93D-DD36393BC89F}" dt="2025-09-12T11:45:29.652" v="94"/>
          <ac:spMkLst>
            <pc:docMk/>
            <pc:sldMk cId="32396817" sldId="341"/>
            <ac:spMk id="16" creationId="{188EDC52-804A-8895-AB95-768144A720E4}"/>
          </ac:spMkLst>
        </pc:spChg>
        <pc:spChg chg="mod">
          <ac:chgData name="CHARAN SINGH" userId="cf93d647e8583ced" providerId="LiveId" clId="{0369EAA2-502D-4E43-A93D-DD36393BC89F}" dt="2025-09-12T11:45:14.815" v="92"/>
          <ac:spMkLst>
            <pc:docMk/>
            <pc:sldMk cId="32396817" sldId="341"/>
            <ac:spMk id="17" creationId="{27C1F92F-A8EA-93D7-2981-66D88082D69F}"/>
          </ac:spMkLst>
        </pc:spChg>
        <pc:spChg chg="mod">
          <ac:chgData name="CHARAN SINGH" userId="cf93d647e8583ced" providerId="LiveId" clId="{0369EAA2-502D-4E43-A93D-DD36393BC89F}" dt="2025-09-12T11:45:29.652" v="94"/>
          <ac:spMkLst>
            <pc:docMk/>
            <pc:sldMk cId="32396817" sldId="341"/>
            <ac:spMk id="18" creationId="{42E2345A-239D-562F-956B-A56F8CF7E4BE}"/>
          </ac:spMkLst>
        </pc:spChg>
        <pc:grpChg chg="mod">
          <ac:chgData name="CHARAN SINGH" userId="cf93d647e8583ced" providerId="LiveId" clId="{0369EAA2-502D-4E43-A93D-DD36393BC89F}" dt="2025-09-12T11:45:29.652" v="94"/>
          <ac:grpSpMkLst>
            <pc:docMk/>
            <pc:sldMk cId="32396817" sldId="341"/>
            <ac:grpSpMk id="14" creationId="{1611BB18-E5C2-9FDC-91DC-963CA897AFB4}"/>
          </ac:grpSpMkLst>
        </pc:grpChg>
        <pc:picChg chg="mod">
          <ac:chgData name="CHARAN SINGH" userId="cf93d647e8583ced" providerId="LiveId" clId="{0369EAA2-502D-4E43-A93D-DD36393BC89F}" dt="2025-09-12T11:45:29.652" v="94"/>
          <ac:picMkLst>
            <pc:docMk/>
            <pc:sldMk cId="32396817" sldId="341"/>
            <ac:picMk id="19" creationId="{26579CE7-3C00-AFC0-B836-AC8B41F7832F}"/>
          </ac:picMkLst>
        </pc:picChg>
        <pc:picChg chg="mod">
          <ac:chgData name="CHARAN SINGH" userId="cf93d647e8583ced" providerId="LiveId" clId="{0369EAA2-502D-4E43-A93D-DD36393BC89F}" dt="2025-09-12T11:45:29.652" v="94"/>
          <ac:picMkLst>
            <pc:docMk/>
            <pc:sldMk cId="32396817" sldId="341"/>
            <ac:picMk id="20" creationId="{8B8EF187-A881-1024-EDB3-D6CC71771D84}"/>
          </ac:picMkLst>
        </pc:picChg>
      </pc:sldChg>
      <pc:sldChg chg="modSp">
        <pc:chgData name="CHARAN SINGH" userId="cf93d647e8583ced" providerId="LiveId" clId="{0369EAA2-502D-4E43-A93D-DD36393BC89F}" dt="2025-09-12T11:45:51.861" v="97"/>
        <pc:sldMkLst>
          <pc:docMk/>
          <pc:sldMk cId="748081882" sldId="342"/>
        </pc:sldMkLst>
        <pc:spChg chg="mod">
          <ac:chgData name="CHARAN SINGH" userId="cf93d647e8583ced" providerId="LiveId" clId="{0369EAA2-502D-4E43-A93D-DD36393BC89F}" dt="2025-09-12T11:45:51.861" v="97"/>
          <ac:spMkLst>
            <pc:docMk/>
            <pc:sldMk cId="748081882" sldId="342"/>
            <ac:spMk id="3" creationId="{277F7C70-F797-E9B0-06D7-362DB3C8790E}"/>
          </ac:spMkLst>
        </pc:spChg>
        <pc:spChg chg="mod">
          <ac:chgData name="CHARAN SINGH" userId="cf93d647e8583ced" providerId="LiveId" clId="{0369EAA2-502D-4E43-A93D-DD36393BC89F}" dt="2025-09-12T11:45:51.861" v="97"/>
          <ac:spMkLst>
            <pc:docMk/>
            <pc:sldMk cId="748081882" sldId="342"/>
            <ac:spMk id="4" creationId="{A9C3033C-FA14-EDC5-6324-A4FB648A3C11}"/>
          </ac:spMkLst>
        </pc:spChg>
        <pc:spChg chg="mod">
          <ac:chgData name="CHARAN SINGH" userId="cf93d647e8583ced" providerId="LiveId" clId="{0369EAA2-502D-4E43-A93D-DD36393BC89F}" dt="2025-09-12T11:45:51.861" v="97"/>
          <ac:spMkLst>
            <pc:docMk/>
            <pc:sldMk cId="748081882" sldId="342"/>
            <ac:spMk id="5" creationId="{7E71947F-46E6-8E9B-6CE9-4D47A1960337}"/>
          </ac:spMkLst>
        </pc:spChg>
        <pc:spChg chg="mod">
          <ac:chgData name="CHARAN SINGH" userId="cf93d647e8583ced" providerId="LiveId" clId="{0369EAA2-502D-4E43-A93D-DD36393BC89F}" dt="2025-09-12T11:45:39.960" v="95"/>
          <ac:spMkLst>
            <pc:docMk/>
            <pc:sldMk cId="748081882" sldId="342"/>
            <ac:spMk id="17" creationId="{B7E99377-119F-209B-5150-793460D28A4C}"/>
          </ac:spMkLst>
        </pc:spChg>
        <pc:grpChg chg="mod">
          <ac:chgData name="CHARAN SINGH" userId="cf93d647e8583ced" providerId="LiveId" clId="{0369EAA2-502D-4E43-A93D-DD36393BC89F}" dt="2025-09-12T11:45:51.861" v="97"/>
          <ac:grpSpMkLst>
            <pc:docMk/>
            <pc:sldMk cId="748081882" sldId="342"/>
            <ac:grpSpMk id="2" creationId="{CFB290F0-1119-8D4A-7250-2357618D3C5C}"/>
          </ac:grpSpMkLst>
        </pc:grpChg>
        <pc:picChg chg="mod">
          <ac:chgData name="CHARAN SINGH" userId="cf93d647e8583ced" providerId="LiveId" clId="{0369EAA2-502D-4E43-A93D-DD36393BC89F}" dt="2025-09-12T11:45:51.861" v="97"/>
          <ac:picMkLst>
            <pc:docMk/>
            <pc:sldMk cId="748081882" sldId="342"/>
            <ac:picMk id="6" creationId="{A6A9BD01-AE81-8594-B1FC-0127113C1FD4}"/>
          </ac:picMkLst>
        </pc:picChg>
        <pc:picChg chg="mod">
          <ac:chgData name="CHARAN SINGH" userId="cf93d647e8583ced" providerId="LiveId" clId="{0369EAA2-502D-4E43-A93D-DD36393BC89F}" dt="2025-09-12T11:45:51.861" v="97"/>
          <ac:picMkLst>
            <pc:docMk/>
            <pc:sldMk cId="748081882" sldId="342"/>
            <ac:picMk id="7" creationId="{418C7F39-80D9-D7AD-097E-22C298074526}"/>
          </ac:picMkLst>
        </pc:picChg>
      </pc:sldChg>
      <pc:sldChg chg="modSp">
        <pc:chgData name="CHARAN SINGH" userId="cf93d647e8583ced" providerId="LiveId" clId="{0369EAA2-502D-4E43-A93D-DD36393BC89F}" dt="2025-09-12T11:46:14.255" v="100"/>
        <pc:sldMkLst>
          <pc:docMk/>
          <pc:sldMk cId="3744843833" sldId="343"/>
        </pc:sldMkLst>
        <pc:spChg chg="mod">
          <ac:chgData name="CHARAN SINGH" userId="cf93d647e8583ced" providerId="LiveId" clId="{0369EAA2-502D-4E43-A93D-DD36393BC89F}" dt="2025-09-12T11:46:14.255" v="100"/>
          <ac:spMkLst>
            <pc:docMk/>
            <pc:sldMk cId="3744843833" sldId="343"/>
            <ac:spMk id="9" creationId="{2A4F716B-C22B-CDE1-5F06-E5AD328076E2}"/>
          </ac:spMkLst>
        </pc:spChg>
        <pc:spChg chg="mod">
          <ac:chgData name="CHARAN SINGH" userId="cf93d647e8583ced" providerId="LiveId" clId="{0369EAA2-502D-4E43-A93D-DD36393BC89F}" dt="2025-09-12T11:46:14.255" v="100"/>
          <ac:spMkLst>
            <pc:docMk/>
            <pc:sldMk cId="3744843833" sldId="343"/>
            <ac:spMk id="10" creationId="{950043F8-BC1E-83C1-9B0E-6F14BC523553}"/>
          </ac:spMkLst>
        </pc:spChg>
        <pc:spChg chg="mod">
          <ac:chgData name="CHARAN SINGH" userId="cf93d647e8583ced" providerId="LiveId" clId="{0369EAA2-502D-4E43-A93D-DD36393BC89F}" dt="2025-09-12T11:46:14.255" v="100"/>
          <ac:spMkLst>
            <pc:docMk/>
            <pc:sldMk cId="3744843833" sldId="343"/>
            <ac:spMk id="11" creationId="{666B4921-8AAC-50F9-E5C8-4DB2BACDABC1}"/>
          </ac:spMkLst>
        </pc:spChg>
        <pc:spChg chg="mod">
          <ac:chgData name="CHARAN SINGH" userId="cf93d647e8583ced" providerId="LiveId" clId="{0369EAA2-502D-4E43-A93D-DD36393BC89F}" dt="2025-09-12T11:46:06.602" v="99"/>
          <ac:spMkLst>
            <pc:docMk/>
            <pc:sldMk cId="3744843833" sldId="343"/>
            <ac:spMk id="17" creationId="{956A72FF-01C8-A341-67E7-FDBB4538B3C2}"/>
          </ac:spMkLst>
        </pc:spChg>
        <pc:grpChg chg="mod">
          <ac:chgData name="CHARAN SINGH" userId="cf93d647e8583ced" providerId="LiveId" clId="{0369EAA2-502D-4E43-A93D-DD36393BC89F}" dt="2025-09-12T11:46:14.255" v="100"/>
          <ac:grpSpMkLst>
            <pc:docMk/>
            <pc:sldMk cId="3744843833" sldId="343"/>
            <ac:grpSpMk id="8" creationId="{86B703D4-3774-9B37-4BFE-21722225AB78}"/>
          </ac:grpSpMkLst>
        </pc:grpChg>
        <pc:picChg chg="mod">
          <ac:chgData name="CHARAN SINGH" userId="cf93d647e8583ced" providerId="LiveId" clId="{0369EAA2-502D-4E43-A93D-DD36393BC89F}" dt="2025-09-12T11:46:14.255" v="100"/>
          <ac:picMkLst>
            <pc:docMk/>
            <pc:sldMk cId="3744843833" sldId="343"/>
            <ac:picMk id="12" creationId="{EACC903F-8013-5EAB-925E-A646B72D45F7}"/>
          </ac:picMkLst>
        </pc:picChg>
        <pc:picChg chg="mod">
          <ac:chgData name="CHARAN SINGH" userId="cf93d647e8583ced" providerId="LiveId" clId="{0369EAA2-502D-4E43-A93D-DD36393BC89F}" dt="2025-09-12T11:46:14.255" v="100"/>
          <ac:picMkLst>
            <pc:docMk/>
            <pc:sldMk cId="3744843833" sldId="343"/>
            <ac:picMk id="13" creationId="{D4AB5D07-89AF-C699-8D67-3AFD89CA02A8}"/>
          </ac:picMkLst>
        </pc:picChg>
      </pc:sldChg>
      <pc:sldChg chg="modSp">
        <pc:chgData name="CHARAN SINGH" userId="cf93d647e8583ced" providerId="LiveId" clId="{0369EAA2-502D-4E43-A93D-DD36393BC89F}" dt="2025-09-12T11:46:43.609" v="101"/>
        <pc:sldMkLst>
          <pc:docMk/>
          <pc:sldMk cId="3412633018" sldId="345"/>
        </pc:sldMkLst>
        <pc:spChg chg="mod">
          <ac:chgData name="CHARAN SINGH" userId="cf93d647e8583ced" providerId="LiveId" clId="{0369EAA2-502D-4E43-A93D-DD36393BC89F}" dt="2025-09-12T11:46:43.609" v="101"/>
          <ac:spMkLst>
            <pc:docMk/>
            <pc:sldMk cId="3412633018" sldId="345"/>
            <ac:spMk id="10" creationId="{F0A523A4-FB67-3043-5BEC-E62A3C1E14C5}"/>
          </ac:spMkLst>
        </pc:spChg>
      </pc:sldChg>
      <pc:sldChg chg="modSp">
        <pc:chgData name="CHARAN SINGH" userId="cf93d647e8583ced" providerId="LiveId" clId="{0369EAA2-502D-4E43-A93D-DD36393BC89F}" dt="2025-09-12T11:46:59.059" v="102"/>
        <pc:sldMkLst>
          <pc:docMk/>
          <pc:sldMk cId="3721548972" sldId="347"/>
        </pc:sldMkLst>
        <pc:spChg chg="mod">
          <ac:chgData name="CHARAN SINGH" userId="cf93d647e8583ced" providerId="LiveId" clId="{0369EAA2-502D-4E43-A93D-DD36393BC89F}" dt="2025-09-12T11:46:59.059" v="102"/>
          <ac:spMkLst>
            <pc:docMk/>
            <pc:sldMk cId="3721548972" sldId="347"/>
            <ac:spMk id="10" creationId="{F6B3DA38-6CAF-79DE-568A-07A500196F50}"/>
          </ac:spMkLst>
        </pc:spChg>
      </pc:sldChg>
      <pc:sldChg chg="modSp">
        <pc:chgData name="CHARAN SINGH" userId="cf93d647e8583ced" providerId="LiveId" clId="{0369EAA2-502D-4E43-A93D-DD36393BC89F}" dt="2025-09-12T11:47:16.977" v="104"/>
        <pc:sldMkLst>
          <pc:docMk/>
          <pc:sldMk cId="1395774132" sldId="348"/>
        </pc:sldMkLst>
        <pc:spChg chg="mod">
          <ac:chgData name="CHARAN SINGH" userId="cf93d647e8583ced" providerId="LiveId" clId="{0369EAA2-502D-4E43-A93D-DD36393BC89F}" dt="2025-09-12T11:47:10.694" v="103"/>
          <ac:spMkLst>
            <pc:docMk/>
            <pc:sldMk cId="1395774132" sldId="348"/>
            <ac:spMk id="2" creationId="{60AC86A6-414C-823A-8FEB-228D714C5C62}"/>
          </ac:spMkLst>
        </pc:spChg>
        <pc:spChg chg="mod">
          <ac:chgData name="CHARAN SINGH" userId="cf93d647e8583ced" providerId="LiveId" clId="{0369EAA2-502D-4E43-A93D-DD36393BC89F}" dt="2025-09-12T11:47:16.977" v="104"/>
          <ac:spMkLst>
            <pc:docMk/>
            <pc:sldMk cId="1395774132" sldId="348"/>
            <ac:spMk id="3" creationId="{826B2F28-D8CE-4867-262A-D5AC7B1E03D4}"/>
          </ac:spMkLst>
        </pc:spChg>
      </pc:sldChg>
      <pc:sldChg chg="modSp">
        <pc:chgData name="CHARAN SINGH" userId="cf93d647e8583ced" providerId="LiveId" clId="{0369EAA2-502D-4E43-A93D-DD36393BC89F}" dt="2025-09-15T12:49:54.263" v="170"/>
        <pc:sldMkLst>
          <pc:docMk/>
          <pc:sldMk cId="965190447" sldId="349"/>
        </pc:sldMkLst>
        <pc:spChg chg="mod">
          <ac:chgData name="CHARAN SINGH" userId="cf93d647e8583ced" providerId="LiveId" clId="{0369EAA2-502D-4E43-A93D-DD36393BC89F}" dt="2025-09-15T12:49:54.263" v="170"/>
          <ac:spMkLst>
            <pc:docMk/>
            <pc:sldMk cId="965190447" sldId="349"/>
            <ac:spMk id="2" creationId="{4F7160BB-45E2-8953-6C18-9791A46219C9}"/>
          </ac:spMkLst>
        </pc:spChg>
        <pc:spChg chg="mod">
          <ac:chgData name="CHARAN SINGH" userId="cf93d647e8583ced" providerId="LiveId" clId="{0369EAA2-502D-4E43-A93D-DD36393BC89F}" dt="2025-09-12T11:47:33.517" v="105"/>
          <ac:spMkLst>
            <pc:docMk/>
            <pc:sldMk cId="965190447" sldId="349"/>
            <ac:spMk id="3" creationId="{4A10BA0B-7B8B-B416-AEE2-A0F705527A3E}"/>
          </ac:spMkLst>
        </pc:spChg>
      </pc:sldChg>
      <pc:sldChg chg="modSp mod">
        <pc:chgData name="CHARAN SINGH" userId="cf93d647e8583ced" providerId="LiveId" clId="{0369EAA2-502D-4E43-A93D-DD36393BC89F}" dt="2025-09-15T12:53:55.960" v="204" actId="255"/>
        <pc:sldMkLst>
          <pc:docMk/>
          <pc:sldMk cId="2362812713" sldId="350"/>
        </pc:sldMkLst>
        <pc:spChg chg="mod">
          <ac:chgData name="CHARAN SINGH" userId="cf93d647e8583ced" providerId="LiveId" clId="{0369EAA2-502D-4E43-A93D-DD36393BC89F}" dt="2025-09-15T12:50:28.765" v="175" actId="6549"/>
          <ac:spMkLst>
            <pc:docMk/>
            <pc:sldMk cId="2362812713" sldId="350"/>
            <ac:spMk id="2" creationId="{8CB83B82-B62C-EED8-B893-0A6C0BE69767}"/>
          </ac:spMkLst>
        </pc:spChg>
        <pc:spChg chg="mod">
          <ac:chgData name="CHARAN SINGH" userId="cf93d647e8583ced" providerId="LiveId" clId="{0369EAA2-502D-4E43-A93D-DD36393BC89F}" dt="2025-09-15T12:53:55.960" v="204" actId="255"/>
          <ac:spMkLst>
            <pc:docMk/>
            <pc:sldMk cId="2362812713" sldId="350"/>
            <ac:spMk id="3" creationId="{055652BA-6343-4EDA-009E-C12CA39865C0}"/>
          </ac:spMkLst>
        </pc:spChg>
      </pc:sldChg>
      <pc:sldChg chg="modSp mod">
        <pc:chgData name="CHARAN SINGH" userId="cf93d647e8583ced" providerId="LiveId" clId="{0369EAA2-502D-4E43-A93D-DD36393BC89F}" dt="2025-09-15T12:57:43.586" v="239" actId="20577"/>
        <pc:sldMkLst>
          <pc:docMk/>
          <pc:sldMk cId="2889284520" sldId="351"/>
        </pc:sldMkLst>
        <pc:spChg chg="mod">
          <ac:chgData name="CHARAN SINGH" userId="cf93d647e8583ced" providerId="LiveId" clId="{0369EAA2-502D-4E43-A93D-DD36393BC89F}" dt="2025-09-15T12:56:12.409" v="234"/>
          <ac:spMkLst>
            <pc:docMk/>
            <pc:sldMk cId="2889284520" sldId="351"/>
            <ac:spMk id="2" creationId="{D5B06FEE-177E-2E3A-96FD-201B2210C293}"/>
          </ac:spMkLst>
        </pc:spChg>
        <pc:spChg chg="mod">
          <ac:chgData name="CHARAN SINGH" userId="cf93d647e8583ced" providerId="LiveId" clId="{0369EAA2-502D-4E43-A93D-DD36393BC89F}" dt="2025-09-15T12:57:43.586" v="239" actId="20577"/>
          <ac:spMkLst>
            <pc:docMk/>
            <pc:sldMk cId="2889284520" sldId="351"/>
            <ac:spMk id="3" creationId="{8A24227C-D4D0-7EEF-DEDD-C26CE2D1D119}"/>
          </ac:spMkLst>
        </pc:spChg>
      </pc:sldChg>
      <pc:sldChg chg="modSp mod">
        <pc:chgData name="CHARAN SINGH" userId="cf93d647e8583ced" providerId="LiveId" clId="{0369EAA2-502D-4E43-A93D-DD36393BC89F}" dt="2025-09-15T12:58:47.575" v="263" actId="20577"/>
        <pc:sldMkLst>
          <pc:docMk/>
          <pc:sldMk cId="1111215574" sldId="352"/>
        </pc:sldMkLst>
        <pc:spChg chg="mod">
          <ac:chgData name="CHARAN SINGH" userId="cf93d647e8583ced" providerId="LiveId" clId="{0369EAA2-502D-4E43-A93D-DD36393BC89F}" dt="2025-09-15T12:58:47.575" v="263" actId="20577"/>
          <ac:spMkLst>
            <pc:docMk/>
            <pc:sldMk cId="1111215574" sldId="352"/>
            <ac:spMk id="2" creationId="{E26895E6-9AB2-BD6A-E5EA-A1472E2F6008}"/>
          </ac:spMkLst>
        </pc:spChg>
        <pc:spChg chg="mod">
          <ac:chgData name="CHARAN SINGH" userId="cf93d647e8583ced" providerId="LiveId" clId="{0369EAA2-502D-4E43-A93D-DD36393BC89F}" dt="2025-09-15T12:58:15.404" v="240"/>
          <ac:spMkLst>
            <pc:docMk/>
            <pc:sldMk cId="1111215574" sldId="352"/>
            <ac:spMk id="3" creationId="{ABCEACBD-5053-7978-7F4D-0715B1F9185F}"/>
          </ac:spMkLst>
        </pc:spChg>
      </pc:sldChg>
      <pc:sldChg chg="modSp mod">
        <pc:chgData name="CHARAN SINGH" userId="cf93d647e8583ced" providerId="LiveId" clId="{0369EAA2-502D-4E43-A93D-DD36393BC89F}" dt="2025-09-12T11:50:54.860" v="124" actId="20577"/>
        <pc:sldMkLst>
          <pc:docMk/>
          <pc:sldMk cId="1610384551" sldId="353"/>
        </pc:sldMkLst>
        <pc:spChg chg="mod">
          <ac:chgData name="CHARAN SINGH" userId="cf93d647e8583ced" providerId="LiveId" clId="{0369EAA2-502D-4E43-A93D-DD36393BC89F}" dt="2025-09-12T11:50:38.279" v="121"/>
          <ac:spMkLst>
            <pc:docMk/>
            <pc:sldMk cId="1610384551" sldId="353"/>
            <ac:spMk id="3" creationId="{79EDE03E-13FF-D088-244E-B5DC06298A92}"/>
          </ac:spMkLst>
        </pc:spChg>
        <pc:spChg chg="mod">
          <ac:chgData name="CHARAN SINGH" userId="cf93d647e8583ced" providerId="LiveId" clId="{0369EAA2-502D-4E43-A93D-DD36393BC89F}" dt="2025-09-12T11:50:54.860" v="124" actId="20577"/>
          <ac:spMkLst>
            <pc:docMk/>
            <pc:sldMk cId="1610384551" sldId="353"/>
            <ac:spMk id="4" creationId="{4EF7A1AF-CD17-3508-6947-267330638107}"/>
          </ac:spMkLst>
        </pc:spChg>
      </pc:sldChg>
      <pc:sldChg chg="modSp">
        <pc:chgData name="CHARAN SINGH" userId="cf93d647e8583ced" providerId="LiveId" clId="{0369EAA2-502D-4E43-A93D-DD36393BC89F}" dt="2025-09-12T11:51:27.283" v="126"/>
        <pc:sldMkLst>
          <pc:docMk/>
          <pc:sldMk cId="2335578691" sldId="354"/>
        </pc:sldMkLst>
        <pc:spChg chg="mod">
          <ac:chgData name="CHARAN SINGH" userId="cf93d647e8583ced" providerId="LiveId" clId="{0369EAA2-502D-4E43-A93D-DD36393BC89F}" dt="2025-09-12T11:51:13.164" v="125"/>
          <ac:spMkLst>
            <pc:docMk/>
            <pc:sldMk cId="2335578691" sldId="354"/>
            <ac:spMk id="2" creationId="{A2E2BA51-1117-AAFC-2B2F-A02697F62FF7}"/>
          </ac:spMkLst>
        </pc:spChg>
        <pc:spChg chg="mod">
          <ac:chgData name="CHARAN SINGH" userId="cf93d647e8583ced" providerId="LiveId" clId="{0369EAA2-502D-4E43-A93D-DD36393BC89F}" dt="2025-09-12T11:51:27.283" v="126"/>
          <ac:spMkLst>
            <pc:docMk/>
            <pc:sldMk cId="2335578691" sldId="354"/>
            <ac:spMk id="3" creationId="{7AC8DD3C-A78D-12E1-A350-4162570F7545}"/>
          </ac:spMkLst>
        </pc:spChg>
      </pc:sldChg>
      <pc:sldChg chg="modSp mod">
        <pc:chgData name="CHARAN SINGH" userId="cf93d647e8583ced" providerId="LiveId" clId="{0369EAA2-502D-4E43-A93D-DD36393BC89F}" dt="2025-09-15T13:00:51.373" v="264" actId="6549"/>
        <pc:sldMkLst>
          <pc:docMk/>
          <pc:sldMk cId="671882255" sldId="355"/>
        </pc:sldMkLst>
        <pc:spChg chg="mod">
          <ac:chgData name="CHARAN SINGH" userId="cf93d647e8583ced" providerId="LiveId" clId="{0369EAA2-502D-4E43-A93D-DD36393BC89F}" dt="2025-09-12T11:51:38.706" v="127"/>
          <ac:spMkLst>
            <pc:docMk/>
            <pc:sldMk cId="671882255" sldId="355"/>
            <ac:spMk id="2" creationId="{0EC2158A-74DA-73F3-2B80-CED85C28329A}"/>
          </ac:spMkLst>
        </pc:spChg>
        <pc:spChg chg="mod">
          <ac:chgData name="CHARAN SINGH" userId="cf93d647e8583ced" providerId="LiveId" clId="{0369EAA2-502D-4E43-A93D-DD36393BC89F}" dt="2025-09-15T13:00:51.373" v="264" actId="6549"/>
          <ac:spMkLst>
            <pc:docMk/>
            <pc:sldMk cId="671882255" sldId="355"/>
            <ac:spMk id="3" creationId="{A84D504B-733D-9D82-590B-F274A635BDB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1143000" y="685800"/>
            <a:ext cx="4572000" cy="3429000"/>
          </a:xfrm>
          <a:prstGeom prst="rect">
            <a:avLst/>
          </a:prstGeom>
        </p:spPr>
        <p:txBody>
          <a:bodyPr/>
          <a:lstStyle/>
          <a:p>
            <a:endParaRPr/>
          </a:p>
        </p:txBody>
      </p:sp>
      <p:sp>
        <p:nvSpPr>
          <p:cNvPr id="74" name="Shape 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662545" latinLnBrk="0">
      <a:spcBef>
        <a:spcPts val="700"/>
      </a:spcBef>
      <a:defRPr>
        <a:latin typeface="+mn-lt"/>
        <a:ea typeface="+mn-ea"/>
        <a:cs typeface="+mn-cs"/>
        <a:sym typeface="Calibri"/>
      </a:defRPr>
    </a:lvl1pPr>
    <a:lvl2pPr indent="228600" defTabSz="1662545" latinLnBrk="0">
      <a:spcBef>
        <a:spcPts val="700"/>
      </a:spcBef>
      <a:defRPr>
        <a:latin typeface="+mn-lt"/>
        <a:ea typeface="+mn-ea"/>
        <a:cs typeface="+mn-cs"/>
        <a:sym typeface="Calibri"/>
      </a:defRPr>
    </a:lvl2pPr>
    <a:lvl3pPr indent="457200" defTabSz="1662545" latinLnBrk="0">
      <a:spcBef>
        <a:spcPts val="700"/>
      </a:spcBef>
      <a:defRPr>
        <a:latin typeface="+mn-lt"/>
        <a:ea typeface="+mn-ea"/>
        <a:cs typeface="+mn-cs"/>
        <a:sym typeface="Calibri"/>
      </a:defRPr>
    </a:lvl3pPr>
    <a:lvl4pPr indent="685800" defTabSz="1662545" latinLnBrk="0">
      <a:spcBef>
        <a:spcPts val="700"/>
      </a:spcBef>
      <a:defRPr>
        <a:latin typeface="+mn-lt"/>
        <a:ea typeface="+mn-ea"/>
        <a:cs typeface="+mn-cs"/>
        <a:sym typeface="Calibri"/>
      </a:defRPr>
    </a:lvl4pPr>
    <a:lvl5pPr indent="914400" defTabSz="1662545" latinLnBrk="0">
      <a:spcBef>
        <a:spcPts val="700"/>
      </a:spcBef>
      <a:defRPr>
        <a:latin typeface="+mn-lt"/>
        <a:ea typeface="+mn-ea"/>
        <a:cs typeface="+mn-cs"/>
        <a:sym typeface="Calibri"/>
      </a:defRPr>
    </a:lvl5pPr>
    <a:lvl6pPr indent="1143000" defTabSz="1662545" latinLnBrk="0">
      <a:spcBef>
        <a:spcPts val="700"/>
      </a:spcBef>
      <a:defRPr>
        <a:latin typeface="+mn-lt"/>
        <a:ea typeface="+mn-ea"/>
        <a:cs typeface="+mn-cs"/>
        <a:sym typeface="Calibri"/>
      </a:defRPr>
    </a:lvl6pPr>
    <a:lvl7pPr indent="1371600" defTabSz="1662545" latinLnBrk="0">
      <a:spcBef>
        <a:spcPts val="700"/>
      </a:spcBef>
      <a:defRPr>
        <a:latin typeface="+mn-lt"/>
        <a:ea typeface="+mn-ea"/>
        <a:cs typeface="+mn-cs"/>
        <a:sym typeface="Calibri"/>
      </a:defRPr>
    </a:lvl7pPr>
    <a:lvl8pPr indent="1600200" defTabSz="1662545" latinLnBrk="0">
      <a:spcBef>
        <a:spcPts val="700"/>
      </a:spcBef>
      <a:defRPr>
        <a:latin typeface="+mn-lt"/>
        <a:ea typeface="+mn-ea"/>
        <a:cs typeface="+mn-cs"/>
        <a:sym typeface="Calibri"/>
      </a:defRPr>
    </a:lvl8pPr>
    <a:lvl9pPr indent="1828800" defTabSz="1662545" latinLnBrk="0">
      <a:spcBef>
        <a:spcPts val="700"/>
      </a:spcBef>
      <a:defRPr>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3">
    <p:bg>
      <p:bgPr>
        <a:solidFill>
          <a:schemeClr val="bg1"/>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24F2B74D-F11E-A5DB-5043-8BE355B57385}"/>
              </a:ext>
            </a:extLst>
          </p:cNvPr>
          <p:cNvSpPr txBox="1">
            <a:spLocks/>
          </p:cNvSpPr>
          <p:nvPr userDrawn="1"/>
        </p:nvSpPr>
        <p:spPr>
          <a:xfrm>
            <a:off x="22812204" y="12813339"/>
            <a:ext cx="905046" cy="50261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abl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 name="Body Level One…"/>
          <p:cNvSpPr txBox="1">
            <a:spLocks noGrp="1"/>
          </p:cNvSpPr>
          <p:nvPr>
            <p:ph type="body" sz="quarter" idx="1"/>
          </p:nvPr>
        </p:nvSpPr>
        <p:spPr>
          <a:xfrm>
            <a:off x="16416469" y="3401615"/>
            <a:ext cx="7298268" cy="574940"/>
          </a:xfrm>
          <a:prstGeom prst="rect">
            <a:avLst/>
          </a:prstGeom>
        </p:spPr>
        <p:txBody>
          <a:bodyPr/>
          <a:lstStyle>
            <a:lvl1pPr>
              <a:spcBef>
                <a:spcPts val="1000"/>
              </a:spcBef>
              <a:defRPr sz="4200" b="1" i="0">
                <a:solidFill>
                  <a:srgbClr val="C00000"/>
                </a:solidFill>
              </a:defRPr>
            </a:lvl1pPr>
            <a:lvl2pPr marL="1057275" indent="-600075">
              <a:spcBef>
                <a:spcPts val="1000"/>
              </a:spcBef>
              <a:buSzPct val="100000"/>
              <a:buChar char="–"/>
              <a:defRPr sz="4200" b="1" i="0">
                <a:solidFill>
                  <a:srgbClr val="C00000"/>
                </a:solidFill>
              </a:defRPr>
            </a:lvl2pPr>
            <a:lvl3pPr marL="1447800" indent="-533400">
              <a:spcBef>
                <a:spcPts val="1000"/>
              </a:spcBef>
              <a:buSzPct val="100000"/>
              <a:buChar char="•"/>
              <a:defRPr sz="4200" b="1" i="0">
                <a:solidFill>
                  <a:srgbClr val="C00000"/>
                </a:solidFill>
              </a:defRPr>
            </a:lvl3pPr>
            <a:lvl4pPr marL="1971675" indent="-600075">
              <a:spcBef>
                <a:spcPts val="1000"/>
              </a:spcBef>
              <a:buSzPct val="100000"/>
              <a:buChar char="–"/>
              <a:defRPr sz="4200" b="1" i="0">
                <a:solidFill>
                  <a:srgbClr val="C00000"/>
                </a:solidFill>
              </a:defRPr>
            </a:lvl4pPr>
            <a:lvl5pPr marL="2428875" indent="-600075">
              <a:spcBef>
                <a:spcPts val="1000"/>
              </a:spcBef>
              <a:buSzPct val="100000"/>
              <a:buChar char="»"/>
              <a:defRPr sz="4200" b="1" i="0">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43" name="Text Placeholder 11"/>
          <p:cNvSpPr>
            <a:spLocks noGrp="1"/>
          </p:cNvSpPr>
          <p:nvPr>
            <p:ph type="body" sz="quarter" idx="13"/>
          </p:nvPr>
        </p:nvSpPr>
        <p:spPr>
          <a:xfrm>
            <a:off x="16416469" y="4169701"/>
            <a:ext cx="7296414" cy="1726209"/>
          </a:xfrm>
          <a:prstGeom prst="rect">
            <a:avLst/>
          </a:prstGeom>
        </p:spPr>
        <p:txBody>
          <a:bodyPr anchor="t"/>
          <a:lstStyle/>
          <a:p>
            <a:pPr>
              <a:spcBef>
                <a:spcPts val="600"/>
              </a:spcBef>
              <a:defRPr sz="2600" i="0">
                <a:solidFill>
                  <a:srgbClr val="000000"/>
                </a:solidFill>
              </a:defRPr>
            </a:pPr>
            <a:endParaRPr/>
          </a:p>
        </p:txBody>
      </p:sp>
      <p:sp>
        <p:nvSpPr>
          <p:cNvPr id="44" name="Text Placeholder 8"/>
          <p:cNvSpPr>
            <a:spLocks noGrp="1"/>
          </p:cNvSpPr>
          <p:nvPr>
            <p:ph type="body" sz="quarter" idx="14"/>
          </p:nvPr>
        </p:nvSpPr>
        <p:spPr>
          <a:xfrm>
            <a:off x="863599" y="905338"/>
            <a:ext cx="22851535" cy="960969"/>
          </a:xfrm>
          <a:prstGeom prst="rect">
            <a:avLst/>
          </a:prstGeom>
        </p:spPr>
        <p:txBody>
          <a:bodyPr/>
          <a:lstStyle/>
          <a:p>
            <a:pPr>
              <a:spcBef>
                <a:spcPts val="1700"/>
              </a:spcBef>
              <a:defRPr sz="7400" b="1" i="0">
                <a:solidFill>
                  <a:srgbClr val="C00000"/>
                </a:solidFill>
              </a:defRPr>
            </a:pPr>
            <a:endParaRPr/>
          </a:p>
        </p:txBody>
      </p:sp>
      <p:sp>
        <p:nvSpPr>
          <p:cNvPr id="45" name="Text Placeholder 10"/>
          <p:cNvSpPr>
            <a:spLocks noGrp="1"/>
          </p:cNvSpPr>
          <p:nvPr>
            <p:ph type="body" sz="quarter" idx="15"/>
          </p:nvPr>
        </p:nvSpPr>
        <p:spPr>
          <a:xfrm>
            <a:off x="863599" y="2060773"/>
            <a:ext cx="22851535" cy="766233"/>
          </a:xfrm>
          <a:prstGeom prst="rect">
            <a:avLst/>
          </a:prstGeom>
        </p:spPr>
        <p:txBody>
          <a:bodyPr/>
          <a:lstStyle/>
          <a:p>
            <a:pPr>
              <a:spcBef>
                <a:spcPts val="1200"/>
              </a:spcBef>
              <a:defRPr sz="5200">
                <a:solidFill>
                  <a:srgbClr val="000000"/>
                </a:solidFill>
              </a:defRPr>
            </a:pPr>
            <a:endParaRPr/>
          </a:p>
        </p:txBody>
      </p:sp>
      <p:sp>
        <p:nvSpPr>
          <p:cNvPr id="2" name="Slide Number">
            <a:extLst>
              <a:ext uri="{FF2B5EF4-FFF2-40B4-BE49-F238E27FC236}">
                <a16:creationId xmlns:a16="http://schemas.microsoft.com/office/drawing/2014/main" id="{5E2FD404-044F-4320-5F92-72E92DB0DDD7}"/>
              </a:ext>
            </a:extLst>
          </p:cNvPr>
          <p:cNvSpPr txBox="1">
            <a:spLocks/>
          </p:cNvSpPr>
          <p:nvPr userDrawn="1"/>
        </p:nvSpPr>
        <p:spPr>
          <a:xfrm>
            <a:off x="22812204" y="12813338"/>
            <a:ext cx="969406" cy="90266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Red Section Header">
    <p:bg>
      <p:bgPr>
        <a:solidFill>
          <a:srgbClr val="535353"/>
        </a:solidFill>
        <a:effectLst/>
      </p:bgPr>
    </p:bg>
    <p:spTree>
      <p:nvGrpSpPr>
        <p:cNvPr id="1" name=""/>
        <p:cNvGrpSpPr/>
        <p:nvPr/>
      </p:nvGrpSpPr>
      <p:grpSpPr>
        <a:xfrm>
          <a:off x="0" y="0"/>
          <a:ext cx="0" cy="0"/>
          <a:chOff x="0" y="0"/>
          <a:chExt cx="0" cy="0"/>
        </a:xfrm>
      </p:grpSpPr>
      <p:pic>
        <p:nvPicPr>
          <p:cNvPr id="53" name="Picture 1" descr="Picture 1"/>
          <p:cNvPicPr>
            <a:picLocks noChangeAspect="1"/>
          </p:cNvPicPr>
          <p:nvPr/>
        </p:nvPicPr>
        <p:blipFill>
          <a:blip r:embed="rId2" cstate="print"/>
          <a:stretch>
            <a:fillRect/>
          </a:stretch>
        </p:blipFill>
        <p:spPr>
          <a:xfrm>
            <a:off x="8543594" y="2825551"/>
            <a:ext cx="3793068" cy="2698047"/>
          </a:xfrm>
          <a:prstGeom prst="rect">
            <a:avLst/>
          </a:prstGeom>
          <a:ln w="12700">
            <a:miter lim="400000"/>
          </a:ln>
        </p:spPr>
      </p:pic>
      <p:pic>
        <p:nvPicPr>
          <p:cNvPr id="54" name="Picture 2" descr="Picture 2"/>
          <p:cNvPicPr>
            <a:picLocks noChangeAspect="1"/>
          </p:cNvPicPr>
          <p:nvPr/>
        </p:nvPicPr>
        <p:blipFill>
          <a:blip r:embed="rId3" cstate="print"/>
          <a:stretch>
            <a:fillRect/>
          </a:stretch>
        </p:blipFill>
        <p:spPr>
          <a:xfrm>
            <a:off x="1822847" y="8184445"/>
            <a:ext cx="3781780" cy="3341513"/>
          </a:xfrm>
          <a:prstGeom prst="rect">
            <a:avLst/>
          </a:prstGeom>
          <a:ln w="12700">
            <a:miter lim="400000"/>
          </a:ln>
        </p:spPr>
      </p:pic>
      <p:sp>
        <p:nvSpPr>
          <p:cNvPr id="55" name="Body Level One…"/>
          <p:cNvSpPr txBox="1">
            <a:spLocks noGrp="1"/>
          </p:cNvSpPr>
          <p:nvPr>
            <p:ph type="body" sz="quarter" idx="1"/>
          </p:nvPr>
        </p:nvSpPr>
        <p:spPr>
          <a:xfrm>
            <a:off x="2782954" y="3593637"/>
            <a:ext cx="8640961" cy="6528726"/>
          </a:xfrm>
          <a:prstGeom prst="rect">
            <a:avLst/>
          </a:prstGeom>
        </p:spPr>
        <p:txBody>
          <a:bodyPr/>
          <a:lstStyle>
            <a:lvl1pPr>
              <a:spcBef>
                <a:spcPts val="1500"/>
              </a:spcBef>
              <a:defRPr sz="6400" i="0"/>
            </a:lvl1pPr>
            <a:lvl2pPr marL="1371600" indent="-914400">
              <a:spcBef>
                <a:spcPts val="1500"/>
              </a:spcBef>
              <a:buSzPct val="100000"/>
              <a:buChar char="–"/>
              <a:defRPr sz="6400" i="0"/>
            </a:lvl2pPr>
            <a:lvl3pPr marL="1727200" indent="-812800">
              <a:spcBef>
                <a:spcPts val="1500"/>
              </a:spcBef>
              <a:buSzPct val="100000"/>
              <a:buChar char="•"/>
              <a:defRPr sz="6400" i="0"/>
            </a:lvl3pPr>
            <a:lvl4pPr marL="2286000" indent="-914400">
              <a:spcBef>
                <a:spcPts val="1500"/>
              </a:spcBef>
              <a:buSzPct val="100000"/>
              <a:buChar char="–"/>
              <a:defRPr sz="6400" i="0"/>
            </a:lvl4pPr>
            <a:lvl5pPr marL="2743200" indent="-914400">
              <a:spcBef>
                <a:spcPts val="1500"/>
              </a:spcBef>
              <a:buSzPct val="100000"/>
              <a:buChar char="»"/>
              <a:defRPr sz="6400" i="0"/>
            </a:lvl5pPr>
          </a:lstStyle>
          <a:p>
            <a:r>
              <a:t>Body Level One</a:t>
            </a:r>
          </a:p>
          <a:p>
            <a:pPr lvl="1"/>
            <a:r>
              <a:t>Body Level Two</a:t>
            </a:r>
          </a:p>
          <a:p>
            <a:pPr lvl="2"/>
            <a:r>
              <a:t>Body Level Three</a:t>
            </a:r>
          </a:p>
          <a:p>
            <a:pPr lvl="3"/>
            <a:r>
              <a:t>Body Level Four</a:t>
            </a:r>
          </a:p>
          <a:p>
            <a:pPr lvl="4"/>
            <a:r>
              <a:t>Body Level Five</a:t>
            </a:r>
          </a:p>
        </p:txBody>
      </p:sp>
      <p:sp>
        <p:nvSpPr>
          <p:cNvPr id="56" name="Text Placeholder 10"/>
          <p:cNvSpPr>
            <a:spLocks noGrp="1"/>
          </p:cNvSpPr>
          <p:nvPr>
            <p:ph type="body" sz="quarter" idx="13"/>
          </p:nvPr>
        </p:nvSpPr>
        <p:spPr>
          <a:xfrm>
            <a:off x="6047316" y="10314384"/>
            <a:ext cx="6528727" cy="576065"/>
          </a:xfrm>
          <a:prstGeom prst="rect">
            <a:avLst/>
          </a:prstGeom>
        </p:spPr>
        <p:txBody>
          <a:bodyPr/>
          <a:lstStyle/>
          <a:p>
            <a:pPr algn="r">
              <a:lnSpc>
                <a:spcPct val="90000"/>
              </a:lnSpc>
              <a:spcBef>
                <a:spcPts val="800"/>
              </a:spcBef>
              <a:defRPr sz="3600" b="1" i="0"/>
            </a:pPr>
            <a:endParaRPr/>
          </a:p>
        </p:txBody>
      </p:sp>
      <p:sp>
        <p:nvSpPr>
          <p:cNvPr id="57" name="Text Placeholder 10"/>
          <p:cNvSpPr>
            <a:spLocks noGrp="1"/>
          </p:cNvSpPr>
          <p:nvPr>
            <p:ph type="body" sz="quarter" idx="14"/>
          </p:nvPr>
        </p:nvSpPr>
        <p:spPr>
          <a:xfrm>
            <a:off x="6047316" y="11082470"/>
            <a:ext cx="6528727" cy="576065"/>
          </a:xfrm>
          <a:prstGeom prst="rect">
            <a:avLst/>
          </a:prstGeom>
        </p:spPr>
        <p:txBody>
          <a:bodyPr/>
          <a:lstStyle/>
          <a:p>
            <a:pPr algn="r">
              <a:lnSpc>
                <a:spcPct val="90000"/>
              </a:lnSpc>
              <a:spcBef>
                <a:spcPts val="600"/>
              </a:spcBef>
              <a:defRPr sz="2600" i="0"/>
            </a:pPr>
            <a:endParaRPr/>
          </a:p>
        </p:txBody>
      </p:sp>
      <p:sp>
        <p:nvSpPr>
          <p:cNvPr id="2" name="Slide Number">
            <a:extLst>
              <a:ext uri="{FF2B5EF4-FFF2-40B4-BE49-F238E27FC236}">
                <a16:creationId xmlns:a16="http://schemas.microsoft.com/office/drawing/2014/main" id="{92B3DFEB-AD9F-FE6C-361E-0205A8A5B25B}"/>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ver Slide - Urban Resilence">
    <p:spTree>
      <p:nvGrpSpPr>
        <p:cNvPr id="1" name=""/>
        <p:cNvGrpSpPr/>
        <p:nvPr/>
      </p:nvGrpSpPr>
      <p:grpSpPr>
        <a:xfrm>
          <a:off x="0" y="0"/>
          <a:ext cx="0" cy="0"/>
          <a:chOff x="0" y="0"/>
          <a:chExt cx="0" cy="0"/>
        </a:xfrm>
      </p:grpSpPr>
      <p:sp>
        <p:nvSpPr>
          <p:cNvPr id="65" name="Title Text"/>
          <p:cNvSpPr txBox="1">
            <a:spLocks noGrp="1"/>
          </p:cNvSpPr>
          <p:nvPr>
            <p:ph type="title"/>
          </p:nvPr>
        </p:nvSpPr>
        <p:spPr>
          <a:xfrm>
            <a:off x="2218794" y="10698426"/>
            <a:ext cx="20726401" cy="768087"/>
          </a:xfrm>
          <a:prstGeom prst="rect">
            <a:avLst/>
          </a:prstGeom>
        </p:spPr>
        <p:txBody>
          <a:bodyPr/>
          <a:lstStyle/>
          <a:p>
            <a:r>
              <a:t>Title Text</a:t>
            </a:r>
          </a:p>
        </p:txBody>
      </p:sp>
      <p:sp>
        <p:nvSpPr>
          <p:cNvPr id="66" name="Body Level One…"/>
          <p:cNvSpPr txBox="1">
            <a:spLocks noGrp="1"/>
          </p:cNvSpPr>
          <p:nvPr>
            <p:ph type="body" sz="quarter" idx="1"/>
          </p:nvPr>
        </p:nvSpPr>
        <p:spPr>
          <a:xfrm>
            <a:off x="2206890" y="11658533"/>
            <a:ext cx="20738305" cy="76808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 name="Slide Number">
            <a:extLst>
              <a:ext uri="{FF2B5EF4-FFF2-40B4-BE49-F238E27FC236}">
                <a16:creationId xmlns:a16="http://schemas.microsoft.com/office/drawing/2014/main" id="{DB766189-80CE-A703-E292-9366EB64CAE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A9E7F-ED96-1630-5F44-F7F1631848A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52137" y="38720"/>
            <a:ext cx="2231142"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5626698-A73A-12E1-1740-8A55985147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2" name="PEER | MFR | INDIA">
            <a:extLst>
              <a:ext uri="{FF2B5EF4-FFF2-40B4-BE49-F238E27FC236}">
                <a16:creationId xmlns:a16="http://schemas.microsoft.com/office/drawing/2014/main" id="{5756C156-BAFF-F354-1A4C-767C3126B277}"/>
              </a:ext>
            </a:extLst>
          </p:cNvPr>
          <p:cNvSpPr txBox="1"/>
          <p:nvPr userDrawn="1"/>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dirty="0"/>
              <a:t>NDRF | </a:t>
            </a:r>
            <a:r>
              <a:rPr dirty="0"/>
              <a:t>MFR | INDIA</a:t>
            </a:r>
          </a:p>
        </p:txBody>
      </p:sp>
      <p:sp>
        <p:nvSpPr>
          <p:cNvPr id="3" name="Rectangle">
            <a:extLst>
              <a:ext uri="{FF2B5EF4-FFF2-40B4-BE49-F238E27FC236}">
                <a16:creationId xmlns:a16="http://schemas.microsoft.com/office/drawing/2014/main" id="{68B22D2E-D8EC-4A98-23F7-488A6E15488E}"/>
              </a:ext>
            </a:extLst>
          </p:cNvPr>
          <p:cNvSpPr/>
          <p:nvPr userDrawn="1"/>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4" name="PPT 2 -">
            <a:extLst>
              <a:ext uri="{FF2B5EF4-FFF2-40B4-BE49-F238E27FC236}">
                <a16:creationId xmlns:a16="http://schemas.microsoft.com/office/drawing/2014/main" id="{8B0424C2-D99E-7E04-A2DF-88986D9AF56C}"/>
              </a:ext>
            </a:extLst>
          </p:cNvPr>
          <p:cNvSpPr txBox="1"/>
          <p:nvPr userDrawn="1"/>
        </p:nvSpPr>
        <p:spPr>
          <a:xfrm>
            <a:off x="21437178" y="12813338"/>
            <a:ext cx="1626446"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7" name="Rectangle">
            <a:extLst>
              <a:ext uri="{FF2B5EF4-FFF2-40B4-BE49-F238E27FC236}">
                <a16:creationId xmlns:a16="http://schemas.microsoft.com/office/drawing/2014/main" id="{96D4E023-009E-D84A-59B6-CFE974A124D7}"/>
              </a:ext>
            </a:extLst>
          </p:cNvPr>
          <p:cNvSpPr/>
          <p:nvPr userDrawn="1"/>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8" name="Slide Number">
            <a:extLst>
              <a:ext uri="{FF2B5EF4-FFF2-40B4-BE49-F238E27FC236}">
                <a16:creationId xmlns:a16="http://schemas.microsoft.com/office/drawing/2014/main" id="{AE68C5C7-2EFC-EA6F-F155-AFCE48EDDBA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Lst>
  <p:transition spd="med"/>
  <p:hf hdr="0" dt="0"/>
  <p:txStyles>
    <p:title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p:titleStyle>
    <p:body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p:bodyStyle>
    <p:otherStyle>
      <a:lvl1pPr marL="0" marR="0" indent="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1pPr>
      <a:lvl2pPr marL="0" marR="0" indent="457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2pPr>
      <a:lvl3pPr marL="0" marR="0" indent="914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3pPr>
      <a:lvl4pPr marL="0" marR="0" indent="1371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4pPr>
      <a:lvl5pPr marL="0" marR="0" indent="18288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5pPr>
      <a:lvl6pPr marL="0" marR="0" indent="22860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6pPr>
      <a:lvl7pPr marL="0" marR="0" indent="2743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7pPr>
      <a:lvl8pPr marL="0" marR="0" indent="3200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8pPr>
      <a:lvl9pPr marL="0" marR="0" indent="3657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37FC53-ECDA-951A-DADC-B448EAB3AF74}"/>
              </a:ext>
            </a:extLst>
          </p:cNvPr>
          <p:cNvPicPr>
            <a:picLocks noChangeAspect="1"/>
          </p:cNvPicPr>
          <p:nvPr/>
        </p:nvPicPr>
        <p:blipFill>
          <a:blip r:embed="rId2">
            <a:extLst>
              <a:ext uri="{28A0092B-C50C-407E-A947-70E740481C1C}">
                <a14:useLocalDpi xmlns:a14="http://schemas.microsoft.com/office/drawing/2010/main" val="0"/>
              </a:ext>
            </a:extLst>
          </a:blip>
          <a:srcRect l="4185" r="4185"/>
          <a:stretch/>
        </p:blipFill>
        <p:spPr>
          <a:xfrm>
            <a:off x="25400" y="0"/>
            <a:ext cx="24333201" cy="13716000"/>
          </a:xfrm>
          <a:prstGeom prst="rect">
            <a:avLst/>
          </a:prstGeom>
        </p:spPr>
      </p:pic>
      <p:sp>
        <p:nvSpPr>
          <p:cNvPr id="9" name="Rectangle">
            <a:extLst>
              <a:ext uri="{FF2B5EF4-FFF2-40B4-BE49-F238E27FC236}">
                <a16:creationId xmlns:a16="http://schemas.microsoft.com/office/drawing/2014/main" id="{72473347-6BEE-3525-8885-93B0C9BDE2E2}"/>
              </a:ext>
            </a:extLst>
          </p:cNvPr>
          <p:cNvSpPr/>
          <p:nvPr/>
        </p:nvSpPr>
        <p:spPr>
          <a:xfrm>
            <a:off x="-25400" y="-25400"/>
            <a:ext cx="24434800" cy="13766800"/>
          </a:xfrm>
          <a:prstGeom prst="rect">
            <a:avLst/>
          </a:prstGeom>
          <a:solidFill>
            <a:srgbClr val="535353">
              <a:alpha val="70000"/>
            </a:srgbClr>
          </a:solidFill>
          <a:ln w="12700">
            <a:miter lim="400000"/>
          </a:ln>
        </p:spPr>
        <p:txBody>
          <a:bodyPr lIns="78283" tIns="78283" rIns="78283" bIns="78283"/>
          <a:lstStyle/>
          <a:p>
            <a:pPr marL="0" marR="0" indent="0" algn="l" defTabSz="1662545" rtl="0" fontAlgn="auto" latinLnBrk="0" hangingPunct="0">
              <a:lnSpc>
                <a:spcPct val="100000"/>
              </a:lnSpc>
              <a:spcBef>
                <a:spcPts val="0"/>
              </a:spcBef>
              <a:spcAft>
                <a:spcPts val="0"/>
              </a:spcAft>
              <a:buClrTx/>
              <a:buSzTx/>
              <a:buFontTx/>
              <a:buNone/>
              <a:tabLst/>
            </a:pPr>
            <a:r>
              <a:rPr kumimoji="0" lang="en-US" sz="3600" b="1" i="0" u="none" strike="noStrike" cap="none" spc="0" normalizeH="0" baseline="0">
                <a:ln>
                  <a:noFill/>
                </a:ln>
                <a:solidFill>
                  <a:schemeClr val="bg1"/>
                </a:solidFill>
                <a:effectLst/>
                <a:uFillTx/>
                <a:latin typeface="Arial"/>
                <a:ea typeface="Arial"/>
                <a:cs typeface="Arial"/>
                <a:sym typeface="Arial"/>
              </a:rPr>
              <a:t>Sh Pushpendra Kumar, DC </a:t>
            </a:r>
            <a:endParaRPr kumimoji="0" lang="en-US" sz="3600" b="1" i="0" u="none" strike="noStrike" cap="none" spc="0" normalizeH="0" baseline="0" dirty="0">
              <a:ln>
                <a:noFill/>
              </a:ln>
              <a:solidFill>
                <a:schemeClr val="bg1"/>
              </a:solidFill>
              <a:effectLst/>
              <a:uFillTx/>
              <a:latin typeface="Arial"/>
              <a:ea typeface="Arial"/>
              <a:cs typeface="Arial"/>
              <a:sym typeface="Arial"/>
            </a:endParaRPr>
          </a:p>
        </p:txBody>
      </p:sp>
      <p:sp>
        <p:nvSpPr>
          <p:cNvPr id="78"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79" name="PPT 2 -"/>
          <p:cNvSpPr txBox="1"/>
          <p:nvPr/>
        </p:nvSpPr>
        <p:spPr>
          <a:xfrm>
            <a:off x="21547199" y="12813338"/>
            <a:ext cx="1406402" cy="677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a:t>PPT 2 -</a:t>
            </a:r>
          </a:p>
        </p:txBody>
      </p:sp>
      <p:sp>
        <p:nvSpPr>
          <p:cNvPr id="80"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81" name="Slide Numbe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a:t>
            </a:fld>
            <a:endParaRPr/>
          </a:p>
        </p:txBody>
      </p:sp>
      <p:sp>
        <p:nvSpPr>
          <p:cNvPr id="83" name="Shape"/>
          <p:cNvSpPr/>
          <p:nvPr/>
        </p:nvSpPr>
        <p:spPr>
          <a:xfrm>
            <a:off x="-103356" y="3880188"/>
            <a:ext cx="13772463" cy="4928531"/>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78283" tIns="78283" rIns="78283" bIns="78283"/>
          <a:lstStyle/>
          <a:p>
            <a:endParaRPr/>
          </a:p>
        </p:txBody>
      </p:sp>
      <p:sp>
        <p:nvSpPr>
          <p:cNvPr id="84" name="LESSON 2…"/>
          <p:cNvSpPr txBox="1"/>
          <p:nvPr/>
        </p:nvSpPr>
        <p:spPr>
          <a:xfrm>
            <a:off x="1016000" y="4706678"/>
            <a:ext cx="10382141" cy="21894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p>
            <a:pPr defTabSz="2438400">
              <a:defRPr sz="6400" b="1">
                <a:solidFill>
                  <a:srgbClr val="FFFFFF"/>
                </a:solidFill>
                <a:latin typeface="Open Sans"/>
                <a:ea typeface="Open Sans"/>
                <a:cs typeface="Open Sans"/>
                <a:sym typeface="Open Sans"/>
              </a:defRPr>
            </a:pPr>
            <a:r>
              <a:rPr lang="hi-IN" sz="6600" dirty="0"/>
              <a:t>पाठ 10
नरम ऊतक चोटें</a:t>
            </a:r>
            <a:endParaRPr lang="en-IN" sz="6600" dirty="0"/>
          </a:p>
        </p:txBody>
      </p:sp>
      <p:sp>
        <p:nvSpPr>
          <p:cNvPr id="85" name="Shape"/>
          <p:cNvSpPr/>
          <p:nvPr/>
        </p:nvSpPr>
        <p:spPr>
          <a:xfrm flipH="1">
            <a:off x="-87200" y="2457"/>
            <a:ext cx="24497477" cy="2522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78283" tIns="78283" rIns="78283" bIns="78283" numCol="1" anchor="t">
            <a:noAutofit/>
          </a:bodyPr>
          <a:lstStyle/>
          <a:p>
            <a:endParaRPr/>
          </a:p>
        </p:txBody>
      </p:sp>
      <p:grpSp>
        <p:nvGrpSpPr>
          <p:cNvPr id="93" name="Group"/>
          <p:cNvGrpSpPr/>
          <p:nvPr/>
        </p:nvGrpSpPr>
        <p:grpSpPr>
          <a:xfrm>
            <a:off x="21506279" y="12813338"/>
            <a:ext cx="1945444" cy="902664"/>
            <a:chOff x="-32921" y="0"/>
            <a:chExt cx="1945444" cy="902662"/>
          </a:xfrm>
        </p:grpSpPr>
        <p:sp>
          <p:nvSpPr>
            <p:cNvPr id="91" name="PPT 2 - 1"/>
            <p:cNvSpPr txBox="1"/>
            <p:nvPr/>
          </p:nvSpPr>
          <p:spPr>
            <a:xfrm>
              <a:off x="-32921" y="0"/>
              <a:ext cx="1945444" cy="6197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numCol="1" anchor="t">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chemeClr val="bg1"/>
                  </a:solidFill>
                </a:rPr>
                <a:t>PPT</a:t>
              </a:r>
              <a:r>
                <a:rPr lang="en-US" b="1" dirty="0">
                  <a:solidFill>
                    <a:schemeClr val="bg1"/>
                  </a:solidFill>
                </a:rPr>
                <a:t> 10 - 1</a:t>
              </a:r>
              <a:endParaRPr b="1" dirty="0">
                <a:solidFill>
                  <a:schemeClr val="bg1"/>
                </a:solidFill>
              </a:endParaRPr>
            </a:p>
          </p:txBody>
        </p:sp>
        <p:sp>
          <p:nvSpPr>
            <p:cNvPr id="92" name="Rectangle"/>
            <p:cNvSpPr/>
            <p:nvPr/>
          </p:nvSpPr>
          <p:spPr>
            <a:xfrm>
              <a:off x="0" y="699461"/>
              <a:ext cx="1879600" cy="203201"/>
            </a:xfrm>
            <a:prstGeom prst="rect">
              <a:avLst/>
            </a:prstGeom>
            <a:solidFill>
              <a:srgbClr val="585756"/>
            </a:solidFill>
            <a:ln w="12700" cap="flat">
              <a:noFill/>
              <a:miter lim="400000"/>
            </a:ln>
            <a:effectLst/>
          </p:spPr>
          <p:txBody>
            <a:bodyPr wrap="square" lIns="78283" tIns="78283" rIns="78283" bIns="78283" numCol="1" anchor="t">
              <a:noAutofit/>
            </a:bodyPr>
            <a:lstStyle/>
            <a:p>
              <a:endParaRPr/>
            </a:p>
          </p:txBody>
        </p:sp>
      </p:grpSp>
      <p:pic>
        <p:nvPicPr>
          <p:cNvPr id="95" name="MFR-logo-02.png" descr="MFR-logo-02.png"/>
          <p:cNvPicPr>
            <a:picLocks noChangeAspect="1"/>
          </p:cNvPicPr>
          <p:nvPr/>
        </p:nvPicPr>
        <p:blipFill>
          <a:blip r:embed="rId3" cstate="print"/>
          <a:srcRect t="12599" b="19178"/>
          <a:stretch>
            <a:fillRect/>
          </a:stretch>
        </p:blipFill>
        <p:spPr>
          <a:xfrm>
            <a:off x="16316126" y="7112432"/>
            <a:ext cx="7102674" cy="3425646"/>
          </a:xfrm>
          <a:prstGeom prst="rect">
            <a:avLst/>
          </a:prstGeom>
          <a:ln w="12700">
            <a:miter lim="400000"/>
          </a:ln>
        </p:spPr>
      </p:pic>
      <p:pic>
        <p:nvPicPr>
          <p:cNvPr id="3" name="Picture 2" descr="A logo with text on it&#10;&#10;AI-generated content may be incorrect.">
            <a:extLst>
              <a:ext uri="{FF2B5EF4-FFF2-40B4-BE49-F238E27FC236}">
                <a16:creationId xmlns:a16="http://schemas.microsoft.com/office/drawing/2014/main" id="{AD3090FD-6B08-3911-9B2E-4298BEB31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941"/>
            <a:ext cx="3258094" cy="2219517"/>
          </a:xfrm>
          <a:prstGeom prst="rect">
            <a:avLst/>
          </a:prstGeom>
        </p:spPr>
      </p:pic>
      <p:pic>
        <p:nvPicPr>
          <p:cNvPr id="2" name="Picture 1">
            <a:extLst>
              <a:ext uri="{FF2B5EF4-FFF2-40B4-BE49-F238E27FC236}">
                <a16:creationId xmlns:a16="http://schemas.microsoft.com/office/drawing/2014/main" id="{B81371AA-5D78-D185-06AD-540615D161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98742" y="-86295"/>
            <a:ext cx="2231141" cy="2428598"/>
          </a:xfrm>
          <a:prstGeom prst="rect">
            <a:avLst/>
          </a:prstGeom>
        </p:spPr>
      </p:pic>
      <p:sp>
        <p:nvSpPr>
          <p:cNvPr id="4" name="Rectangle: Rounded Corners 3">
            <a:extLst>
              <a:ext uri="{FF2B5EF4-FFF2-40B4-BE49-F238E27FC236}">
                <a16:creationId xmlns:a16="http://schemas.microsoft.com/office/drawing/2014/main" id="{2E9EC43E-C7B1-EF48-5F3B-E2AF3723BE8A}"/>
              </a:ext>
            </a:extLst>
          </p:cNvPr>
          <p:cNvSpPr/>
          <p:nvPr/>
        </p:nvSpPr>
        <p:spPr>
          <a:xfrm>
            <a:off x="4831337" y="354061"/>
            <a:ext cx="16234425" cy="992159"/>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r>
              <a:rPr kumimoji="0" lang="en-US" sz="4800" b="0" i="0" u="none" strike="noStrike" cap="none" spc="0" normalizeH="0" baseline="0" dirty="0">
                <a:ln>
                  <a:noFill/>
                </a:ln>
                <a:solidFill>
                  <a:srgbClr val="000000"/>
                </a:solidFill>
                <a:effectLst/>
                <a:uFillTx/>
                <a:latin typeface="Arial Black" panose="020B0A04020102020204" pitchFamily="34" charset="0"/>
                <a:sym typeface="Arial"/>
              </a:rPr>
              <a:t>              </a:t>
            </a:r>
            <a:r>
              <a:rPr lang="hi-IN" sz="4800" dirty="0">
                <a:latin typeface="Arial Black" panose="020B0A04020102020204" pitchFamily="34" charset="0"/>
              </a:rPr>
              <a:t>चिकित्सा प्रथम उत्तरदाता</a:t>
            </a:r>
            <a:endParaRPr kumimoji="0" lang="en-IN" sz="4800" b="0" i="0" u="none" strike="noStrike" cap="none" spc="0" normalizeH="0" baseline="0" dirty="0">
              <a:ln>
                <a:noFill/>
              </a:ln>
              <a:solidFill>
                <a:srgbClr val="000000"/>
              </a:solidFill>
              <a:effectLst/>
              <a:uFillTx/>
              <a:latin typeface="Arial Black" panose="020B0A04020102020204" pitchFamily="34" charset="0"/>
              <a:sym typeface="Arial"/>
            </a:endParaRPr>
          </a:p>
        </p:txBody>
      </p:sp>
      <p:sp>
        <p:nvSpPr>
          <p:cNvPr id="5" name="PEER | CSSR | INDIA">
            <a:extLst>
              <a:ext uri="{FF2B5EF4-FFF2-40B4-BE49-F238E27FC236}">
                <a16:creationId xmlns:a16="http://schemas.microsoft.com/office/drawing/2014/main" id="{3EC7D4A0-11F1-2F27-2523-56E1BA3CB2CB}"/>
              </a:ext>
            </a:extLst>
          </p:cNvPr>
          <p:cNvSpPr txBox="1"/>
          <p:nvPr/>
        </p:nvSpPr>
        <p:spPr>
          <a:xfrm>
            <a:off x="602390" y="12960656"/>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solidFill>
                  <a:schemeClr val="bg1"/>
                </a:solidFill>
              </a:rPr>
              <a:t>NDRF</a:t>
            </a:r>
            <a:r>
              <a:rPr dirty="0">
                <a:solidFill>
                  <a:schemeClr val="bg1"/>
                </a:solidFill>
              </a:rPr>
              <a:t> | </a:t>
            </a:r>
            <a:r>
              <a:rPr lang="en-US" dirty="0">
                <a:solidFill>
                  <a:schemeClr val="bg1"/>
                </a:solidFill>
              </a:rPr>
              <a:t>MFR</a:t>
            </a:r>
            <a:r>
              <a:rPr dirty="0">
                <a:solidFill>
                  <a:schemeClr val="bg1"/>
                </a:solidFill>
              </a:rPr>
              <a:t> | INDIA</a:t>
            </a:r>
          </a:p>
        </p:txBody>
      </p:sp>
      <p:sp>
        <p:nvSpPr>
          <p:cNvPr id="7" name="TextBox 6">
            <a:extLst>
              <a:ext uri="{FF2B5EF4-FFF2-40B4-BE49-F238E27FC236}">
                <a16:creationId xmlns:a16="http://schemas.microsoft.com/office/drawing/2014/main" id="{18F65748-0DCB-0F5F-11BB-65E7B8E0B73C}"/>
              </a:ext>
            </a:extLst>
          </p:cNvPr>
          <p:cNvSpPr txBox="1"/>
          <p:nvPr/>
        </p:nvSpPr>
        <p:spPr>
          <a:xfrm>
            <a:off x="2373549" y="9552562"/>
            <a:ext cx="9970851" cy="712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pPr marL="0" marR="0" indent="0" algn="l" defTabSz="1662545"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err="1">
                <a:ln>
                  <a:noFill/>
                </a:ln>
                <a:solidFill>
                  <a:schemeClr val="bg1"/>
                </a:solidFill>
                <a:effectLst/>
                <a:uFillTx/>
                <a:latin typeface="Arial"/>
                <a:ea typeface="Arial"/>
                <a:cs typeface="Arial"/>
                <a:sym typeface="Arial"/>
              </a:rPr>
              <a:t>Sh</a:t>
            </a:r>
            <a:r>
              <a:rPr kumimoji="0" lang="en-US" sz="3600" b="1" i="0" u="none" strike="noStrike" cap="none" spc="0" normalizeH="0" baseline="0" dirty="0">
                <a:ln>
                  <a:noFill/>
                </a:ln>
                <a:solidFill>
                  <a:schemeClr val="bg1"/>
                </a:solidFill>
                <a:effectLst/>
                <a:uFillTx/>
                <a:latin typeface="Arial"/>
                <a:ea typeface="Arial"/>
                <a:cs typeface="Arial"/>
                <a:sym typeface="Arial"/>
              </a:rPr>
              <a:t> </a:t>
            </a:r>
            <a:r>
              <a:rPr kumimoji="0" lang="en-US" sz="3600" b="1" i="0" u="none" strike="noStrike" cap="none" spc="0" normalizeH="0" baseline="0" dirty="0" err="1">
                <a:ln>
                  <a:noFill/>
                </a:ln>
                <a:solidFill>
                  <a:schemeClr val="bg1"/>
                </a:solidFill>
                <a:effectLst/>
                <a:uFillTx/>
                <a:latin typeface="Arial"/>
                <a:ea typeface="Arial"/>
                <a:cs typeface="Arial"/>
                <a:sym typeface="Arial"/>
              </a:rPr>
              <a:t>Pushpendra</a:t>
            </a:r>
            <a:r>
              <a:rPr kumimoji="0" lang="en-US" sz="3600" b="1" i="0" u="none" strike="noStrike" cap="none" spc="0" normalizeH="0" baseline="0" dirty="0">
                <a:ln>
                  <a:noFill/>
                </a:ln>
                <a:solidFill>
                  <a:schemeClr val="bg1"/>
                </a:solidFill>
                <a:effectLst/>
                <a:uFillTx/>
                <a:latin typeface="Arial"/>
                <a:ea typeface="Arial"/>
                <a:cs typeface="Arial"/>
                <a:sym typeface="Arial"/>
              </a:rPr>
              <a:t> Kumar, DC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7D970-3A41-CC95-D196-837F4B713781}"/>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1611BB18-E5C2-9FDC-91DC-963CA897AFB4}"/>
              </a:ext>
            </a:extLst>
          </p:cNvPr>
          <p:cNvGrpSpPr/>
          <p:nvPr/>
        </p:nvGrpSpPr>
        <p:grpSpPr>
          <a:xfrm>
            <a:off x="2068873" y="4340084"/>
            <a:ext cx="20246253" cy="8004974"/>
            <a:chOff x="2073837" y="3548415"/>
            <a:chExt cx="20246253" cy="8004974"/>
          </a:xfrm>
        </p:grpSpPr>
        <p:sp>
          <p:nvSpPr>
            <p:cNvPr id="15" name="Penetration and puncture wounds">
              <a:extLst>
                <a:ext uri="{FF2B5EF4-FFF2-40B4-BE49-F238E27FC236}">
                  <a16:creationId xmlns:a16="http://schemas.microsoft.com/office/drawing/2014/main" id="{DE5756E7-DC5D-7C3A-0295-1732B235209D}"/>
                </a:ext>
              </a:extLst>
            </p:cNvPr>
            <p:cNvSpPr txBox="1"/>
            <p:nvPr/>
          </p:nvSpPr>
          <p:spPr>
            <a:xfrm>
              <a:off x="2073837" y="9356289"/>
              <a:ext cx="852602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r>
                <a:rPr lang="hi-IN" dirty="0"/>
                <a:t>प्रवेश और पंचर घाव</a:t>
              </a:r>
              <a:endParaRPr dirty="0"/>
            </a:p>
          </p:txBody>
        </p:sp>
        <p:sp>
          <p:nvSpPr>
            <p:cNvPr id="16" name="Avulsions">
              <a:extLst>
                <a:ext uri="{FF2B5EF4-FFF2-40B4-BE49-F238E27FC236}">
                  <a16:creationId xmlns:a16="http://schemas.microsoft.com/office/drawing/2014/main" id="{188EDC52-804A-8895-AB95-768144A720E4}"/>
                </a:ext>
              </a:extLst>
            </p:cNvPr>
            <p:cNvSpPr txBox="1"/>
            <p:nvPr/>
          </p:nvSpPr>
          <p:spPr>
            <a:xfrm>
              <a:off x="13995539" y="9826189"/>
              <a:ext cx="832455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r>
                <a:rPr lang="hi-IN" dirty="0"/>
                <a:t>उच्छेदन</a:t>
              </a:r>
              <a:endParaRPr dirty="0"/>
            </a:p>
          </p:txBody>
        </p:sp>
        <p:sp>
          <p:nvSpPr>
            <p:cNvPr id="18" name="Line">
              <a:extLst>
                <a:ext uri="{FF2B5EF4-FFF2-40B4-BE49-F238E27FC236}">
                  <a16:creationId xmlns:a16="http://schemas.microsoft.com/office/drawing/2014/main" id="{42E2345A-239D-562F-956B-A56F8CF7E4BE}"/>
                </a:ext>
              </a:extLst>
            </p:cNvPr>
            <p:cNvSpPr/>
            <p:nvPr/>
          </p:nvSpPr>
          <p:spPr>
            <a:xfrm flipV="1">
              <a:off x="12297701" y="3548415"/>
              <a:ext cx="1" cy="8004974"/>
            </a:xfrm>
            <a:prstGeom prst="line">
              <a:avLst/>
            </a:prstGeom>
            <a:ln w="25400">
              <a:solidFill>
                <a:srgbClr val="535353"/>
              </a:solidFill>
              <a:custDash>
                <a:ds d="200000" sp="200000"/>
              </a:custDash>
              <a:miter lim="400000"/>
            </a:ln>
          </p:spPr>
          <p:txBody>
            <a:bodyPr lIns="78283" tIns="78283" rIns="78283" bIns="78283"/>
            <a:lstStyle/>
            <a:p>
              <a:endParaRPr/>
            </a:p>
          </p:txBody>
        </p:sp>
        <p:pic>
          <p:nvPicPr>
            <p:cNvPr id="19" name="image.tif" descr="image.tif">
              <a:extLst>
                <a:ext uri="{FF2B5EF4-FFF2-40B4-BE49-F238E27FC236}">
                  <a16:creationId xmlns:a16="http://schemas.microsoft.com/office/drawing/2014/main" id="{26579CE7-3C00-AFC0-B836-AC8B41F7832F}"/>
                </a:ext>
              </a:extLst>
            </p:cNvPr>
            <p:cNvPicPr>
              <a:picLocks noChangeAspect="1"/>
            </p:cNvPicPr>
            <p:nvPr/>
          </p:nvPicPr>
          <p:blipFill>
            <a:blip r:embed="rId2"/>
            <a:srcRect l="14814" t="8526" r="16667" b="5610"/>
            <a:stretch>
              <a:fillRect/>
            </a:stretch>
          </p:blipFill>
          <p:spPr>
            <a:xfrm>
              <a:off x="3537492" y="3752913"/>
              <a:ext cx="5598810" cy="4572001"/>
            </a:xfrm>
            <a:prstGeom prst="rect">
              <a:avLst/>
            </a:prstGeom>
            <a:ln w="12700">
              <a:miter lim="400000"/>
            </a:ln>
          </p:spPr>
        </p:pic>
        <p:pic>
          <p:nvPicPr>
            <p:cNvPr id="20" name="image.tif" descr="image.tif">
              <a:extLst>
                <a:ext uri="{FF2B5EF4-FFF2-40B4-BE49-F238E27FC236}">
                  <a16:creationId xmlns:a16="http://schemas.microsoft.com/office/drawing/2014/main" id="{8B8EF187-A881-1024-EDB3-D6CC71771D84}"/>
                </a:ext>
              </a:extLst>
            </p:cNvPr>
            <p:cNvPicPr>
              <a:picLocks noChangeAspect="1"/>
            </p:cNvPicPr>
            <p:nvPr/>
          </p:nvPicPr>
          <p:blipFill>
            <a:blip r:embed="rId3"/>
            <a:srcRect l="3709" t="2212" r="5409" b="2673"/>
            <a:stretch>
              <a:fillRect/>
            </a:stretch>
          </p:blipFill>
          <p:spPr>
            <a:xfrm>
              <a:off x="15552925" y="3729995"/>
              <a:ext cx="5209955" cy="4572001"/>
            </a:xfrm>
            <a:prstGeom prst="rect">
              <a:avLst/>
            </a:prstGeom>
            <a:ln w="12700">
              <a:miter lim="400000"/>
            </a:ln>
          </p:spPr>
        </p:pic>
      </p:grpSp>
      <p:sp>
        <p:nvSpPr>
          <p:cNvPr id="17" name="Immediate Sources of Information">
            <a:extLst>
              <a:ext uri="{FF2B5EF4-FFF2-40B4-BE49-F238E27FC236}">
                <a16:creationId xmlns:a16="http://schemas.microsoft.com/office/drawing/2014/main" id="{27C1F92F-A8EA-93D7-2981-66D88082D69F}"/>
              </a:ext>
            </a:extLst>
          </p:cNvPr>
          <p:cNvSpPr txBox="1"/>
          <p:nvPr/>
        </p:nvSpPr>
        <p:spPr>
          <a:xfrm>
            <a:off x="1138382" y="2482640"/>
            <a:ext cx="8889537"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घावों के प्रकार</a:t>
            </a:r>
            <a:endParaRPr lang="en-IN" dirty="0"/>
          </a:p>
        </p:txBody>
      </p:sp>
    </p:spTree>
    <p:extLst>
      <p:ext uri="{BB962C8B-B14F-4D97-AF65-F5344CB8AC3E}">
        <p14:creationId xmlns:p14="http://schemas.microsoft.com/office/powerpoint/2010/main" val="3239681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3373C-C8FB-2B2B-8FEC-D69A2B580761}"/>
            </a:ext>
          </a:extLst>
        </p:cNvPr>
        <p:cNvGrpSpPr/>
        <p:nvPr/>
      </p:nvGrpSpPr>
      <p:grpSpPr>
        <a:xfrm>
          <a:off x="0" y="0"/>
          <a:ext cx="0" cy="0"/>
          <a:chOff x="0" y="0"/>
          <a:chExt cx="0" cy="0"/>
        </a:xfrm>
      </p:grpSpPr>
      <p:sp>
        <p:nvSpPr>
          <p:cNvPr id="17" name="Immediate Sources of Information">
            <a:extLst>
              <a:ext uri="{FF2B5EF4-FFF2-40B4-BE49-F238E27FC236}">
                <a16:creationId xmlns:a16="http://schemas.microsoft.com/office/drawing/2014/main" id="{B7E99377-119F-209B-5150-793460D28A4C}"/>
              </a:ext>
            </a:extLst>
          </p:cNvPr>
          <p:cNvSpPr txBox="1"/>
          <p:nvPr/>
        </p:nvSpPr>
        <p:spPr>
          <a:xfrm>
            <a:off x="1138382" y="2482640"/>
            <a:ext cx="8889537" cy="1182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घावों के प्रकार</a:t>
            </a:r>
            <a:endParaRPr lang="en-IN" dirty="0"/>
          </a:p>
        </p:txBody>
      </p:sp>
      <p:grpSp>
        <p:nvGrpSpPr>
          <p:cNvPr id="2" name="Group 1">
            <a:extLst>
              <a:ext uri="{FF2B5EF4-FFF2-40B4-BE49-F238E27FC236}">
                <a16:creationId xmlns:a16="http://schemas.microsoft.com/office/drawing/2014/main" id="{CFB290F0-1119-8D4A-7250-2357618D3C5C}"/>
              </a:ext>
            </a:extLst>
          </p:cNvPr>
          <p:cNvGrpSpPr/>
          <p:nvPr/>
        </p:nvGrpSpPr>
        <p:grpSpPr>
          <a:xfrm>
            <a:off x="2068873" y="4310415"/>
            <a:ext cx="20246253" cy="8004974"/>
            <a:chOff x="2073837" y="3548415"/>
            <a:chExt cx="20246253" cy="8004974"/>
          </a:xfrm>
        </p:grpSpPr>
        <p:sp>
          <p:nvSpPr>
            <p:cNvPr id="3" name="Amputations">
              <a:extLst>
                <a:ext uri="{FF2B5EF4-FFF2-40B4-BE49-F238E27FC236}">
                  <a16:creationId xmlns:a16="http://schemas.microsoft.com/office/drawing/2014/main" id="{277F7C70-F797-E9B0-06D7-362DB3C8790E}"/>
                </a:ext>
              </a:extLst>
            </p:cNvPr>
            <p:cNvSpPr txBox="1"/>
            <p:nvPr/>
          </p:nvSpPr>
          <p:spPr>
            <a:xfrm>
              <a:off x="2073837" y="9756301"/>
              <a:ext cx="852602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r>
                <a:rPr lang="hi-IN" dirty="0"/>
                <a:t>विच्छेदन</a:t>
              </a:r>
              <a:endParaRPr dirty="0"/>
            </a:p>
          </p:txBody>
        </p:sp>
        <p:sp>
          <p:nvSpPr>
            <p:cNvPr id="4" name="Crushing injury">
              <a:extLst>
                <a:ext uri="{FF2B5EF4-FFF2-40B4-BE49-F238E27FC236}">
                  <a16:creationId xmlns:a16="http://schemas.microsoft.com/office/drawing/2014/main" id="{A9C3033C-FA14-EDC5-6324-A4FB648A3C11}"/>
                </a:ext>
              </a:extLst>
            </p:cNvPr>
            <p:cNvSpPr txBox="1"/>
            <p:nvPr/>
          </p:nvSpPr>
          <p:spPr>
            <a:xfrm>
              <a:off x="13995539" y="9756301"/>
              <a:ext cx="832455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r>
                <a:rPr lang="hi-IN" dirty="0"/>
                <a:t>कुचलने वाली चोट</a:t>
              </a:r>
              <a:endParaRPr dirty="0"/>
            </a:p>
          </p:txBody>
        </p:sp>
        <p:sp>
          <p:nvSpPr>
            <p:cNvPr id="5" name="Line">
              <a:extLst>
                <a:ext uri="{FF2B5EF4-FFF2-40B4-BE49-F238E27FC236}">
                  <a16:creationId xmlns:a16="http://schemas.microsoft.com/office/drawing/2014/main" id="{7E71947F-46E6-8E9B-6CE9-4D47A1960337}"/>
                </a:ext>
              </a:extLst>
            </p:cNvPr>
            <p:cNvSpPr/>
            <p:nvPr/>
          </p:nvSpPr>
          <p:spPr>
            <a:xfrm flipV="1">
              <a:off x="12297701" y="3548415"/>
              <a:ext cx="1" cy="8004974"/>
            </a:xfrm>
            <a:prstGeom prst="line">
              <a:avLst/>
            </a:prstGeom>
            <a:ln w="25400">
              <a:solidFill>
                <a:srgbClr val="535353"/>
              </a:solidFill>
              <a:custDash>
                <a:ds d="200000" sp="200000"/>
              </a:custDash>
              <a:miter lim="400000"/>
            </a:ln>
          </p:spPr>
          <p:txBody>
            <a:bodyPr lIns="78283" tIns="78283" rIns="78283" bIns="78283"/>
            <a:lstStyle/>
            <a:p>
              <a:endParaRPr/>
            </a:p>
          </p:txBody>
        </p:sp>
        <p:pic>
          <p:nvPicPr>
            <p:cNvPr id="6" name="image.tif" descr="image.tif">
              <a:extLst>
                <a:ext uri="{FF2B5EF4-FFF2-40B4-BE49-F238E27FC236}">
                  <a16:creationId xmlns:a16="http://schemas.microsoft.com/office/drawing/2014/main" id="{A6A9BD01-AE81-8594-B1FC-0127113C1FD4}"/>
                </a:ext>
              </a:extLst>
            </p:cNvPr>
            <p:cNvPicPr>
              <a:picLocks noChangeAspect="1"/>
            </p:cNvPicPr>
            <p:nvPr/>
          </p:nvPicPr>
          <p:blipFill>
            <a:blip r:embed="rId2"/>
            <a:srcRect l="1855" t="17694" r="3555" b="9005"/>
            <a:stretch>
              <a:fillRect/>
            </a:stretch>
          </p:blipFill>
          <p:spPr>
            <a:xfrm>
              <a:off x="2559176" y="3787294"/>
              <a:ext cx="8040518" cy="4572001"/>
            </a:xfrm>
            <a:prstGeom prst="rect">
              <a:avLst/>
            </a:prstGeom>
            <a:ln w="12700">
              <a:miter lim="400000"/>
            </a:ln>
          </p:spPr>
        </p:pic>
        <p:pic>
          <p:nvPicPr>
            <p:cNvPr id="7" name="image.tif" descr="image.tif">
              <a:extLst>
                <a:ext uri="{FF2B5EF4-FFF2-40B4-BE49-F238E27FC236}">
                  <a16:creationId xmlns:a16="http://schemas.microsoft.com/office/drawing/2014/main" id="{418C7F39-80D9-D7AD-097E-22C298074526}"/>
                </a:ext>
              </a:extLst>
            </p:cNvPr>
            <p:cNvPicPr>
              <a:picLocks noChangeAspect="1"/>
            </p:cNvPicPr>
            <p:nvPr/>
          </p:nvPicPr>
          <p:blipFill>
            <a:blip r:embed="rId3"/>
            <a:srcRect l="3709" t="2778" r="3555" b="5500"/>
            <a:stretch>
              <a:fillRect/>
            </a:stretch>
          </p:blipFill>
          <p:spPr>
            <a:xfrm>
              <a:off x="14693493" y="3729995"/>
              <a:ext cx="6928782" cy="4572001"/>
            </a:xfrm>
            <a:prstGeom prst="rect">
              <a:avLst/>
            </a:prstGeom>
            <a:ln w="12700">
              <a:miter lim="400000"/>
            </a:ln>
          </p:spPr>
        </p:pic>
      </p:grpSp>
    </p:spTree>
    <p:extLst>
      <p:ext uri="{BB962C8B-B14F-4D97-AF65-F5344CB8AC3E}">
        <p14:creationId xmlns:p14="http://schemas.microsoft.com/office/powerpoint/2010/main" val="74808188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58E82-74AD-F251-9138-96D299E923A1}"/>
            </a:ext>
          </a:extLst>
        </p:cNvPr>
        <p:cNvGrpSpPr/>
        <p:nvPr/>
      </p:nvGrpSpPr>
      <p:grpSpPr>
        <a:xfrm>
          <a:off x="0" y="0"/>
          <a:ext cx="0" cy="0"/>
          <a:chOff x="0" y="0"/>
          <a:chExt cx="0" cy="0"/>
        </a:xfrm>
      </p:grpSpPr>
      <p:sp>
        <p:nvSpPr>
          <p:cNvPr id="17" name="Immediate Sources of Information">
            <a:extLst>
              <a:ext uri="{FF2B5EF4-FFF2-40B4-BE49-F238E27FC236}">
                <a16:creationId xmlns:a16="http://schemas.microsoft.com/office/drawing/2014/main" id="{956A72FF-01C8-A341-67E7-FDBB4538B3C2}"/>
              </a:ext>
            </a:extLst>
          </p:cNvPr>
          <p:cNvSpPr txBox="1"/>
          <p:nvPr/>
        </p:nvSpPr>
        <p:spPr>
          <a:xfrm>
            <a:off x="1138382" y="2482640"/>
            <a:ext cx="8889537"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घावों के प्रकार</a:t>
            </a:r>
            <a:endParaRPr lang="en-IN" dirty="0"/>
          </a:p>
        </p:txBody>
      </p:sp>
      <p:grpSp>
        <p:nvGrpSpPr>
          <p:cNvPr id="8" name="Group 7">
            <a:extLst>
              <a:ext uri="{FF2B5EF4-FFF2-40B4-BE49-F238E27FC236}">
                <a16:creationId xmlns:a16="http://schemas.microsoft.com/office/drawing/2014/main" id="{86B703D4-3774-9B37-4BFE-21722225AB78}"/>
              </a:ext>
            </a:extLst>
          </p:cNvPr>
          <p:cNvGrpSpPr/>
          <p:nvPr/>
        </p:nvGrpSpPr>
        <p:grpSpPr>
          <a:xfrm>
            <a:off x="2068873" y="4615215"/>
            <a:ext cx="20246253" cy="8004974"/>
            <a:chOff x="2073837" y="3548415"/>
            <a:chExt cx="20246253" cy="8004974"/>
          </a:xfrm>
        </p:grpSpPr>
        <p:sp>
          <p:nvSpPr>
            <p:cNvPr id="9" name="Gunshot wounds">
              <a:extLst>
                <a:ext uri="{FF2B5EF4-FFF2-40B4-BE49-F238E27FC236}">
                  <a16:creationId xmlns:a16="http://schemas.microsoft.com/office/drawing/2014/main" id="{2A4F716B-C22B-CDE1-5F06-E5AD328076E2}"/>
                </a:ext>
              </a:extLst>
            </p:cNvPr>
            <p:cNvSpPr txBox="1"/>
            <p:nvPr/>
          </p:nvSpPr>
          <p:spPr>
            <a:xfrm>
              <a:off x="2073837" y="9756301"/>
              <a:ext cx="852602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r>
                <a:rPr lang="hi-IN" dirty="0"/>
                <a:t>बंदूक की गोली के घाव</a:t>
              </a:r>
              <a:endParaRPr dirty="0"/>
            </a:p>
          </p:txBody>
        </p:sp>
        <p:sp>
          <p:nvSpPr>
            <p:cNvPr id="10" name="Impaled object">
              <a:extLst>
                <a:ext uri="{FF2B5EF4-FFF2-40B4-BE49-F238E27FC236}">
                  <a16:creationId xmlns:a16="http://schemas.microsoft.com/office/drawing/2014/main" id="{950043F8-BC1E-83C1-9B0E-6F14BC523553}"/>
                </a:ext>
              </a:extLst>
            </p:cNvPr>
            <p:cNvSpPr txBox="1"/>
            <p:nvPr/>
          </p:nvSpPr>
          <p:spPr>
            <a:xfrm>
              <a:off x="13995539" y="9756301"/>
              <a:ext cx="832455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r>
                <a:rPr lang="hi-IN" dirty="0"/>
                <a:t>इम्पेल्ड ऑब्जेक्ट</a:t>
              </a:r>
              <a:endParaRPr dirty="0"/>
            </a:p>
          </p:txBody>
        </p:sp>
        <p:sp>
          <p:nvSpPr>
            <p:cNvPr id="11" name="Line">
              <a:extLst>
                <a:ext uri="{FF2B5EF4-FFF2-40B4-BE49-F238E27FC236}">
                  <a16:creationId xmlns:a16="http://schemas.microsoft.com/office/drawing/2014/main" id="{666B4921-8AAC-50F9-E5C8-4DB2BACDABC1}"/>
                </a:ext>
              </a:extLst>
            </p:cNvPr>
            <p:cNvSpPr/>
            <p:nvPr/>
          </p:nvSpPr>
          <p:spPr>
            <a:xfrm flipV="1">
              <a:off x="12297701" y="3548415"/>
              <a:ext cx="1" cy="8004974"/>
            </a:xfrm>
            <a:prstGeom prst="line">
              <a:avLst/>
            </a:prstGeom>
            <a:ln w="25400">
              <a:solidFill>
                <a:srgbClr val="535353"/>
              </a:solidFill>
              <a:custDash>
                <a:ds d="200000" sp="200000"/>
              </a:custDash>
              <a:miter lim="400000"/>
            </a:ln>
          </p:spPr>
          <p:txBody>
            <a:bodyPr lIns="78283" tIns="78283" rIns="78283" bIns="78283"/>
            <a:lstStyle/>
            <a:p>
              <a:endParaRPr/>
            </a:p>
          </p:txBody>
        </p:sp>
        <p:pic>
          <p:nvPicPr>
            <p:cNvPr id="12" name="image.tif" descr="image.tif">
              <a:extLst>
                <a:ext uri="{FF2B5EF4-FFF2-40B4-BE49-F238E27FC236}">
                  <a16:creationId xmlns:a16="http://schemas.microsoft.com/office/drawing/2014/main" id="{EACC903F-8013-5EAB-925E-A646B72D45F7}"/>
                </a:ext>
              </a:extLst>
            </p:cNvPr>
            <p:cNvPicPr>
              <a:picLocks noChangeAspect="1"/>
            </p:cNvPicPr>
            <p:nvPr/>
          </p:nvPicPr>
          <p:blipFill>
            <a:blip r:embed="rId2"/>
            <a:srcRect l="5563" t="2648" r="5409"/>
            <a:stretch>
              <a:fillRect/>
            </a:stretch>
          </p:blipFill>
          <p:spPr>
            <a:xfrm>
              <a:off x="3350564" y="3787295"/>
              <a:ext cx="5972505" cy="4572001"/>
            </a:xfrm>
            <a:prstGeom prst="rect">
              <a:avLst/>
            </a:prstGeom>
            <a:ln w="12700">
              <a:miter lim="400000"/>
            </a:ln>
          </p:spPr>
        </p:pic>
        <p:pic>
          <p:nvPicPr>
            <p:cNvPr id="13" name="image.tif" descr="image.tif">
              <a:extLst>
                <a:ext uri="{FF2B5EF4-FFF2-40B4-BE49-F238E27FC236}">
                  <a16:creationId xmlns:a16="http://schemas.microsoft.com/office/drawing/2014/main" id="{D4AB5D07-89AF-C699-8D67-3AFD89CA02A8}"/>
                </a:ext>
              </a:extLst>
            </p:cNvPr>
            <p:cNvPicPr>
              <a:picLocks noChangeAspect="1"/>
            </p:cNvPicPr>
            <p:nvPr/>
          </p:nvPicPr>
          <p:blipFill>
            <a:blip r:embed="rId3"/>
            <a:srcRect l="3709" t="5351" r="3555" b="6761"/>
            <a:stretch>
              <a:fillRect/>
            </a:stretch>
          </p:blipFill>
          <p:spPr>
            <a:xfrm>
              <a:off x="15228678" y="3787295"/>
              <a:ext cx="5858449" cy="4572001"/>
            </a:xfrm>
            <a:prstGeom prst="rect">
              <a:avLst/>
            </a:prstGeom>
            <a:ln w="12700">
              <a:miter lim="400000"/>
            </a:ln>
          </p:spPr>
        </p:pic>
      </p:grpSp>
    </p:spTree>
    <p:extLst>
      <p:ext uri="{BB962C8B-B14F-4D97-AF65-F5344CB8AC3E}">
        <p14:creationId xmlns:p14="http://schemas.microsoft.com/office/powerpoint/2010/main" val="374484383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361DE-C5C0-E009-51C6-058846ECC2E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6EE7AEA-AE3A-1FB3-792E-005EB93BABD4}"/>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D3783EF8-C0B6-9448-72C2-3FA1EF2911B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3F39155-6613-C401-A7BC-DEBEFDD2A36D}"/>
              </a:ext>
            </a:extLst>
          </p:cNvPr>
          <p:cNvSpPr txBox="1"/>
          <p:nvPr/>
        </p:nvSpPr>
        <p:spPr>
          <a:xfrm>
            <a:off x="8564880" y="4669452"/>
            <a:ext cx="15076257" cy="4377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defRPr sz="6400">
                <a:solidFill>
                  <a:srgbClr val="FFFFFF"/>
                </a:solidFill>
                <a:latin typeface="Open Sans Semibold"/>
                <a:ea typeface="Open Sans Semibold"/>
                <a:cs typeface="Open Sans Semibold"/>
                <a:sym typeface="Open Sans Semibold"/>
              </a:defRPr>
            </a:pPr>
            <a:r>
              <a:rPr lang="hi-IN" dirty="0">
                <a:solidFill>
                  <a:schemeClr val="tx1"/>
                </a:solidFill>
              </a:rPr>
              <a:t>घाव को ढकने के लिए उपयोग की जाने वाली कोई भी सामग्री जो रक्तस्राव को नियंत्रित करने में मदद करती है और अतिरिक्त संदूषण की रोकथाम में भी सहायता करती है।</a:t>
            </a:r>
            <a:endParaRPr lang="en-US" dirty="0">
              <a:solidFill>
                <a:schemeClr val="tx1"/>
              </a:solidFill>
            </a:endParaRPr>
          </a:p>
        </p:txBody>
      </p:sp>
      <p:sp>
        <p:nvSpPr>
          <p:cNvPr id="113" name="Rectangle">
            <a:extLst>
              <a:ext uri="{FF2B5EF4-FFF2-40B4-BE49-F238E27FC236}">
                <a16:creationId xmlns:a16="http://schemas.microsoft.com/office/drawing/2014/main" id="{DEFAEB11-9E87-DB13-5275-CB563DC15034}"/>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87FD496D-C456-1F91-94C0-825D2EC7850E}"/>
              </a:ext>
            </a:extLst>
          </p:cNvPr>
          <p:cNvSpPr txBox="1"/>
          <p:nvPr/>
        </p:nvSpPr>
        <p:spPr>
          <a:xfrm>
            <a:off x="21437178" y="12813338"/>
            <a:ext cx="1626446"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a:extLst>
              <a:ext uri="{FF2B5EF4-FFF2-40B4-BE49-F238E27FC236}">
                <a16:creationId xmlns:a16="http://schemas.microsoft.com/office/drawing/2014/main" id="{E7A9D2F0-61C4-7EDF-8FA2-77FC473FDF8B}"/>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651053D6-B201-F451-66CE-0D0A9C7E1A6F}"/>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13</a:t>
            </a:fld>
            <a:endParaRPr dirty="0"/>
          </a:p>
        </p:txBody>
      </p:sp>
      <p:pic>
        <p:nvPicPr>
          <p:cNvPr id="5" name="Picture 4">
            <a:extLst>
              <a:ext uri="{FF2B5EF4-FFF2-40B4-BE49-F238E27FC236}">
                <a16:creationId xmlns:a16="http://schemas.microsoft.com/office/drawing/2014/main" id="{97B246CD-2A0C-BA6E-4264-BFE3D01621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90B72C4D-A07D-C094-0EAA-CEBA02B505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05592366-F320-F265-6A39-839FCE4A4298}"/>
              </a:ext>
            </a:extLst>
          </p:cNvPr>
          <p:cNvSpPr txBox="1"/>
          <p:nvPr/>
        </p:nvSpPr>
        <p:spPr>
          <a:xfrm>
            <a:off x="742863" y="2812493"/>
            <a:ext cx="7113118" cy="1061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Dressing</a:t>
            </a:r>
          </a:p>
        </p:txBody>
      </p:sp>
      <p:pic>
        <p:nvPicPr>
          <p:cNvPr id="4" name="C:\Users\MTandingan\Pictures\for peer manuals\dressing.jpg" descr="C:\Users\MTandingan\Pictures\for peer manuals\dressing.jpg">
            <a:extLst>
              <a:ext uri="{FF2B5EF4-FFF2-40B4-BE49-F238E27FC236}">
                <a16:creationId xmlns:a16="http://schemas.microsoft.com/office/drawing/2014/main" id="{2877EC55-732A-6DFE-E0D1-C987202DCC94}"/>
              </a:ext>
            </a:extLst>
          </p:cNvPr>
          <p:cNvPicPr>
            <a:picLocks noChangeAspect="1"/>
          </p:cNvPicPr>
          <p:nvPr/>
        </p:nvPicPr>
        <p:blipFill>
          <a:blip r:embed="rId4"/>
          <a:srcRect l="14787" t="14786" r="12290" b="20040"/>
          <a:stretch>
            <a:fillRect/>
          </a:stretch>
        </p:blipFill>
        <p:spPr>
          <a:xfrm>
            <a:off x="414303" y="5464681"/>
            <a:ext cx="7597553" cy="4850124"/>
          </a:xfrm>
          <a:custGeom>
            <a:avLst/>
            <a:gdLst/>
            <a:ahLst/>
            <a:cxnLst>
              <a:cxn ang="0">
                <a:pos x="wd2" y="hd2"/>
              </a:cxn>
              <a:cxn ang="5400000">
                <a:pos x="wd2" y="hd2"/>
              </a:cxn>
              <a:cxn ang="10800000">
                <a:pos x="wd2" y="hd2"/>
              </a:cxn>
              <a:cxn ang="16200000">
                <a:pos x="wd2" y="hd2"/>
              </a:cxn>
            </a:cxnLst>
            <a:rect l="0" t="0" r="r" b="b"/>
            <a:pathLst>
              <a:path w="21395" h="21584" extrusionOk="0">
                <a:moveTo>
                  <a:pt x="13527" y="0"/>
                </a:moveTo>
                <a:cubicBezTo>
                  <a:pt x="13470" y="0"/>
                  <a:pt x="13049" y="505"/>
                  <a:pt x="12593" y="1116"/>
                </a:cubicBezTo>
                <a:cubicBezTo>
                  <a:pt x="11598" y="2449"/>
                  <a:pt x="10370" y="3727"/>
                  <a:pt x="10087" y="3727"/>
                </a:cubicBezTo>
                <a:cubicBezTo>
                  <a:pt x="9974" y="3727"/>
                  <a:pt x="9827" y="3816"/>
                  <a:pt x="9759" y="3923"/>
                </a:cubicBezTo>
                <a:cubicBezTo>
                  <a:pt x="9502" y="4329"/>
                  <a:pt x="8124" y="4385"/>
                  <a:pt x="7281" y="4025"/>
                </a:cubicBezTo>
                <a:cubicBezTo>
                  <a:pt x="6353" y="3629"/>
                  <a:pt x="5248" y="3679"/>
                  <a:pt x="4675" y="4145"/>
                </a:cubicBezTo>
                <a:cubicBezTo>
                  <a:pt x="4470" y="4312"/>
                  <a:pt x="3826" y="4886"/>
                  <a:pt x="3245" y="5420"/>
                </a:cubicBezTo>
                <a:cubicBezTo>
                  <a:pt x="2664" y="5955"/>
                  <a:pt x="1698" y="6639"/>
                  <a:pt x="1100" y="6939"/>
                </a:cubicBezTo>
                <a:cubicBezTo>
                  <a:pt x="-95" y="7538"/>
                  <a:pt x="-205" y="7778"/>
                  <a:pt x="242" y="8792"/>
                </a:cubicBezTo>
                <a:cubicBezTo>
                  <a:pt x="500" y="9379"/>
                  <a:pt x="1266" y="11610"/>
                  <a:pt x="2304" y="14799"/>
                </a:cubicBezTo>
                <a:cubicBezTo>
                  <a:pt x="3091" y="17218"/>
                  <a:pt x="3335" y="17637"/>
                  <a:pt x="3945" y="17637"/>
                </a:cubicBezTo>
                <a:cubicBezTo>
                  <a:pt x="4662" y="17637"/>
                  <a:pt x="5663" y="18324"/>
                  <a:pt x="6933" y="19691"/>
                </a:cubicBezTo>
                <a:cubicBezTo>
                  <a:pt x="7642" y="20454"/>
                  <a:pt x="8395" y="21098"/>
                  <a:pt x="8742" y="21238"/>
                </a:cubicBezTo>
                <a:cubicBezTo>
                  <a:pt x="8947" y="21321"/>
                  <a:pt x="9129" y="21424"/>
                  <a:pt x="9273" y="21526"/>
                </a:cubicBezTo>
                <a:cubicBezTo>
                  <a:pt x="9559" y="21579"/>
                  <a:pt x="9862" y="21600"/>
                  <a:pt x="10238" y="21570"/>
                </a:cubicBezTo>
                <a:cubicBezTo>
                  <a:pt x="10943" y="21514"/>
                  <a:pt x="11138" y="21430"/>
                  <a:pt x="11534" y="20987"/>
                </a:cubicBezTo>
                <a:cubicBezTo>
                  <a:pt x="11791" y="20701"/>
                  <a:pt x="12233" y="20207"/>
                  <a:pt x="12517" y="19892"/>
                </a:cubicBezTo>
                <a:cubicBezTo>
                  <a:pt x="13196" y="19140"/>
                  <a:pt x="13789" y="18661"/>
                  <a:pt x="14357" y="18400"/>
                </a:cubicBezTo>
                <a:cubicBezTo>
                  <a:pt x="14358" y="18395"/>
                  <a:pt x="14371" y="18383"/>
                  <a:pt x="14371" y="18379"/>
                </a:cubicBezTo>
                <a:cubicBezTo>
                  <a:pt x="14371" y="18212"/>
                  <a:pt x="14617" y="18108"/>
                  <a:pt x="15115" y="18068"/>
                </a:cubicBezTo>
                <a:cubicBezTo>
                  <a:pt x="15629" y="18026"/>
                  <a:pt x="15837" y="18077"/>
                  <a:pt x="15960" y="18264"/>
                </a:cubicBezTo>
                <a:cubicBezTo>
                  <a:pt x="16056" y="18292"/>
                  <a:pt x="16152" y="18315"/>
                  <a:pt x="16249" y="18356"/>
                </a:cubicBezTo>
                <a:cubicBezTo>
                  <a:pt x="16422" y="18427"/>
                  <a:pt x="16568" y="18461"/>
                  <a:pt x="16721" y="18504"/>
                </a:cubicBezTo>
                <a:cubicBezTo>
                  <a:pt x="16807" y="18502"/>
                  <a:pt x="16869" y="18523"/>
                  <a:pt x="16914" y="18564"/>
                </a:cubicBezTo>
                <a:cubicBezTo>
                  <a:pt x="17636" y="18712"/>
                  <a:pt x="18288" y="18511"/>
                  <a:pt x="19700" y="17822"/>
                </a:cubicBezTo>
                <a:cubicBezTo>
                  <a:pt x="19974" y="17689"/>
                  <a:pt x="20150" y="17614"/>
                  <a:pt x="20354" y="17522"/>
                </a:cubicBezTo>
                <a:cubicBezTo>
                  <a:pt x="20439" y="17381"/>
                  <a:pt x="20685" y="17182"/>
                  <a:pt x="20930" y="17059"/>
                </a:cubicBezTo>
                <a:cubicBezTo>
                  <a:pt x="21186" y="16931"/>
                  <a:pt x="21395" y="16773"/>
                  <a:pt x="21395" y="16711"/>
                </a:cubicBezTo>
                <a:cubicBezTo>
                  <a:pt x="21395" y="16650"/>
                  <a:pt x="20986" y="15841"/>
                  <a:pt x="20485" y="14913"/>
                </a:cubicBezTo>
                <a:cubicBezTo>
                  <a:pt x="19985" y="13986"/>
                  <a:pt x="19104" y="12126"/>
                  <a:pt x="18528" y="10779"/>
                </a:cubicBezTo>
                <a:cubicBezTo>
                  <a:pt x="17463" y="8288"/>
                  <a:pt x="16068" y="5302"/>
                  <a:pt x="15036" y="3306"/>
                </a:cubicBezTo>
                <a:cubicBezTo>
                  <a:pt x="14721" y="2699"/>
                  <a:pt x="14276" y="1705"/>
                  <a:pt x="14047" y="1100"/>
                </a:cubicBezTo>
                <a:cubicBezTo>
                  <a:pt x="13817" y="495"/>
                  <a:pt x="13584" y="0"/>
                  <a:pt x="13527" y="0"/>
                </a:cubicBezTo>
                <a:close/>
              </a:path>
            </a:pathLst>
          </a:custGeom>
          <a:ln w="12700">
            <a:miter lim="400000"/>
          </a:ln>
          <a:effectLst>
            <a:outerShdw blurRad="127000" dist="12700" dir="5400000" rotWithShape="0">
              <a:srgbClr val="000000">
                <a:alpha val="75000"/>
              </a:srgbClr>
            </a:outerShdw>
          </a:effectLst>
        </p:spPr>
      </p:pic>
    </p:spTree>
    <p:extLst>
      <p:ext uri="{BB962C8B-B14F-4D97-AF65-F5344CB8AC3E}">
        <p14:creationId xmlns:p14="http://schemas.microsoft.com/office/powerpoint/2010/main" val="37168073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70CB0-F694-8B2D-B1AE-136F3A2E401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B8642531-A3BA-BF38-EF36-55300C7EBF44}"/>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05DE0402-7EE2-7E3C-06A3-03A6059F1FF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0A523A4-FB67-3043-5BEC-E62A3C1E14C5}"/>
              </a:ext>
            </a:extLst>
          </p:cNvPr>
          <p:cNvSpPr txBox="1"/>
          <p:nvPr/>
        </p:nvSpPr>
        <p:spPr>
          <a:xfrm>
            <a:off x="8564880" y="5301495"/>
            <a:ext cx="15076257" cy="2244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defRPr sz="6400">
                <a:solidFill>
                  <a:srgbClr val="FFFFFF"/>
                </a:solidFill>
                <a:latin typeface="Open Sans Semibold"/>
                <a:ea typeface="Open Sans Semibold"/>
                <a:cs typeface="Open Sans Semibold"/>
                <a:sym typeface="Open Sans Semibold"/>
              </a:defRPr>
            </a:pPr>
            <a:r>
              <a:rPr lang="hi-IN" dirty="0">
                <a:solidFill>
                  <a:schemeClr val="tx1"/>
                </a:solidFill>
              </a:rPr>
              <a:t>ड्रेसिंग को जगह में रखने के लिए उपयोग की जाने वाली कोई भी सामग्री</a:t>
            </a:r>
            <a:endParaRPr lang="en-US" dirty="0">
              <a:solidFill>
                <a:schemeClr val="tx1"/>
              </a:solidFill>
            </a:endParaRPr>
          </a:p>
        </p:txBody>
      </p:sp>
      <p:sp>
        <p:nvSpPr>
          <p:cNvPr id="113" name="Rectangle">
            <a:extLst>
              <a:ext uri="{FF2B5EF4-FFF2-40B4-BE49-F238E27FC236}">
                <a16:creationId xmlns:a16="http://schemas.microsoft.com/office/drawing/2014/main" id="{FA53FABD-9EA3-8F40-94E1-6133B3EAC0E4}"/>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40AF3BFF-1E82-3D93-4BFC-ACA26031A792}"/>
              </a:ext>
            </a:extLst>
          </p:cNvPr>
          <p:cNvSpPr txBox="1"/>
          <p:nvPr/>
        </p:nvSpPr>
        <p:spPr>
          <a:xfrm>
            <a:off x="21437178" y="12813338"/>
            <a:ext cx="1626446"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a:extLst>
              <a:ext uri="{FF2B5EF4-FFF2-40B4-BE49-F238E27FC236}">
                <a16:creationId xmlns:a16="http://schemas.microsoft.com/office/drawing/2014/main" id="{9FABA854-2703-1069-2263-ADCF7D0F031F}"/>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69AA969E-EAB9-68BE-D1EE-C08B52C678A4}"/>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14</a:t>
            </a:fld>
            <a:endParaRPr dirty="0"/>
          </a:p>
        </p:txBody>
      </p:sp>
      <p:pic>
        <p:nvPicPr>
          <p:cNvPr id="5" name="Picture 4">
            <a:extLst>
              <a:ext uri="{FF2B5EF4-FFF2-40B4-BE49-F238E27FC236}">
                <a16:creationId xmlns:a16="http://schemas.microsoft.com/office/drawing/2014/main" id="{74E4E6F4-22E0-16FC-F361-C288816E5F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52C80545-1060-807D-76D9-D8031290D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18FEA87D-F852-E0D3-1A5D-85A4E00328C4}"/>
              </a:ext>
            </a:extLst>
          </p:cNvPr>
          <p:cNvSpPr txBox="1"/>
          <p:nvPr/>
        </p:nvSpPr>
        <p:spPr>
          <a:xfrm>
            <a:off x="742863" y="2812493"/>
            <a:ext cx="7113118" cy="1061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Bandage</a:t>
            </a:r>
          </a:p>
        </p:txBody>
      </p:sp>
      <p:pic>
        <p:nvPicPr>
          <p:cNvPr id="11" name="C:\Users\MTandingan\Pictures\for peer manuals\bandage.jpg" descr="C:\Users\MTandingan\Pictures\for peer manuals\bandage.jpg">
            <a:extLst>
              <a:ext uri="{FF2B5EF4-FFF2-40B4-BE49-F238E27FC236}">
                <a16:creationId xmlns:a16="http://schemas.microsoft.com/office/drawing/2014/main" id="{D40FDA5D-8908-000E-04BA-B05D141DCCF2}"/>
              </a:ext>
            </a:extLst>
          </p:cNvPr>
          <p:cNvPicPr>
            <a:picLocks noChangeAspect="1"/>
          </p:cNvPicPr>
          <p:nvPr/>
        </p:nvPicPr>
        <p:blipFill>
          <a:blip r:embed="rId4"/>
          <a:stretch>
            <a:fillRect/>
          </a:stretch>
        </p:blipFill>
        <p:spPr>
          <a:xfrm>
            <a:off x="200721" y="4884629"/>
            <a:ext cx="7904268" cy="6218403"/>
          </a:xfrm>
          <a:prstGeom prst="rect">
            <a:avLst/>
          </a:prstGeom>
          <a:ln w="12700">
            <a:miter lim="400000"/>
          </a:ln>
        </p:spPr>
      </p:pic>
    </p:spTree>
    <p:extLst>
      <p:ext uri="{BB962C8B-B14F-4D97-AF65-F5344CB8AC3E}">
        <p14:creationId xmlns:p14="http://schemas.microsoft.com/office/powerpoint/2010/main" val="341263301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9359A-BCF6-7772-A43E-1ECBEB64598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222349C-FCBB-1B66-E20F-481F3F5187FC}"/>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9263E3EA-1588-C95C-71BA-B8C8ADA588E8}"/>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61238DB-6310-7143-880A-E92082A0AD0C}"/>
              </a:ext>
            </a:extLst>
          </p:cNvPr>
          <p:cNvSpPr txBox="1"/>
          <p:nvPr/>
        </p:nvSpPr>
        <p:spPr>
          <a:xfrm>
            <a:off x="8564880" y="5301495"/>
            <a:ext cx="15076257" cy="4377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defRPr sz="6400">
                <a:solidFill>
                  <a:srgbClr val="FFFFFF"/>
                </a:solidFill>
                <a:latin typeface="Open Sans Semibold"/>
                <a:ea typeface="Open Sans Semibold"/>
                <a:cs typeface="Open Sans Semibold"/>
                <a:sym typeface="Open Sans Semibold"/>
              </a:defRPr>
            </a:pPr>
            <a:r>
              <a:rPr lang="hi-IN" dirty="0">
                <a:solidFill>
                  <a:schemeClr val="tx1"/>
                </a:solidFill>
              </a:rPr>
              <a:t>कोई भी पानी प्रतिरोधी सामग्री (प्लास्टिक या लच्छेदार कागज) जो हवा के प्रवेश और आंतरिक अंगों से नमी के नुकसान को रोकने के लिए घाव पर लगाई जाती है।</a:t>
            </a:r>
            <a:endParaRPr lang="en-US" dirty="0">
              <a:solidFill>
                <a:schemeClr val="tx1"/>
              </a:solidFill>
            </a:endParaRPr>
          </a:p>
        </p:txBody>
      </p:sp>
      <p:sp>
        <p:nvSpPr>
          <p:cNvPr id="113" name="Rectangle">
            <a:extLst>
              <a:ext uri="{FF2B5EF4-FFF2-40B4-BE49-F238E27FC236}">
                <a16:creationId xmlns:a16="http://schemas.microsoft.com/office/drawing/2014/main" id="{1FA65510-3B42-F4EF-BBD7-E2F4EAE01A28}"/>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42B31C75-FDC3-DB2C-7DE5-45F715E8CE47}"/>
              </a:ext>
            </a:extLst>
          </p:cNvPr>
          <p:cNvSpPr txBox="1"/>
          <p:nvPr/>
        </p:nvSpPr>
        <p:spPr>
          <a:xfrm>
            <a:off x="21437178" y="12813338"/>
            <a:ext cx="1626446"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a:extLst>
              <a:ext uri="{FF2B5EF4-FFF2-40B4-BE49-F238E27FC236}">
                <a16:creationId xmlns:a16="http://schemas.microsoft.com/office/drawing/2014/main" id="{C97879FB-9248-8D29-58FC-8F76D217AFA8}"/>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33535BCE-81F3-7574-8AD4-C120FD3965C2}"/>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15</a:t>
            </a:fld>
            <a:endParaRPr dirty="0"/>
          </a:p>
        </p:txBody>
      </p:sp>
      <p:pic>
        <p:nvPicPr>
          <p:cNvPr id="5" name="Picture 4">
            <a:extLst>
              <a:ext uri="{FF2B5EF4-FFF2-40B4-BE49-F238E27FC236}">
                <a16:creationId xmlns:a16="http://schemas.microsoft.com/office/drawing/2014/main" id="{E640E2D3-FC4A-D59C-A8BA-159C68B7CC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71C858D-51C6-6DD6-4873-9F43E88A05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10F4D20A-8FE0-34BC-74BA-F8688CEA9263}"/>
              </a:ext>
            </a:extLst>
          </p:cNvPr>
          <p:cNvSpPr txBox="1"/>
          <p:nvPr/>
        </p:nvSpPr>
        <p:spPr>
          <a:xfrm>
            <a:off x="742863" y="2812493"/>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Occlusive Dressing</a:t>
            </a:r>
          </a:p>
        </p:txBody>
      </p:sp>
      <p:pic>
        <p:nvPicPr>
          <p:cNvPr id="4" name="C:\Users\MTandingan\Pictures\for peer manuals\occlusive dressing1.jpg" descr="C:\Users\MTandingan\Pictures\for peer manuals\occlusive dressing1.jpg">
            <a:extLst>
              <a:ext uri="{FF2B5EF4-FFF2-40B4-BE49-F238E27FC236}">
                <a16:creationId xmlns:a16="http://schemas.microsoft.com/office/drawing/2014/main" id="{CB437A1E-9B5D-C5AA-7BA9-CDAA5EA30839}"/>
              </a:ext>
            </a:extLst>
          </p:cNvPr>
          <p:cNvPicPr>
            <a:picLocks noChangeAspect="1"/>
          </p:cNvPicPr>
          <p:nvPr/>
        </p:nvPicPr>
        <p:blipFill>
          <a:blip r:embed="rId4"/>
          <a:stretch>
            <a:fillRect/>
          </a:stretch>
        </p:blipFill>
        <p:spPr>
          <a:xfrm>
            <a:off x="1144986" y="4841223"/>
            <a:ext cx="5588001" cy="4134005"/>
          </a:xfrm>
          <a:prstGeom prst="rect">
            <a:avLst/>
          </a:prstGeom>
          <a:ln w="12700">
            <a:miter lim="400000"/>
          </a:ln>
        </p:spPr>
      </p:pic>
      <p:pic>
        <p:nvPicPr>
          <p:cNvPr id="12" name="C:\Users\MTandingan\Pictures\for peer manuals\occlusive dressing2.jpg" descr="C:\Users\MTandingan\Pictures\for peer manuals\occlusive dressing2.jpg">
            <a:extLst>
              <a:ext uri="{FF2B5EF4-FFF2-40B4-BE49-F238E27FC236}">
                <a16:creationId xmlns:a16="http://schemas.microsoft.com/office/drawing/2014/main" id="{F2B0A1FE-33D3-EB3E-487D-1314B4738483}"/>
              </a:ext>
            </a:extLst>
          </p:cNvPr>
          <p:cNvPicPr>
            <a:picLocks noChangeAspect="1"/>
          </p:cNvPicPr>
          <p:nvPr/>
        </p:nvPicPr>
        <p:blipFill>
          <a:blip r:embed="rId5"/>
          <a:stretch>
            <a:fillRect/>
          </a:stretch>
        </p:blipFill>
        <p:spPr>
          <a:xfrm>
            <a:off x="1144986" y="9235440"/>
            <a:ext cx="5588001" cy="3522396"/>
          </a:xfrm>
          <a:prstGeom prst="rect">
            <a:avLst/>
          </a:prstGeom>
          <a:ln w="12700">
            <a:miter lim="400000"/>
          </a:ln>
        </p:spPr>
      </p:pic>
    </p:spTree>
    <p:extLst>
      <p:ext uri="{BB962C8B-B14F-4D97-AF65-F5344CB8AC3E}">
        <p14:creationId xmlns:p14="http://schemas.microsoft.com/office/powerpoint/2010/main" val="50507163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73AD4-237C-4E6E-9BE4-683C3FA8488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41235EA-97E0-6986-B918-DEBBF073332A}"/>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ADF22496-E9B1-717E-189F-842915BDF314}"/>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6B3DA38-6CAF-79DE-568A-07A500196F50}"/>
              </a:ext>
            </a:extLst>
          </p:cNvPr>
          <p:cNvSpPr txBox="1"/>
          <p:nvPr/>
        </p:nvSpPr>
        <p:spPr>
          <a:xfrm>
            <a:off x="8564880" y="4218121"/>
            <a:ext cx="15076257" cy="33277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defRPr sz="6400">
                <a:solidFill>
                  <a:srgbClr val="FFFFFF"/>
                </a:solidFill>
                <a:latin typeface="Open Sans Semibold"/>
                <a:ea typeface="Open Sans Semibold"/>
                <a:cs typeface="Open Sans Semibold"/>
                <a:sym typeface="Open Sans Semibold"/>
              </a:defRPr>
            </a:pPr>
            <a:r>
              <a:rPr lang="hi-IN" dirty="0">
                <a:solidFill>
                  <a:schemeClr val="tx1"/>
                </a:solidFill>
              </a:rPr>
              <a:t>2-3 सेमी मोटी एकल ड्रेसिंग बनाने के लिए कई स्टैक्ड ड्रेसिंग बनाई जाती हैं, जैसे कि एक मोटी सैनिटरी नैपकिन या कोई समान सामग्री।</a:t>
            </a:r>
            <a:endParaRPr lang="en-US" dirty="0">
              <a:solidFill>
                <a:schemeClr val="tx1"/>
              </a:solidFill>
            </a:endParaRPr>
          </a:p>
        </p:txBody>
      </p:sp>
      <p:sp>
        <p:nvSpPr>
          <p:cNvPr id="113" name="Rectangle">
            <a:extLst>
              <a:ext uri="{FF2B5EF4-FFF2-40B4-BE49-F238E27FC236}">
                <a16:creationId xmlns:a16="http://schemas.microsoft.com/office/drawing/2014/main" id="{6E5CEDD3-113F-27C6-2A63-E544E4294E54}"/>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2953F56C-E294-24E9-322C-340E55376A26}"/>
              </a:ext>
            </a:extLst>
          </p:cNvPr>
          <p:cNvSpPr txBox="1"/>
          <p:nvPr/>
        </p:nvSpPr>
        <p:spPr>
          <a:xfrm>
            <a:off x="21437178" y="12813338"/>
            <a:ext cx="1626446"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a:extLst>
              <a:ext uri="{FF2B5EF4-FFF2-40B4-BE49-F238E27FC236}">
                <a16:creationId xmlns:a16="http://schemas.microsoft.com/office/drawing/2014/main" id="{4D0B0274-B411-CE49-5453-D09247FFC66A}"/>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DD982293-23D3-F5C5-A1EE-5B8FD4498FAB}"/>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16</a:t>
            </a:fld>
            <a:endParaRPr dirty="0"/>
          </a:p>
        </p:txBody>
      </p:sp>
      <p:pic>
        <p:nvPicPr>
          <p:cNvPr id="5" name="Picture 4">
            <a:extLst>
              <a:ext uri="{FF2B5EF4-FFF2-40B4-BE49-F238E27FC236}">
                <a16:creationId xmlns:a16="http://schemas.microsoft.com/office/drawing/2014/main" id="{510B5958-647F-D620-68D8-3661D08609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B4A6EDE1-03FD-49ED-0719-61A3BF3885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1B701864-5DF6-961F-4E40-8C1372EA321A}"/>
              </a:ext>
            </a:extLst>
          </p:cNvPr>
          <p:cNvSpPr txBox="1"/>
          <p:nvPr/>
        </p:nvSpPr>
        <p:spPr>
          <a:xfrm>
            <a:off x="742863" y="2812493"/>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Bulky Dressing</a:t>
            </a:r>
          </a:p>
        </p:txBody>
      </p:sp>
    </p:spTree>
    <p:extLst>
      <p:ext uri="{BB962C8B-B14F-4D97-AF65-F5344CB8AC3E}">
        <p14:creationId xmlns:p14="http://schemas.microsoft.com/office/powerpoint/2010/main" val="372154897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pplying Dressings and Bandages">
            <a:extLst>
              <a:ext uri="{FF2B5EF4-FFF2-40B4-BE49-F238E27FC236}">
                <a16:creationId xmlns:a16="http://schemas.microsoft.com/office/drawing/2014/main" id="{60AC86A6-414C-823A-8FEB-228D714C5C62}"/>
              </a:ext>
            </a:extLst>
          </p:cNvPr>
          <p:cNvSpPr txBox="1"/>
          <p:nvPr/>
        </p:nvSpPr>
        <p:spPr>
          <a:xfrm>
            <a:off x="1016462" y="2543600"/>
            <a:ext cx="10221538"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ड्रेसिंग और पट्टियाँ लगाना</a:t>
            </a:r>
            <a:endParaRPr dirty="0"/>
          </a:p>
        </p:txBody>
      </p:sp>
      <p:sp>
        <p:nvSpPr>
          <p:cNvPr id="3" name="Control bleeding.…">
            <a:extLst>
              <a:ext uri="{FF2B5EF4-FFF2-40B4-BE49-F238E27FC236}">
                <a16:creationId xmlns:a16="http://schemas.microsoft.com/office/drawing/2014/main" id="{826B2F28-D8CE-4867-262A-D5AC7B1E03D4}"/>
              </a:ext>
            </a:extLst>
          </p:cNvPr>
          <p:cNvSpPr txBox="1"/>
          <p:nvPr/>
        </p:nvSpPr>
        <p:spPr>
          <a:xfrm>
            <a:off x="1118747" y="7441777"/>
            <a:ext cx="13439514" cy="48773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dirty="0"/>
              <a:t>रक्तस्राव को नियंत्रित करें।
सड़न रोकनेवाला तकनीक का उपयोग करके ड्रेसिंग लागू करें।
घावों को पूरी तरह से ढक दें।</a:t>
            </a:r>
            <a:endParaRPr dirty="0"/>
          </a:p>
        </p:txBody>
      </p:sp>
      <p:sp>
        <p:nvSpPr>
          <p:cNvPr id="4" name="Line">
            <a:extLst>
              <a:ext uri="{FF2B5EF4-FFF2-40B4-BE49-F238E27FC236}">
                <a16:creationId xmlns:a16="http://schemas.microsoft.com/office/drawing/2014/main" id="{9BD282AE-97A3-4316-D65C-4E0FE40A9E44}"/>
              </a:ext>
            </a:extLst>
          </p:cNvPr>
          <p:cNvSpPr/>
          <p:nvPr/>
        </p:nvSpPr>
        <p:spPr>
          <a:xfrm>
            <a:off x="1118747" y="6349204"/>
            <a:ext cx="22024585" cy="1"/>
          </a:xfrm>
          <a:prstGeom prst="line">
            <a:avLst/>
          </a:prstGeom>
          <a:ln w="25400">
            <a:solidFill>
              <a:srgbClr val="881920"/>
            </a:solidFill>
          </a:ln>
        </p:spPr>
        <p:txBody>
          <a:bodyPr lIns="78283" tIns="78283" rIns="78283" bIns="78283"/>
          <a:lstStyle/>
          <a:p>
            <a:endParaRPr/>
          </a:p>
        </p:txBody>
      </p:sp>
    </p:spTree>
    <p:extLst>
      <p:ext uri="{BB962C8B-B14F-4D97-AF65-F5344CB8AC3E}">
        <p14:creationId xmlns:p14="http://schemas.microsoft.com/office/powerpoint/2010/main" val="139577413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pplying Dressings and Bandages">
            <a:extLst>
              <a:ext uri="{FF2B5EF4-FFF2-40B4-BE49-F238E27FC236}">
                <a16:creationId xmlns:a16="http://schemas.microsoft.com/office/drawing/2014/main" id="{4F7160BB-45E2-8953-6C18-9791A46219C9}"/>
              </a:ext>
            </a:extLst>
          </p:cNvPr>
          <p:cNvSpPr txBox="1"/>
          <p:nvPr/>
        </p:nvSpPr>
        <p:spPr>
          <a:xfrm>
            <a:off x="1077422" y="2279427"/>
            <a:ext cx="11014723"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ड्रेसिंग और पट्टियाँ लगाना</a:t>
            </a:r>
            <a:endParaRPr dirty="0"/>
          </a:p>
        </p:txBody>
      </p:sp>
      <p:sp>
        <p:nvSpPr>
          <p:cNvPr id="3" name="Ensure that the dressing and the bandage are firm, fixed and comfortable, but not so tight as to affect circulation.…">
            <a:extLst>
              <a:ext uri="{FF2B5EF4-FFF2-40B4-BE49-F238E27FC236}">
                <a16:creationId xmlns:a16="http://schemas.microsoft.com/office/drawing/2014/main" id="{4A10BA0B-7B8B-B416-AEE2-A0F705527A3E}"/>
              </a:ext>
            </a:extLst>
          </p:cNvPr>
          <p:cNvSpPr txBox="1"/>
          <p:nvPr/>
        </p:nvSpPr>
        <p:spPr>
          <a:xfrm>
            <a:off x="1179707" y="6858000"/>
            <a:ext cx="19565677" cy="48773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dirty="0"/>
              <a:t>सुनिश्चित करें कि ड्रेसिंग और पट्टी दृढ़, स्थिर और आरामदायक हैं, लेकिन इतनी तंग नहीं हैं कि परिसंचरण प्रभावित हो।
सुनिश्चित करें कि कोई ढीला सिरा नहीं है जो पकड़ा जा सकता है।
उंगलियों को ढकने से बचें।</a:t>
            </a:r>
            <a:endParaRPr dirty="0"/>
          </a:p>
        </p:txBody>
      </p:sp>
      <p:sp>
        <p:nvSpPr>
          <p:cNvPr id="4" name="Line">
            <a:extLst>
              <a:ext uri="{FF2B5EF4-FFF2-40B4-BE49-F238E27FC236}">
                <a16:creationId xmlns:a16="http://schemas.microsoft.com/office/drawing/2014/main" id="{11D31DCE-2BA4-B228-C742-6236B114A5A3}"/>
              </a:ext>
            </a:extLst>
          </p:cNvPr>
          <p:cNvSpPr/>
          <p:nvPr/>
        </p:nvSpPr>
        <p:spPr>
          <a:xfrm>
            <a:off x="1179707" y="6085031"/>
            <a:ext cx="22024585" cy="1"/>
          </a:xfrm>
          <a:prstGeom prst="line">
            <a:avLst/>
          </a:prstGeom>
          <a:ln w="25400">
            <a:solidFill>
              <a:srgbClr val="881920"/>
            </a:solidFill>
          </a:ln>
        </p:spPr>
        <p:txBody>
          <a:bodyPr lIns="78283" tIns="78283" rIns="78283" bIns="78283"/>
          <a:lstStyle/>
          <a:p>
            <a:endParaRPr/>
          </a:p>
        </p:txBody>
      </p:sp>
      <p:sp>
        <p:nvSpPr>
          <p:cNvPr id="5" name="Cont.">
            <a:extLst>
              <a:ext uri="{FF2B5EF4-FFF2-40B4-BE49-F238E27FC236}">
                <a16:creationId xmlns:a16="http://schemas.microsoft.com/office/drawing/2014/main" id="{F9FA19C7-BF34-9807-F5DD-3839E6641CBD}"/>
              </a:ext>
            </a:extLst>
          </p:cNvPr>
          <p:cNvSpPr txBox="1"/>
          <p:nvPr/>
        </p:nvSpPr>
        <p:spPr>
          <a:xfrm>
            <a:off x="21226583" y="5333423"/>
            <a:ext cx="2047633" cy="778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r" defTabSz="1896340">
              <a:lnSpc>
                <a:spcPct val="90000"/>
              </a:lnSpc>
              <a:defRPr cap="all">
                <a:solidFill>
                  <a:srgbClr val="C00000"/>
                </a:solidFill>
                <a:latin typeface="Open Sans Light"/>
                <a:ea typeface="Open Sans Light"/>
                <a:cs typeface="Open Sans Light"/>
                <a:sym typeface="Open Sans Light"/>
              </a:defRPr>
            </a:lvl1pPr>
          </a:lstStyle>
          <a:p>
            <a:r>
              <a:t>Cont.</a:t>
            </a:r>
          </a:p>
        </p:txBody>
      </p:sp>
    </p:spTree>
    <p:extLst>
      <p:ext uri="{BB962C8B-B14F-4D97-AF65-F5344CB8AC3E}">
        <p14:creationId xmlns:p14="http://schemas.microsoft.com/office/powerpoint/2010/main" val="96519044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unds…">
            <a:extLst>
              <a:ext uri="{FF2B5EF4-FFF2-40B4-BE49-F238E27FC236}">
                <a16:creationId xmlns:a16="http://schemas.microsoft.com/office/drawing/2014/main" id="{8CB83B82-B62C-EED8-B893-0A6C0BE69767}"/>
              </a:ext>
            </a:extLst>
          </p:cNvPr>
          <p:cNvSpPr txBox="1"/>
          <p:nvPr/>
        </p:nvSpPr>
        <p:spPr>
          <a:xfrm>
            <a:off x="1077422" y="2177840"/>
            <a:ext cx="8312799" cy="2179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defTabSz="1896340">
              <a:lnSpc>
                <a:spcPct val="90000"/>
              </a:lnSpc>
              <a:defRPr sz="7200" b="1" cap="all">
                <a:solidFill>
                  <a:srgbClr val="C00000"/>
                </a:solidFill>
                <a:latin typeface="Open Sans"/>
                <a:ea typeface="Open Sans"/>
                <a:cs typeface="Open Sans"/>
                <a:sym typeface="Open Sans"/>
              </a:defRPr>
            </a:pPr>
            <a:r>
              <a:rPr lang="hi-IN" dirty="0"/>
              <a:t>
कान के घाव</a:t>
            </a:r>
            <a:endParaRPr dirty="0"/>
          </a:p>
        </p:txBody>
      </p:sp>
      <p:sp>
        <p:nvSpPr>
          <p:cNvPr id="3" name="Never probe the ear.…">
            <a:extLst>
              <a:ext uri="{FF2B5EF4-FFF2-40B4-BE49-F238E27FC236}">
                <a16:creationId xmlns:a16="http://schemas.microsoft.com/office/drawing/2014/main" id="{055652BA-6343-4EDA-009E-C12CA39865C0}"/>
              </a:ext>
            </a:extLst>
          </p:cNvPr>
          <p:cNvSpPr txBox="1"/>
          <p:nvPr/>
        </p:nvSpPr>
        <p:spPr>
          <a:xfrm>
            <a:off x="1179707" y="6249116"/>
            <a:ext cx="18744067" cy="5851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sz="5400" dirty="0"/>
              <a:t>कभी भी कान को </a:t>
            </a:r>
            <a:r>
              <a:rPr lang="hi-IN" sz="5400" dirty="0">
                <a:sym typeface="Open Sans"/>
              </a:rPr>
              <a:t>कुरेद</a:t>
            </a:r>
            <a:r>
              <a:rPr lang="hi-IN" sz="5400" dirty="0"/>
              <a:t> न करें।
कान न</a:t>
            </a:r>
            <a:r>
              <a:rPr lang="hi-IN" sz="5400" dirty="0">
                <a:sym typeface="Open Sans"/>
              </a:rPr>
              <a:t>ली </a:t>
            </a:r>
            <a:r>
              <a:rPr lang="hi-IN" sz="5400" dirty="0"/>
              <a:t>से खून बहने से रोकने के लिए इसे कभी भी पैक न करें।
तरल पदार्थ को अवशोषित करने के लिए निकास के पार एक ढीली, साफ ड्रेसिंग रखें।
दबाव न डालें।</a:t>
            </a:r>
            <a:endParaRPr sz="5400" dirty="0"/>
          </a:p>
        </p:txBody>
      </p:sp>
      <p:sp>
        <p:nvSpPr>
          <p:cNvPr id="4" name="Line">
            <a:extLst>
              <a:ext uri="{FF2B5EF4-FFF2-40B4-BE49-F238E27FC236}">
                <a16:creationId xmlns:a16="http://schemas.microsoft.com/office/drawing/2014/main" id="{A78AD6EF-4809-88A3-4B39-FFEDC20D32DC}"/>
              </a:ext>
            </a:extLst>
          </p:cNvPr>
          <p:cNvSpPr/>
          <p:nvPr/>
        </p:nvSpPr>
        <p:spPr>
          <a:xfrm>
            <a:off x="1179707" y="5156544"/>
            <a:ext cx="22024585" cy="1"/>
          </a:xfrm>
          <a:prstGeom prst="line">
            <a:avLst/>
          </a:prstGeom>
          <a:ln w="25400">
            <a:solidFill>
              <a:srgbClr val="881920"/>
            </a:solidFill>
          </a:ln>
        </p:spPr>
        <p:txBody>
          <a:bodyPr lIns="78283" tIns="78283" rIns="78283" bIns="78283"/>
          <a:lstStyle/>
          <a:p>
            <a:endParaRPr/>
          </a:p>
        </p:txBody>
      </p:sp>
      <p:sp>
        <p:nvSpPr>
          <p:cNvPr id="5" name="Ear">
            <a:extLst>
              <a:ext uri="{FF2B5EF4-FFF2-40B4-BE49-F238E27FC236}">
                <a16:creationId xmlns:a16="http://schemas.microsoft.com/office/drawing/2014/main" id="{D9C8F71A-B6EA-0429-BD4C-A3898B78E753}"/>
              </a:ext>
            </a:extLst>
          </p:cNvPr>
          <p:cNvSpPr/>
          <p:nvPr/>
        </p:nvSpPr>
        <p:spPr>
          <a:xfrm>
            <a:off x="6767852" y="3241255"/>
            <a:ext cx="1052023" cy="1430327"/>
          </a:xfrm>
          <a:custGeom>
            <a:avLst/>
            <a:gdLst/>
            <a:ahLst/>
            <a:cxnLst>
              <a:cxn ang="0">
                <a:pos x="wd2" y="hd2"/>
              </a:cxn>
              <a:cxn ang="5400000">
                <a:pos x="wd2" y="hd2"/>
              </a:cxn>
              <a:cxn ang="10800000">
                <a:pos x="wd2" y="hd2"/>
              </a:cxn>
              <a:cxn ang="16200000">
                <a:pos x="wd2" y="hd2"/>
              </a:cxn>
            </a:cxnLst>
            <a:rect l="0" t="0" r="r" b="b"/>
            <a:pathLst>
              <a:path w="20671" h="21600" extrusionOk="0">
                <a:moveTo>
                  <a:pt x="9517" y="0"/>
                </a:moveTo>
                <a:cubicBezTo>
                  <a:pt x="6086" y="0"/>
                  <a:pt x="3154" y="1263"/>
                  <a:pt x="1473" y="3466"/>
                </a:cubicBezTo>
                <a:cubicBezTo>
                  <a:pt x="-881" y="6549"/>
                  <a:pt x="-395" y="10841"/>
                  <a:pt x="2804" y="15240"/>
                </a:cubicBezTo>
                <a:cubicBezTo>
                  <a:pt x="3450" y="16128"/>
                  <a:pt x="5236" y="17350"/>
                  <a:pt x="7272" y="17863"/>
                </a:cubicBezTo>
                <a:cubicBezTo>
                  <a:pt x="8160" y="18087"/>
                  <a:pt x="8736" y="18661"/>
                  <a:pt x="9403" y="19326"/>
                </a:cubicBezTo>
                <a:cubicBezTo>
                  <a:pt x="10418" y="20340"/>
                  <a:pt x="11682" y="21600"/>
                  <a:pt x="14405" y="21600"/>
                </a:cubicBezTo>
                <a:cubicBezTo>
                  <a:pt x="18504" y="21600"/>
                  <a:pt x="19509" y="19847"/>
                  <a:pt x="20242" y="18567"/>
                </a:cubicBezTo>
                <a:cubicBezTo>
                  <a:pt x="20372" y="18341"/>
                  <a:pt x="20495" y="18124"/>
                  <a:pt x="20630" y="17924"/>
                </a:cubicBezTo>
                <a:cubicBezTo>
                  <a:pt x="20719" y="17791"/>
                  <a:pt x="20660" y="17629"/>
                  <a:pt x="20493" y="17552"/>
                </a:cubicBezTo>
                <a:lnTo>
                  <a:pt x="19432" y="17063"/>
                </a:lnTo>
                <a:cubicBezTo>
                  <a:pt x="19249" y="16979"/>
                  <a:pt x="19013" y="17030"/>
                  <a:pt x="18913" y="17175"/>
                </a:cubicBezTo>
                <a:cubicBezTo>
                  <a:pt x="18735" y="17434"/>
                  <a:pt x="18583" y="17699"/>
                  <a:pt x="18435" y="17956"/>
                </a:cubicBezTo>
                <a:cubicBezTo>
                  <a:pt x="17728" y="19191"/>
                  <a:pt x="17217" y="20083"/>
                  <a:pt x="14405" y="20083"/>
                </a:cubicBezTo>
                <a:cubicBezTo>
                  <a:pt x="12653" y="20083"/>
                  <a:pt x="11910" y="19340"/>
                  <a:pt x="10968" y="18399"/>
                </a:cubicBezTo>
                <a:cubicBezTo>
                  <a:pt x="10211" y="17645"/>
                  <a:pt x="9354" y="16790"/>
                  <a:pt x="7888" y="16420"/>
                </a:cubicBezTo>
                <a:cubicBezTo>
                  <a:pt x="6320" y="16025"/>
                  <a:pt x="4929" y="15051"/>
                  <a:pt x="4527" y="14499"/>
                </a:cubicBezTo>
                <a:cubicBezTo>
                  <a:pt x="1679" y="10582"/>
                  <a:pt x="1186" y="6841"/>
                  <a:pt x="3176" y="4234"/>
                </a:cubicBezTo>
                <a:cubicBezTo>
                  <a:pt x="4494" y="2508"/>
                  <a:pt x="6804" y="1517"/>
                  <a:pt x="9517" y="1517"/>
                </a:cubicBezTo>
                <a:cubicBezTo>
                  <a:pt x="16006" y="1517"/>
                  <a:pt x="16934" y="6593"/>
                  <a:pt x="17064" y="7844"/>
                </a:cubicBezTo>
                <a:cubicBezTo>
                  <a:pt x="17080" y="7994"/>
                  <a:pt x="17247" y="8108"/>
                  <a:pt x="17443" y="8104"/>
                </a:cubicBezTo>
                <a:lnTo>
                  <a:pt x="18682" y="8079"/>
                </a:lnTo>
                <a:cubicBezTo>
                  <a:pt x="18892" y="8075"/>
                  <a:pt x="19053" y="7938"/>
                  <a:pt x="19041" y="7776"/>
                </a:cubicBezTo>
                <a:cubicBezTo>
                  <a:pt x="18817" y="4924"/>
                  <a:pt x="16608" y="0"/>
                  <a:pt x="9517" y="0"/>
                </a:cubicBezTo>
                <a:close/>
                <a:moveTo>
                  <a:pt x="9955" y="3310"/>
                </a:moveTo>
                <a:cubicBezTo>
                  <a:pt x="9772" y="3302"/>
                  <a:pt x="9589" y="3303"/>
                  <a:pt x="9405" y="3312"/>
                </a:cubicBezTo>
                <a:cubicBezTo>
                  <a:pt x="9194" y="3323"/>
                  <a:pt x="8984" y="3346"/>
                  <a:pt x="8773" y="3380"/>
                </a:cubicBezTo>
                <a:cubicBezTo>
                  <a:pt x="5657" y="3880"/>
                  <a:pt x="3797" y="5739"/>
                  <a:pt x="3797" y="8353"/>
                </a:cubicBezTo>
                <a:cubicBezTo>
                  <a:pt x="3797" y="9959"/>
                  <a:pt x="5134" y="14392"/>
                  <a:pt x="8146" y="14866"/>
                </a:cubicBezTo>
                <a:cubicBezTo>
                  <a:pt x="9436" y="15068"/>
                  <a:pt x="10219" y="15793"/>
                  <a:pt x="10538" y="16153"/>
                </a:cubicBezTo>
                <a:cubicBezTo>
                  <a:pt x="10641" y="16269"/>
                  <a:pt x="10841" y="16307"/>
                  <a:pt x="11005" y="16244"/>
                </a:cubicBezTo>
                <a:lnTo>
                  <a:pt x="12119" y="15818"/>
                </a:lnTo>
                <a:cubicBezTo>
                  <a:pt x="12316" y="15743"/>
                  <a:pt x="12385" y="15553"/>
                  <a:pt x="12266" y="15410"/>
                </a:cubicBezTo>
                <a:cubicBezTo>
                  <a:pt x="11820" y="14873"/>
                  <a:pt x="10636" y="13710"/>
                  <a:pt x="8540" y="13381"/>
                </a:cubicBezTo>
                <a:cubicBezTo>
                  <a:pt x="7109" y="13156"/>
                  <a:pt x="5769" y="9788"/>
                  <a:pt x="5769" y="8353"/>
                </a:cubicBezTo>
                <a:cubicBezTo>
                  <a:pt x="5769" y="5921"/>
                  <a:pt x="7622" y="5114"/>
                  <a:pt x="9176" y="4865"/>
                </a:cubicBezTo>
                <a:cubicBezTo>
                  <a:pt x="10571" y="4642"/>
                  <a:pt x="11524" y="5343"/>
                  <a:pt x="11870" y="5655"/>
                </a:cubicBezTo>
                <a:cubicBezTo>
                  <a:pt x="12529" y="6251"/>
                  <a:pt x="12830" y="7037"/>
                  <a:pt x="12587" y="7523"/>
                </a:cubicBezTo>
                <a:cubicBezTo>
                  <a:pt x="12537" y="7623"/>
                  <a:pt x="12386" y="7926"/>
                  <a:pt x="11599" y="8006"/>
                </a:cubicBezTo>
                <a:cubicBezTo>
                  <a:pt x="9536" y="8216"/>
                  <a:pt x="8553" y="9368"/>
                  <a:pt x="8496" y="10417"/>
                </a:cubicBezTo>
                <a:cubicBezTo>
                  <a:pt x="8433" y="11561"/>
                  <a:pt x="9390" y="12498"/>
                  <a:pt x="10877" y="12748"/>
                </a:cubicBezTo>
                <a:cubicBezTo>
                  <a:pt x="11035" y="12774"/>
                  <a:pt x="11202" y="12801"/>
                  <a:pt x="11375" y="12827"/>
                </a:cubicBezTo>
                <a:cubicBezTo>
                  <a:pt x="12767" y="13043"/>
                  <a:pt x="14486" y="13309"/>
                  <a:pt x="16472" y="14829"/>
                </a:cubicBezTo>
                <a:cubicBezTo>
                  <a:pt x="16613" y="14937"/>
                  <a:pt x="16838" y="14943"/>
                  <a:pt x="16985" y="14840"/>
                </a:cubicBezTo>
                <a:lnTo>
                  <a:pt x="17927" y="14182"/>
                </a:lnTo>
                <a:cubicBezTo>
                  <a:pt x="18067" y="14084"/>
                  <a:pt x="18089" y="13920"/>
                  <a:pt x="17975" y="13803"/>
                </a:cubicBezTo>
                <a:cubicBezTo>
                  <a:pt x="17482" y="13295"/>
                  <a:pt x="16296" y="11899"/>
                  <a:pt x="16591" y="10520"/>
                </a:cubicBezTo>
                <a:cubicBezTo>
                  <a:pt x="16621" y="10378"/>
                  <a:pt x="16504" y="10241"/>
                  <a:pt x="16322" y="10204"/>
                </a:cubicBezTo>
                <a:lnTo>
                  <a:pt x="15125" y="9958"/>
                </a:lnTo>
                <a:cubicBezTo>
                  <a:pt x="14916" y="9915"/>
                  <a:pt x="14703" y="10018"/>
                  <a:pt x="14663" y="10182"/>
                </a:cubicBezTo>
                <a:cubicBezTo>
                  <a:pt x="14532" y="10716"/>
                  <a:pt x="14548" y="11240"/>
                  <a:pt x="14654" y="11735"/>
                </a:cubicBezTo>
                <a:cubicBezTo>
                  <a:pt x="14681" y="11859"/>
                  <a:pt x="14522" y="11959"/>
                  <a:pt x="14370" y="11911"/>
                </a:cubicBezTo>
                <a:cubicBezTo>
                  <a:pt x="13371" y="11589"/>
                  <a:pt x="12482" y="11451"/>
                  <a:pt x="11764" y="11340"/>
                </a:cubicBezTo>
                <a:cubicBezTo>
                  <a:pt x="11603" y="11316"/>
                  <a:pt x="11447" y="11291"/>
                  <a:pt x="11300" y="11266"/>
                </a:cubicBezTo>
                <a:cubicBezTo>
                  <a:pt x="10495" y="11131"/>
                  <a:pt x="10460" y="10631"/>
                  <a:pt x="10468" y="10481"/>
                </a:cubicBezTo>
                <a:cubicBezTo>
                  <a:pt x="10489" y="10097"/>
                  <a:pt x="10867" y="9613"/>
                  <a:pt x="11859" y="9512"/>
                </a:cubicBezTo>
                <a:cubicBezTo>
                  <a:pt x="13116" y="9384"/>
                  <a:pt x="14028" y="8870"/>
                  <a:pt x="14430" y="8067"/>
                </a:cubicBezTo>
                <a:cubicBezTo>
                  <a:pt x="14940" y="7047"/>
                  <a:pt x="14526" y="5714"/>
                  <a:pt x="13373" y="4672"/>
                </a:cubicBezTo>
                <a:cubicBezTo>
                  <a:pt x="12458" y="3845"/>
                  <a:pt x="11234" y="3367"/>
                  <a:pt x="9955" y="3310"/>
                </a:cubicBezTo>
                <a:close/>
              </a:path>
            </a:pathLst>
          </a:custGeom>
          <a:ln w="25400">
            <a:solidFill>
              <a:srgbClr val="C00000"/>
            </a:solidFill>
          </a:ln>
        </p:spPr>
        <p:txBody>
          <a:bodyPr lIns="78283" tIns="78283" rIns="78283" bIns="78283"/>
          <a:lstStyle/>
          <a:p>
            <a:endParaRPr/>
          </a:p>
        </p:txBody>
      </p:sp>
    </p:spTree>
    <p:extLst>
      <p:ext uri="{BB962C8B-B14F-4D97-AF65-F5344CB8AC3E}">
        <p14:creationId xmlns:p14="http://schemas.microsoft.com/office/powerpoint/2010/main" val="236281271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hi-IN" sz="4800" dirty="0"/>
              <a:t>इस पाठ को पूरा करने पर, आप निम्न में सक्षम होंगे:</a:t>
            </a:r>
            <a:endParaRPr lang="en-US" sz="4800" dirty="0"/>
          </a:p>
        </p:txBody>
      </p:sp>
      <p:sp>
        <p:nvSpPr>
          <p:cNvPr id="6" name="OBJECTIVES">
            <a:extLst>
              <a:ext uri="{FF2B5EF4-FFF2-40B4-BE49-F238E27FC236}">
                <a16:creationId xmlns:a16="http://schemas.microsoft.com/office/drawing/2014/main" id="{D3DB3725-B6EF-8DE8-0BDC-B71D6415B706}"/>
              </a:ext>
            </a:extLst>
          </p:cNvPr>
          <p:cNvSpPr txBox="1"/>
          <p:nvPr/>
        </p:nvSpPr>
        <p:spPr>
          <a:xfrm>
            <a:off x="8661373" y="787889"/>
            <a:ext cx="2806256" cy="12660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lang="hi-IN" dirty="0"/>
              <a:t>उद्देश्य</a:t>
            </a:r>
            <a:endParaRPr dirty="0"/>
          </a:p>
        </p:txBody>
      </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
        <p:nvSpPr>
          <p:cNvPr id="2" name="List two steps to treat a closed wound.…">
            <a:extLst>
              <a:ext uri="{FF2B5EF4-FFF2-40B4-BE49-F238E27FC236}">
                <a16:creationId xmlns:a16="http://schemas.microsoft.com/office/drawing/2014/main" id="{EBC88503-D9C9-8469-8868-CB6A6E8838C2}"/>
              </a:ext>
            </a:extLst>
          </p:cNvPr>
          <p:cNvSpPr txBox="1"/>
          <p:nvPr/>
        </p:nvSpPr>
        <p:spPr>
          <a:xfrm>
            <a:off x="11241664" y="5295531"/>
            <a:ext cx="11469939" cy="4846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hi-IN"/>
              <a:t>एक बंद घाव के इलाज के लिए दो चरणों की सूची बनाएं। 
खुले घाव के इलाज के लिए छह चरणों की सूची बनाएं। 
आंख, कान, नाक और मुंह की चोटों के लिए पूर्व-अस्पताल उपचार के चरणों की सूची बनाएं।</a:t>
            </a:r>
            <a:endParaRPr dirty="0"/>
          </a:p>
        </p:txBody>
      </p:sp>
      <p:grpSp>
        <p:nvGrpSpPr>
          <p:cNvPr id="3" name="Group">
            <a:extLst>
              <a:ext uri="{FF2B5EF4-FFF2-40B4-BE49-F238E27FC236}">
                <a16:creationId xmlns:a16="http://schemas.microsoft.com/office/drawing/2014/main" id="{8B29F151-C2FD-2760-8D02-12B45828F2B8}"/>
              </a:ext>
            </a:extLst>
          </p:cNvPr>
          <p:cNvGrpSpPr/>
          <p:nvPr/>
        </p:nvGrpSpPr>
        <p:grpSpPr>
          <a:xfrm>
            <a:off x="9844663" y="5146261"/>
            <a:ext cx="1219201" cy="1681958"/>
            <a:chOff x="0" y="115975"/>
            <a:chExt cx="1219200" cy="1681957"/>
          </a:xfrm>
        </p:grpSpPr>
        <p:sp>
          <p:nvSpPr>
            <p:cNvPr id="5" name="Circle">
              <a:extLst>
                <a:ext uri="{FF2B5EF4-FFF2-40B4-BE49-F238E27FC236}">
                  <a16:creationId xmlns:a16="http://schemas.microsoft.com/office/drawing/2014/main" id="{A2CF8A5D-63AF-0550-745A-87A9FACA797A}"/>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5" name="1">
              <a:extLst>
                <a:ext uri="{FF2B5EF4-FFF2-40B4-BE49-F238E27FC236}">
                  <a16:creationId xmlns:a16="http://schemas.microsoft.com/office/drawing/2014/main" id="{C9CBD52F-5810-657C-5DB9-93367EE39DA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1</a:t>
              </a:r>
            </a:p>
          </p:txBody>
        </p:sp>
      </p:grpSp>
      <p:grpSp>
        <p:nvGrpSpPr>
          <p:cNvPr id="16" name="Group">
            <a:extLst>
              <a:ext uri="{FF2B5EF4-FFF2-40B4-BE49-F238E27FC236}">
                <a16:creationId xmlns:a16="http://schemas.microsoft.com/office/drawing/2014/main" id="{08DADF9C-5398-2401-4FC4-D7AE40380090}"/>
              </a:ext>
            </a:extLst>
          </p:cNvPr>
          <p:cNvGrpSpPr/>
          <p:nvPr/>
        </p:nvGrpSpPr>
        <p:grpSpPr>
          <a:xfrm>
            <a:off x="9844663" y="7084854"/>
            <a:ext cx="1219201" cy="1681958"/>
            <a:chOff x="0" y="115975"/>
            <a:chExt cx="1219200" cy="1681957"/>
          </a:xfrm>
        </p:grpSpPr>
        <p:sp>
          <p:nvSpPr>
            <p:cNvPr id="17" name="Circle">
              <a:extLst>
                <a:ext uri="{FF2B5EF4-FFF2-40B4-BE49-F238E27FC236}">
                  <a16:creationId xmlns:a16="http://schemas.microsoft.com/office/drawing/2014/main" id="{8FBE3C0A-15F5-0E5E-B830-BF6C48A0D876}"/>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8" name="2">
              <a:extLst>
                <a:ext uri="{FF2B5EF4-FFF2-40B4-BE49-F238E27FC236}">
                  <a16:creationId xmlns:a16="http://schemas.microsoft.com/office/drawing/2014/main" id="{35D8AC1A-4264-2AA1-BAA4-1BDF77B0C62F}"/>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2</a:t>
              </a:r>
            </a:p>
          </p:txBody>
        </p:sp>
      </p:grpSp>
      <p:grpSp>
        <p:nvGrpSpPr>
          <p:cNvPr id="19" name="Group">
            <a:extLst>
              <a:ext uri="{FF2B5EF4-FFF2-40B4-BE49-F238E27FC236}">
                <a16:creationId xmlns:a16="http://schemas.microsoft.com/office/drawing/2014/main" id="{0D759317-3EBB-A115-0ADE-46E1553D198C}"/>
              </a:ext>
            </a:extLst>
          </p:cNvPr>
          <p:cNvGrpSpPr/>
          <p:nvPr/>
        </p:nvGrpSpPr>
        <p:grpSpPr>
          <a:xfrm>
            <a:off x="9844663" y="9023446"/>
            <a:ext cx="1219201" cy="1681958"/>
            <a:chOff x="0" y="141375"/>
            <a:chExt cx="1219200" cy="1681957"/>
          </a:xfrm>
        </p:grpSpPr>
        <p:sp>
          <p:nvSpPr>
            <p:cNvPr id="20" name="Circle">
              <a:extLst>
                <a:ext uri="{FF2B5EF4-FFF2-40B4-BE49-F238E27FC236}">
                  <a16:creationId xmlns:a16="http://schemas.microsoft.com/office/drawing/2014/main" id="{F9DC0021-9CFD-8817-3C96-3E2D63C53124}"/>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21" name="3">
              <a:extLst>
                <a:ext uri="{FF2B5EF4-FFF2-40B4-BE49-F238E27FC236}">
                  <a16:creationId xmlns:a16="http://schemas.microsoft.com/office/drawing/2014/main" id="{6EBD057F-C604-9D19-CD55-A353B8988AE9}"/>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3</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juries…">
            <a:extLst>
              <a:ext uri="{FF2B5EF4-FFF2-40B4-BE49-F238E27FC236}">
                <a16:creationId xmlns:a16="http://schemas.microsoft.com/office/drawing/2014/main" id="{D5B06FEE-177E-2E3A-96FD-201B2210C293}"/>
              </a:ext>
            </a:extLst>
          </p:cNvPr>
          <p:cNvSpPr txBox="1"/>
          <p:nvPr/>
        </p:nvSpPr>
        <p:spPr>
          <a:xfrm>
            <a:off x="1077422" y="2238800"/>
            <a:ext cx="8312799" cy="2179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defTabSz="1896340">
              <a:lnSpc>
                <a:spcPct val="90000"/>
              </a:lnSpc>
              <a:defRPr sz="7200" b="1" cap="all">
                <a:solidFill>
                  <a:srgbClr val="C00000"/>
                </a:solidFill>
                <a:latin typeface="Open Sans"/>
                <a:ea typeface="Open Sans"/>
                <a:cs typeface="Open Sans"/>
                <a:sym typeface="Open Sans"/>
              </a:defRPr>
            </a:pPr>
            <a:r>
              <a:rPr lang="hi-IN" dirty="0"/>
              <a:t>
गर्दन की चोटों</a:t>
            </a:r>
            <a:endParaRPr dirty="0"/>
          </a:p>
        </p:txBody>
      </p:sp>
      <p:sp>
        <p:nvSpPr>
          <p:cNvPr id="3" name="Visible lacerations or other wounds can produce massive bleeding or air embolism…">
            <a:extLst>
              <a:ext uri="{FF2B5EF4-FFF2-40B4-BE49-F238E27FC236}">
                <a16:creationId xmlns:a16="http://schemas.microsoft.com/office/drawing/2014/main" id="{8A24227C-D4D0-7EEF-DEDD-C26CE2D1D119}"/>
              </a:ext>
            </a:extLst>
          </p:cNvPr>
          <p:cNvSpPr txBox="1"/>
          <p:nvPr/>
        </p:nvSpPr>
        <p:spPr>
          <a:xfrm>
            <a:off x="1179707" y="6056076"/>
            <a:ext cx="20307443" cy="6723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dirty="0"/>
              <a:t>दृश्यमान घाव या अन्य घाव बड़े पैमाने पर रक्तस्राव या वायु अन्त: शल्यता </a:t>
            </a:r>
            <a:r>
              <a:rPr lang="en-IN" dirty="0"/>
              <a:t>( air embolism ) </a:t>
            </a:r>
            <a:r>
              <a:rPr lang="hi-IN" dirty="0"/>
              <a:t>पैदा कर सकते हैं।
बोलने में कठिनाई; आवाज की हानि।
मुंह, नाक या वायुमार्ग में </a:t>
            </a:r>
            <a:r>
              <a:rPr lang="hi-IN" sz="6000" dirty="0">
                <a:sym typeface="Open Sans"/>
              </a:rPr>
              <a:t>बा</a:t>
            </a:r>
            <a:r>
              <a:rPr lang="hi-IN" dirty="0"/>
              <a:t>हरी</a:t>
            </a:r>
            <a:r>
              <a:rPr lang="en-IN" dirty="0"/>
              <a:t> </a:t>
            </a:r>
            <a:r>
              <a:rPr lang="hi-IN" dirty="0"/>
              <a:t>निकायों के बिना वायुमार्ग की रुकावटें; अक्सर भड़काऊ प्रक्रिया (चमड़े के नीचे वातस्फीति) के कारण होता है।</a:t>
            </a:r>
            <a:endParaRPr dirty="0"/>
          </a:p>
        </p:txBody>
      </p:sp>
      <p:sp>
        <p:nvSpPr>
          <p:cNvPr id="4" name="Line">
            <a:extLst>
              <a:ext uri="{FF2B5EF4-FFF2-40B4-BE49-F238E27FC236}">
                <a16:creationId xmlns:a16="http://schemas.microsoft.com/office/drawing/2014/main" id="{02CF0F52-307E-9D00-1238-04E6ECF69F20}"/>
              </a:ext>
            </a:extLst>
          </p:cNvPr>
          <p:cNvSpPr/>
          <p:nvPr/>
        </p:nvSpPr>
        <p:spPr>
          <a:xfrm>
            <a:off x="1179707" y="5217504"/>
            <a:ext cx="22024585" cy="1"/>
          </a:xfrm>
          <a:prstGeom prst="line">
            <a:avLst/>
          </a:prstGeom>
          <a:ln w="25400">
            <a:solidFill>
              <a:srgbClr val="881920"/>
            </a:solidFill>
          </a:ln>
        </p:spPr>
        <p:txBody>
          <a:bodyPr lIns="78283" tIns="78283" rIns="78283" bIns="78283"/>
          <a:lstStyle/>
          <a:p>
            <a:endParaRPr/>
          </a:p>
        </p:txBody>
      </p:sp>
      <p:sp>
        <p:nvSpPr>
          <p:cNvPr id="5" name="Head with Shoulders">
            <a:extLst>
              <a:ext uri="{FF2B5EF4-FFF2-40B4-BE49-F238E27FC236}">
                <a16:creationId xmlns:a16="http://schemas.microsoft.com/office/drawing/2014/main" id="{6280974F-500D-4FA4-16FC-E06969D82DA3}"/>
              </a:ext>
            </a:extLst>
          </p:cNvPr>
          <p:cNvSpPr/>
          <p:nvPr/>
        </p:nvSpPr>
        <p:spPr>
          <a:xfrm>
            <a:off x="7723293" y="2807418"/>
            <a:ext cx="1854201" cy="1606434"/>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419" y="0"/>
                  <a:pt x="7041" y="1374"/>
                  <a:pt x="6553" y="3337"/>
                </a:cubicBezTo>
                <a:cubicBezTo>
                  <a:pt x="6322" y="4269"/>
                  <a:pt x="6312" y="5365"/>
                  <a:pt x="6383" y="6556"/>
                </a:cubicBezTo>
                <a:cubicBezTo>
                  <a:pt x="6251" y="6550"/>
                  <a:pt x="6103" y="6550"/>
                  <a:pt x="5944" y="6556"/>
                </a:cubicBezTo>
                <a:cubicBezTo>
                  <a:pt x="5170" y="6600"/>
                  <a:pt x="5740" y="8660"/>
                  <a:pt x="6261" y="9870"/>
                </a:cubicBezTo>
                <a:cubicBezTo>
                  <a:pt x="6371" y="10117"/>
                  <a:pt x="6602" y="10060"/>
                  <a:pt x="6700" y="10028"/>
                </a:cubicBezTo>
                <a:cubicBezTo>
                  <a:pt x="6898" y="12074"/>
                  <a:pt x="7173" y="12688"/>
                  <a:pt x="7865" y="13587"/>
                </a:cubicBezTo>
                <a:lnTo>
                  <a:pt x="7853" y="14563"/>
                </a:lnTo>
                <a:cubicBezTo>
                  <a:pt x="7836" y="15893"/>
                  <a:pt x="7177" y="16995"/>
                  <a:pt x="6102" y="17704"/>
                </a:cubicBezTo>
                <a:cubicBezTo>
                  <a:pt x="6014" y="17761"/>
                  <a:pt x="5927" y="17818"/>
                  <a:pt x="5839" y="17863"/>
                </a:cubicBezTo>
                <a:cubicBezTo>
                  <a:pt x="5335" y="18148"/>
                  <a:pt x="4780" y="18293"/>
                  <a:pt x="4221" y="18318"/>
                </a:cubicBezTo>
                <a:cubicBezTo>
                  <a:pt x="1630" y="18457"/>
                  <a:pt x="779" y="19820"/>
                  <a:pt x="0" y="21600"/>
                </a:cubicBezTo>
                <a:lnTo>
                  <a:pt x="10801" y="21600"/>
                </a:lnTo>
                <a:lnTo>
                  <a:pt x="21600" y="21600"/>
                </a:lnTo>
                <a:cubicBezTo>
                  <a:pt x="20821" y="19820"/>
                  <a:pt x="19970" y="18457"/>
                  <a:pt x="17379" y="18318"/>
                </a:cubicBezTo>
                <a:cubicBezTo>
                  <a:pt x="16820" y="18286"/>
                  <a:pt x="16260" y="18148"/>
                  <a:pt x="15761" y="17863"/>
                </a:cubicBezTo>
                <a:cubicBezTo>
                  <a:pt x="15678" y="17812"/>
                  <a:pt x="15591" y="17761"/>
                  <a:pt x="15498" y="17704"/>
                </a:cubicBezTo>
                <a:cubicBezTo>
                  <a:pt x="14423" y="16995"/>
                  <a:pt x="13758" y="15893"/>
                  <a:pt x="13747" y="14563"/>
                </a:cubicBezTo>
                <a:lnTo>
                  <a:pt x="13737" y="13587"/>
                </a:lnTo>
                <a:cubicBezTo>
                  <a:pt x="14428" y="12688"/>
                  <a:pt x="14697" y="12074"/>
                  <a:pt x="14900" y="10028"/>
                </a:cubicBezTo>
                <a:cubicBezTo>
                  <a:pt x="14993" y="10066"/>
                  <a:pt x="15229" y="10123"/>
                  <a:pt x="15339" y="9870"/>
                </a:cubicBezTo>
                <a:cubicBezTo>
                  <a:pt x="15865" y="8660"/>
                  <a:pt x="16431" y="6600"/>
                  <a:pt x="15658" y="6556"/>
                </a:cubicBezTo>
                <a:cubicBezTo>
                  <a:pt x="15498" y="6550"/>
                  <a:pt x="15350" y="6543"/>
                  <a:pt x="15219" y="6556"/>
                </a:cubicBezTo>
                <a:cubicBezTo>
                  <a:pt x="15290" y="5371"/>
                  <a:pt x="15283" y="4269"/>
                  <a:pt x="15047" y="3337"/>
                </a:cubicBezTo>
                <a:cubicBezTo>
                  <a:pt x="14559" y="1374"/>
                  <a:pt x="13183" y="0"/>
                  <a:pt x="10801" y="0"/>
                </a:cubicBezTo>
                <a:close/>
              </a:path>
            </a:pathLst>
          </a:custGeom>
          <a:ln w="38100">
            <a:solidFill>
              <a:srgbClr val="C00000"/>
            </a:solidFill>
          </a:ln>
        </p:spPr>
        <p:txBody>
          <a:bodyPr lIns="78283" tIns="78283" rIns="78283" bIns="78283"/>
          <a:lstStyle/>
          <a:p>
            <a:endParaRPr/>
          </a:p>
        </p:txBody>
      </p:sp>
    </p:spTree>
    <p:extLst>
      <p:ext uri="{BB962C8B-B14F-4D97-AF65-F5344CB8AC3E}">
        <p14:creationId xmlns:p14="http://schemas.microsoft.com/office/powerpoint/2010/main" val="288928452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cheal deviation…">
            <a:extLst>
              <a:ext uri="{FF2B5EF4-FFF2-40B4-BE49-F238E27FC236}">
                <a16:creationId xmlns:a16="http://schemas.microsoft.com/office/drawing/2014/main" id="{E26895E6-9AB2-BD6A-E5EA-A1472E2F6008}"/>
              </a:ext>
            </a:extLst>
          </p:cNvPr>
          <p:cNvSpPr txBox="1"/>
          <p:nvPr/>
        </p:nvSpPr>
        <p:spPr>
          <a:xfrm>
            <a:off x="1179707" y="6056076"/>
            <a:ext cx="20307443" cy="3954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dirty="0"/>
              <a:t>श्वासनली विचलन</a:t>
            </a:r>
            <a:r>
              <a:rPr lang="en-IN" dirty="0"/>
              <a:t>( tracheal deviation)</a:t>
            </a:r>
            <a:r>
              <a:rPr lang="hi-IN" dirty="0"/>
              <a:t>
विकृति और अवसाद
यदि आपको रीढ़ की हड्डी में चोट का संदेह है तो रोगी को स्थिर करें</a:t>
            </a:r>
            <a:endParaRPr dirty="0"/>
          </a:p>
        </p:txBody>
      </p:sp>
      <p:sp>
        <p:nvSpPr>
          <p:cNvPr id="3" name="Injuries…">
            <a:extLst>
              <a:ext uri="{FF2B5EF4-FFF2-40B4-BE49-F238E27FC236}">
                <a16:creationId xmlns:a16="http://schemas.microsoft.com/office/drawing/2014/main" id="{ABCEACBD-5053-7978-7F4D-0715B1F9185F}"/>
              </a:ext>
            </a:extLst>
          </p:cNvPr>
          <p:cNvSpPr txBox="1"/>
          <p:nvPr/>
        </p:nvSpPr>
        <p:spPr>
          <a:xfrm>
            <a:off x="1077422" y="2330240"/>
            <a:ext cx="8312799"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defTabSz="1896340">
              <a:lnSpc>
                <a:spcPct val="90000"/>
              </a:lnSpc>
              <a:defRPr sz="7200" b="1" cap="all">
                <a:solidFill>
                  <a:srgbClr val="C00000"/>
                </a:solidFill>
                <a:latin typeface="Open Sans"/>
                <a:ea typeface="Open Sans"/>
                <a:cs typeface="Open Sans"/>
                <a:sym typeface="Open Sans"/>
              </a:defRPr>
            </a:pPr>
            <a:r>
              <a:rPr lang="hi-IN" dirty="0"/>
              <a:t>गर्दन की चोटों</a:t>
            </a:r>
            <a:endParaRPr dirty="0"/>
          </a:p>
        </p:txBody>
      </p:sp>
      <p:sp>
        <p:nvSpPr>
          <p:cNvPr id="4" name="Line">
            <a:extLst>
              <a:ext uri="{FF2B5EF4-FFF2-40B4-BE49-F238E27FC236}">
                <a16:creationId xmlns:a16="http://schemas.microsoft.com/office/drawing/2014/main" id="{0CCE84EE-7C61-21C1-30A8-68D012C4413A}"/>
              </a:ext>
            </a:extLst>
          </p:cNvPr>
          <p:cNvSpPr/>
          <p:nvPr/>
        </p:nvSpPr>
        <p:spPr>
          <a:xfrm>
            <a:off x="1179707" y="5308944"/>
            <a:ext cx="22024585" cy="1"/>
          </a:xfrm>
          <a:prstGeom prst="line">
            <a:avLst/>
          </a:prstGeom>
          <a:ln w="25400">
            <a:solidFill>
              <a:srgbClr val="881920"/>
            </a:solidFill>
          </a:ln>
        </p:spPr>
        <p:txBody>
          <a:bodyPr lIns="78283" tIns="78283" rIns="78283" bIns="78283"/>
          <a:lstStyle/>
          <a:p>
            <a:endParaRPr/>
          </a:p>
        </p:txBody>
      </p:sp>
      <p:sp>
        <p:nvSpPr>
          <p:cNvPr id="5" name="Head with Shoulders">
            <a:extLst>
              <a:ext uri="{FF2B5EF4-FFF2-40B4-BE49-F238E27FC236}">
                <a16:creationId xmlns:a16="http://schemas.microsoft.com/office/drawing/2014/main" id="{5CF9B182-9368-4809-9E00-02BF1A46B7C0}"/>
              </a:ext>
            </a:extLst>
          </p:cNvPr>
          <p:cNvSpPr/>
          <p:nvPr/>
        </p:nvSpPr>
        <p:spPr>
          <a:xfrm>
            <a:off x="7723293" y="2898858"/>
            <a:ext cx="1854201" cy="1606434"/>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419" y="0"/>
                  <a:pt x="7041" y="1374"/>
                  <a:pt x="6553" y="3337"/>
                </a:cubicBezTo>
                <a:cubicBezTo>
                  <a:pt x="6322" y="4269"/>
                  <a:pt x="6312" y="5365"/>
                  <a:pt x="6383" y="6556"/>
                </a:cubicBezTo>
                <a:cubicBezTo>
                  <a:pt x="6251" y="6550"/>
                  <a:pt x="6103" y="6550"/>
                  <a:pt x="5944" y="6556"/>
                </a:cubicBezTo>
                <a:cubicBezTo>
                  <a:pt x="5170" y="6600"/>
                  <a:pt x="5740" y="8660"/>
                  <a:pt x="6261" y="9870"/>
                </a:cubicBezTo>
                <a:cubicBezTo>
                  <a:pt x="6371" y="10117"/>
                  <a:pt x="6602" y="10060"/>
                  <a:pt x="6700" y="10028"/>
                </a:cubicBezTo>
                <a:cubicBezTo>
                  <a:pt x="6898" y="12074"/>
                  <a:pt x="7173" y="12688"/>
                  <a:pt x="7865" y="13587"/>
                </a:cubicBezTo>
                <a:lnTo>
                  <a:pt x="7853" y="14563"/>
                </a:lnTo>
                <a:cubicBezTo>
                  <a:pt x="7836" y="15893"/>
                  <a:pt x="7177" y="16995"/>
                  <a:pt x="6102" y="17704"/>
                </a:cubicBezTo>
                <a:cubicBezTo>
                  <a:pt x="6014" y="17761"/>
                  <a:pt x="5927" y="17818"/>
                  <a:pt x="5839" y="17863"/>
                </a:cubicBezTo>
                <a:cubicBezTo>
                  <a:pt x="5335" y="18148"/>
                  <a:pt x="4780" y="18293"/>
                  <a:pt x="4221" y="18318"/>
                </a:cubicBezTo>
                <a:cubicBezTo>
                  <a:pt x="1630" y="18457"/>
                  <a:pt x="779" y="19820"/>
                  <a:pt x="0" y="21600"/>
                </a:cubicBezTo>
                <a:lnTo>
                  <a:pt x="10801" y="21600"/>
                </a:lnTo>
                <a:lnTo>
                  <a:pt x="21600" y="21600"/>
                </a:lnTo>
                <a:cubicBezTo>
                  <a:pt x="20821" y="19820"/>
                  <a:pt x="19970" y="18457"/>
                  <a:pt x="17379" y="18318"/>
                </a:cubicBezTo>
                <a:cubicBezTo>
                  <a:pt x="16820" y="18286"/>
                  <a:pt x="16260" y="18148"/>
                  <a:pt x="15761" y="17863"/>
                </a:cubicBezTo>
                <a:cubicBezTo>
                  <a:pt x="15678" y="17812"/>
                  <a:pt x="15591" y="17761"/>
                  <a:pt x="15498" y="17704"/>
                </a:cubicBezTo>
                <a:cubicBezTo>
                  <a:pt x="14423" y="16995"/>
                  <a:pt x="13758" y="15893"/>
                  <a:pt x="13747" y="14563"/>
                </a:cubicBezTo>
                <a:lnTo>
                  <a:pt x="13737" y="13587"/>
                </a:lnTo>
                <a:cubicBezTo>
                  <a:pt x="14428" y="12688"/>
                  <a:pt x="14697" y="12074"/>
                  <a:pt x="14900" y="10028"/>
                </a:cubicBezTo>
                <a:cubicBezTo>
                  <a:pt x="14993" y="10066"/>
                  <a:pt x="15229" y="10123"/>
                  <a:pt x="15339" y="9870"/>
                </a:cubicBezTo>
                <a:cubicBezTo>
                  <a:pt x="15865" y="8660"/>
                  <a:pt x="16431" y="6600"/>
                  <a:pt x="15658" y="6556"/>
                </a:cubicBezTo>
                <a:cubicBezTo>
                  <a:pt x="15498" y="6550"/>
                  <a:pt x="15350" y="6543"/>
                  <a:pt x="15219" y="6556"/>
                </a:cubicBezTo>
                <a:cubicBezTo>
                  <a:pt x="15290" y="5371"/>
                  <a:pt x="15283" y="4269"/>
                  <a:pt x="15047" y="3337"/>
                </a:cubicBezTo>
                <a:cubicBezTo>
                  <a:pt x="14559" y="1374"/>
                  <a:pt x="13183" y="0"/>
                  <a:pt x="10801" y="0"/>
                </a:cubicBezTo>
                <a:close/>
              </a:path>
            </a:pathLst>
          </a:custGeom>
          <a:ln w="38100">
            <a:solidFill>
              <a:srgbClr val="C00000"/>
            </a:solidFill>
          </a:ln>
        </p:spPr>
        <p:txBody>
          <a:bodyPr lIns="78283" tIns="78283" rIns="78283" bIns="78283"/>
          <a:lstStyle/>
          <a:p>
            <a:endParaRPr/>
          </a:p>
        </p:txBody>
      </p:sp>
      <p:sp>
        <p:nvSpPr>
          <p:cNvPr id="6" name="Cont.">
            <a:extLst>
              <a:ext uri="{FF2B5EF4-FFF2-40B4-BE49-F238E27FC236}">
                <a16:creationId xmlns:a16="http://schemas.microsoft.com/office/drawing/2014/main" id="{32D51632-8971-B40E-90BB-33C2332525A1}"/>
              </a:ext>
            </a:extLst>
          </p:cNvPr>
          <p:cNvSpPr txBox="1"/>
          <p:nvPr/>
        </p:nvSpPr>
        <p:spPr>
          <a:xfrm>
            <a:off x="21226583" y="4527857"/>
            <a:ext cx="2047633" cy="778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r" defTabSz="1896340">
              <a:lnSpc>
                <a:spcPct val="90000"/>
              </a:lnSpc>
              <a:defRPr cap="all">
                <a:solidFill>
                  <a:srgbClr val="C00000"/>
                </a:solidFill>
                <a:latin typeface="Open Sans Light"/>
                <a:ea typeface="Open Sans Light"/>
                <a:cs typeface="Open Sans Light"/>
                <a:sym typeface="Open Sans Light"/>
              </a:defRPr>
            </a:lvl1pPr>
          </a:lstStyle>
          <a:p>
            <a:r>
              <a:t>Cont.</a:t>
            </a:r>
          </a:p>
        </p:txBody>
      </p:sp>
    </p:spTree>
    <p:extLst>
      <p:ext uri="{BB962C8B-B14F-4D97-AF65-F5344CB8AC3E}">
        <p14:creationId xmlns:p14="http://schemas.microsoft.com/office/powerpoint/2010/main" val="111121557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gns and Symptoms">
            <a:extLst>
              <a:ext uri="{FF2B5EF4-FFF2-40B4-BE49-F238E27FC236}">
                <a16:creationId xmlns:a16="http://schemas.microsoft.com/office/drawing/2014/main" id="{A9394ADA-1163-9C5D-A3C9-65767E5B4DE5}"/>
              </a:ext>
            </a:extLst>
          </p:cNvPr>
          <p:cNvSpPr txBox="1">
            <a:spLocks/>
          </p:cNvSpPr>
          <p:nvPr/>
        </p:nvSpPr>
        <p:spPr>
          <a:xfrm>
            <a:off x="1170803" y="5644419"/>
            <a:ext cx="9691688" cy="1644535"/>
          </a:xfrm>
          <a:prstGeom prst="rect">
            <a:avLst/>
          </a:prstGeom>
        </p:spPr>
        <p:txBody>
          <a:bodyPr lIns="78283" tIns="78283" rIns="78283" bIns="78283" anchor="t">
            <a:noAutofit/>
          </a:bodyPr>
          <a:lstStyle>
            <a:lvl1pPr marL="0" marR="0" indent="0" algn="l" defTabSz="1896340" latinLnBrk="0">
              <a:lnSpc>
                <a:spcPct val="100000"/>
              </a:lnSpc>
              <a:spcBef>
                <a:spcPts val="0"/>
              </a:spcBef>
              <a:spcAft>
                <a:spcPts val="0"/>
              </a:spcAft>
              <a:buClrTx/>
              <a:buSzTx/>
              <a:buFontTx/>
              <a:buNone/>
              <a:tabLst>
                <a:tab pos="2286000" algn="l"/>
                <a:tab pos="3644900" algn="l"/>
                <a:tab pos="5029200" algn="l"/>
                <a:tab pos="6388100" algn="l"/>
              </a:tabLst>
              <a:defRPr sz="6000" b="0" i="0" u="none" strike="noStrike" cap="none" spc="0" baseline="0">
                <a:solidFill>
                  <a:srgbClr val="000000"/>
                </a:solidFill>
                <a:uFillTx/>
                <a:latin typeface="Open Sans Semibold"/>
                <a:ea typeface="Open Sans Semibold"/>
                <a:cs typeface="Open Sans Semibold"/>
                <a:sym typeface="Open Sans Semibold"/>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hangingPunct="1"/>
            <a:r>
              <a:rPr lang="hi-IN" dirty="0"/>
              <a:t>संकेत और लक्षण</a:t>
            </a:r>
            <a:endParaRPr lang="en-IN" dirty="0"/>
          </a:p>
        </p:txBody>
      </p:sp>
      <p:sp>
        <p:nvSpPr>
          <p:cNvPr id="3" name="Abdominal Injury">
            <a:extLst>
              <a:ext uri="{FF2B5EF4-FFF2-40B4-BE49-F238E27FC236}">
                <a16:creationId xmlns:a16="http://schemas.microsoft.com/office/drawing/2014/main" id="{79EDE03E-13FF-D088-244E-B5DC06298A92}"/>
              </a:ext>
            </a:extLst>
          </p:cNvPr>
          <p:cNvSpPr txBox="1"/>
          <p:nvPr/>
        </p:nvSpPr>
        <p:spPr>
          <a:xfrm>
            <a:off x="1138382" y="2208320"/>
            <a:ext cx="8312799"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पेट में चोट</a:t>
            </a:r>
            <a:endParaRPr dirty="0"/>
          </a:p>
        </p:txBody>
      </p:sp>
      <p:sp>
        <p:nvSpPr>
          <p:cNvPr id="4" name="Pain or cramps in the abdominal area, local or diffuse…">
            <a:extLst>
              <a:ext uri="{FF2B5EF4-FFF2-40B4-BE49-F238E27FC236}">
                <a16:creationId xmlns:a16="http://schemas.microsoft.com/office/drawing/2014/main" id="{4EF7A1AF-CD17-3508-6947-267330638107}"/>
              </a:ext>
            </a:extLst>
          </p:cNvPr>
          <p:cNvSpPr txBox="1"/>
          <p:nvPr/>
        </p:nvSpPr>
        <p:spPr>
          <a:xfrm>
            <a:off x="1240667" y="7733648"/>
            <a:ext cx="20307443" cy="3954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dirty="0"/>
              <a:t>पेट क्षेत्र में दर्द या ऐंठन, स्थानीय या फैलाना।
पेट की रखवाली करना या भ्रूण की स्थिति में लेटना।
पेट की कोमलता।</a:t>
            </a:r>
            <a:endParaRPr dirty="0"/>
          </a:p>
        </p:txBody>
      </p:sp>
      <p:sp>
        <p:nvSpPr>
          <p:cNvPr id="5" name="Line">
            <a:extLst>
              <a:ext uri="{FF2B5EF4-FFF2-40B4-BE49-F238E27FC236}">
                <a16:creationId xmlns:a16="http://schemas.microsoft.com/office/drawing/2014/main" id="{A9DFACB2-854B-3577-BBFB-8CC098067175}"/>
              </a:ext>
            </a:extLst>
          </p:cNvPr>
          <p:cNvSpPr/>
          <p:nvPr/>
        </p:nvSpPr>
        <p:spPr>
          <a:xfrm>
            <a:off x="1240667" y="5187024"/>
            <a:ext cx="22024585" cy="1"/>
          </a:xfrm>
          <a:prstGeom prst="line">
            <a:avLst/>
          </a:prstGeom>
          <a:ln w="25400">
            <a:solidFill>
              <a:srgbClr val="881920"/>
            </a:solidFill>
          </a:ln>
        </p:spPr>
        <p:txBody>
          <a:bodyPr lIns="78283" tIns="78283" rIns="78283" bIns="78283"/>
          <a:lstStyle/>
          <a:p>
            <a:endParaRPr/>
          </a:p>
        </p:txBody>
      </p:sp>
      <p:sp>
        <p:nvSpPr>
          <p:cNvPr id="6" name="Stomach">
            <a:extLst>
              <a:ext uri="{FF2B5EF4-FFF2-40B4-BE49-F238E27FC236}">
                <a16:creationId xmlns:a16="http://schemas.microsoft.com/office/drawing/2014/main" id="{7E7ECAA2-008D-FD1A-2965-2D999F898809}"/>
              </a:ext>
            </a:extLst>
          </p:cNvPr>
          <p:cNvSpPr/>
          <p:nvPr/>
        </p:nvSpPr>
        <p:spPr>
          <a:xfrm>
            <a:off x="7521954" y="2777320"/>
            <a:ext cx="1642711" cy="1606434"/>
          </a:xfrm>
          <a:custGeom>
            <a:avLst/>
            <a:gdLst/>
            <a:ahLst/>
            <a:cxnLst>
              <a:cxn ang="0">
                <a:pos x="wd2" y="hd2"/>
              </a:cxn>
              <a:cxn ang="5400000">
                <a:pos x="wd2" y="hd2"/>
              </a:cxn>
              <a:cxn ang="10800000">
                <a:pos x="wd2" y="hd2"/>
              </a:cxn>
              <a:cxn ang="16200000">
                <a:pos x="wd2" y="hd2"/>
              </a:cxn>
            </a:cxnLst>
            <a:rect l="0" t="0" r="r" b="b"/>
            <a:pathLst>
              <a:path w="18902" h="19288" extrusionOk="0">
                <a:moveTo>
                  <a:pt x="8753" y="0"/>
                </a:moveTo>
                <a:cubicBezTo>
                  <a:pt x="8290" y="0"/>
                  <a:pt x="7827" y="175"/>
                  <a:pt x="7827" y="525"/>
                </a:cubicBezTo>
                <a:cubicBezTo>
                  <a:pt x="7827" y="3735"/>
                  <a:pt x="9252" y="5310"/>
                  <a:pt x="10596" y="5972"/>
                </a:cubicBezTo>
                <a:cubicBezTo>
                  <a:pt x="10495" y="6392"/>
                  <a:pt x="10413" y="6847"/>
                  <a:pt x="10353" y="7344"/>
                </a:cubicBezTo>
                <a:cubicBezTo>
                  <a:pt x="9781" y="12059"/>
                  <a:pt x="8753" y="12304"/>
                  <a:pt x="7879" y="12358"/>
                </a:cubicBezTo>
                <a:cubicBezTo>
                  <a:pt x="7186" y="11758"/>
                  <a:pt x="6137" y="11379"/>
                  <a:pt x="5001" y="12095"/>
                </a:cubicBezTo>
                <a:cubicBezTo>
                  <a:pt x="4626" y="11992"/>
                  <a:pt x="4203" y="11946"/>
                  <a:pt x="3730" y="11986"/>
                </a:cubicBezTo>
                <a:cubicBezTo>
                  <a:pt x="2641" y="12077"/>
                  <a:pt x="1764" y="12538"/>
                  <a:pt x="1122" y="13355"/>
                </a:cubicBezTo>
                <a:cubicBezTo>
                  <a:pt x="-146" y="14968"/>
                  <a:pt x="-73" y="17541"/>
                  <a:pt x="84" y="18931"/>
                </a:cubicBezTo>
                <a:cubicBezTo>
                  <a:pt x="141" y="19558"/>
                  <a:pt x="1988" y="19281"/>
                  <a:pt x="1924" y="18705"/>
                </a:cubicBezTo>
                <a:cubicBezTo>
                  <a:pt x="1719" y="16885"/>
                  <a:pt x="1954" y="15342"/>
                  <a:pt x="2554" y="14579"/>
                </a:cubicBezTo>
                <a:cubicBezTo>
                  <a:pt x="2851" y="14201"/>
                  <a:pt x="3253" y="13985"/>
                  <a:pt x="3780" y="13921"/>
                </a:cubicBezTo>
                <a:cubicBezTo>
                  <a:pt x="3477" y="17288"/>
                  <a:pt x="10841" y="21600"/>
                  <a:pt x="15438" y="15389"/>
                </a:cubicBezTo>
                <a:cubicBezTo>
                  <a:pt x="21454" y="7260"/>
                  <a:pt x="18416" y="2318"/>
                  <a:pt x="15438" y="1652"/>
                </a:cubicBezTo>
                <a:cubicBezTo>
                  <a:pt x="14372" y="1414"/>
                  <a:pt x="12442" y="1819"/>
                  <a:pt x="11256" y="4137"/>
                </a:cubicBezTo>
                <a:cubicBezTo>
                  <a:pt x="10549" y="3724"/>
                  <a:pt x="9679" y="2761"/>
                  <a:pt x="9679" y="525"/>
                </a:cubicBezTo>
                <a:cubicBezTo>
                  <a:pt x="9679" y="175"/>
                  <a:pt x="9216" y="0"/>
                  <a:pt x="8753" y="0"/>
                </a:cubicBezTo>
                <a:close/>
              </a:path>
            </a:pathLst>
          </a:custGeom>
          <a:ln w="38100">
            <a:solidFill>
              <a:srgbClr val="C00000"/>
            </a:solidFill>
          </a:ln>
        </p:spPr>
        <p:txBody>
          <a:bodyPr lIns="78283" tIns="78283" rIns="78283" bIns="78283"/>
          <a:lstStyle/>
          <a:p>
            <a:endParaRPr/>
          </a:p>
        </p:txBody>
      </p:sp>
    </p:spTree>
    <p:extLst>
      <p:ext uri="{BB962C8B-B14F-4D97-AF65-F5344CB8AC3E}">
        <p14:creationId xmlns:p14="http://schemas.microsoft.com/office/powerpoint/2010/main" val="161038455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dominal Injury">
            <a:extLst>
              <a:ext uri="{FF2B5EF4-FFF2-40B4-BE49-F238E27FC236}">
                <a16:creationId xmlns:a16="http://schemas.microsoft.com/office/drawing/2014/main" id="{A2E2BA51-1117-AAFC-2B2F-A02697F62FF7}"/>
              </a:ext>
            </a:extLst>
          </p:cNvPr>
          <p:cNvSpPr txBox="1"/>
          <p:nvPr/>
        </p:nvSpPr>
        <p:spPr>
          <a:xfrm>
            <a:off x="1077422" y="2238800"/>
            <a:ext cx="8312799"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पेट में चोट</a:t>
            </a:r>
            <a:endParaRPr dirty="0"/>
          </a:p>
        </p:txBody>
      </p:sp>
      <p:sp>
        <p:nvSpPr>
          <p:cNvPr id="3" name="Signs of shock…">
            <a:extLst>
              <a:ext uri="{FF2B5EF4-FFF2-40B4-BE49-F238E27FC236}">
                <a16:creationId xmlns:a16="http://schemas.microsoft.com/office/drawing/2014/main" id="{7AC8DD3C-A78D-12E1-A350-4162570F7545}"/>
              </a:ext>
            </a:extLst>
          </p:cNvPr>
          <p:cNvSpPr txBox="1"/>
          <p:nvPr/>
        </p:nvSpPr>
        <p:spPr>
          <a:xfrm>
            <a:off x="1179707" y="7441313"/>
            <a:ext cx="20307443" cy="53902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dirty="0"/>
              <a:t>सदमे के लक्षण
कठोर, तनावग्रस्त या फैला हुआ पेट
असहनीय दर्द में बढ़ने वाली हल्की असुविधा
श्रोणि या पीठ के निचले हिस्से में गहरा, मर्मज्ञ दर्द</a:t>
            </a:r>
            <a:endParaRPr dirty="0"/>
          </a:p>
        </p:txBody>
      </p:sp>
      <p:sp>
        <p:nvSpPr>
          <p:cNvPr id="4" name="Line">
            <a:extLst>
              <a:ext uri="{FF2B5EF4-FFF2-40B4-BE49-F238E27FC236}">
                <a16:creationId xmlns:a16="http://schemas.microsoft.com/office/drawing/2014/main" id="{E4B5047B-6B51-A991-E3A3-A8B9F2925B5E}"/>
              </a:ext>
            </a:extLst>
          </p:cNvPr>
          <p:cNvSpPr/>
          <p:nvPr/>
        </p:nvSpPr>
        <p:spPr>
          <a:xfrm>
            <a:off x="1179707" y="5217504"/>
            <a:ext cx="22024585" cy="1"/>
          </a:xfrm>
          <a:prstGeom prst="line">
            <a:avLst/>
          </a:prstGeom>
          <a:ln w="25400">
            <a:solidFill>
              <a:srgbClr val="881920"/>
            </a:solidFill>
          </a:ln>
        </p:spPr>
        <p:txBody>
          <a:bodyPr lIns="78283" tIns="78283" rIns="78283" bIns="78283"/>
          <a:lstStyle/>
          <a:p>
            <a:endParaRPr/>
          </a:p>
        </p:txBody>
      </p:sp>
      <p:sp>
        <p:nvSpPr>
          <p:cNvPr id="5" name="Stomach">
            <a:extLst>
              <a:ext uri="{FF2B5EF4-FFF2-40B4-BE49-F238E27FC236}">
                <a16:creationId xmlns:a16="http://schemas.microsoft.com/office/drawing/2014/main" id="{97154889-39AD-7A63-8275-F9008FEABC41}"/>
              </a:ext>
            </a:extLst>
          </p:cNvPr>
          <p:cNvSpPr/>
          <p:nvPr/>
        </p:nvSpPr>
        <p:spPr>
          <a:xfrm>
            <a:off x="7460994" y="2807800"/>
            <a:ext cx="1642711" cy="1606434"/>
          </a:xfrm>
          <a:custGeom>
            <a:avLst/>
            <a:gdLst/>
            <a:ahLst/>
            <a:cxnLst>
              <a:cxn ang="0">
                <a:pos x="wd2" y="hd2"/>
              </a:cxn>
              <a:cxn ang="5400000">
                <a:pos x="wd2" y="hd2"/>
              </a:cxn>
              <a:cxn ang="10800000">
                <a:pos x="wd2" y="hd2"/>
              </a:cxn>
              <a:cxn ang="16200000">
                <a:pos x="wd2" y="hd2"/>
              </a:cxn>
            </a:cxnLst>
            <a:rect l="0" t="0" r="r" b="b"/>
            <a:pathLst>
              <a:path w="18902" h="19288" extrusionOk="0">
                <a:moveTo>
                  <a:pt x="8753" y="0"/>
                </a:moveTo>
                <a:cubicBezTo>
                  <a:pt x="8290" y="0"/>
                  <a:pt x="7827" y="175"/>
                  <a:pt x="7827" y="525"/>
                </a:cubicBezTo>
                <a:cubicBezTo>
                  <a:pt x="7827" y="3735"/>
                  <a:pt x="9252" y="5310"/>
                  <a:pt x="10596" y="5972"/>
                </a:cubicBezTo>
                <a:cubicBezTo>
                  <a:pt x="10495" y="6392"/>
                  <a:pt x="10413" y="6847"/>
                  <a:pt x="10353" y="7344"/>
                </a:cubicBezTo>
                <a:cubicBezTo>
                  <a:pt x="9781" y="12059"/>
                  <a:pt x="8753" y="12304"/>
                  <a:pt x="7879" y="12358"/>
                </a:cubicBezTo>
                <a:cubicBezTo>
                  <a:pt x="7186" y="11758"/>
                  <a:pt x="6137" y="11379"/>
                  <a:pt x="5001" y="12095"/>
                </a:cubicBezTo>
                <a:cubicBezTo>
                  <a:pt x="4626" y="11992"/>
                  <a:pt x="4203" y="11946"/>
                  <a:pt x="3730" y="11986"/>
                </a:cubicBezTo>
                <a:cubicBezTo>
                  <a:pt x="2641" y="12077"/>
                  <a:pt x="1764" y="12538"/>
                  <a:pt x="1122" y="13355"/>
                </a:cubicBezTo>
                <a:cubicBezTo>
                  <a:pt x="-146" y="14968"/>
                  <a:pt x="-73" y="17541"/>
                  <a:pt x="84" y="18931"/>
                </a:cubicBezTo>
                <a:cubicBezTo>
                  <a:pt x="141" y="19558"/>
                  <a:pt x="1988" y="19281"/>
                  <a:pt x="1924" y="18705"/>
                </a:cubicBezTo>
                <a:cubicBezTo>
                  <a:pt x="1719" y="16885"/>
                  <a:pt x="1954" y="15342"/>
                  <a:pt x="2554" y="14579"/>
                </a:cubicBezTo>
                <a:cubicBezTo>
                  <a:pt x="2851" y="14201"/>
                  <a:pt x="3253" y="13985"/>
                  <a:pt x="3780" y="13921"/>
                </a:cubicBezTo>
                <a:cubicBezTo>
                  <a:pt x="3477" y="17288"/>
                  <a:pt x="10841" y="21600"/>
                  <a:pt x="15438" y="15389"/>
                </a:cubicBezTo>
                <a:cubicBezTo>
                  <a:pt x="21454" y="7260"/>
                  <a:pt x="18416" y="2318"/>
                  <a:pt x="15438" y="1652"/>
                </a:cubicBezTo>
                <a:cubicBezTo>
                  <a:pt x="14372" y="1414"/>
                  <a:pt x="12442" y="1819"/>
                  <a:pt x="11256" y="4137"/>
                </a:cubicBezTo>
                <a:cubicBezTo>
                  <a:pt x="10549" y="3724"/>
                  <a:pt x="9679" y="2761"/>
                  <a:pt x="9679" y="525"/>
                </a:cubicBezTo>
                <a:cubicBezTo>
                  <a:pt x="9679" y="175"/>
                  <a:pt x="9216" y="0"/>
                  <a:pt x="8753" y="0"/>
                </a:cubicBezTo>
                <a:close/>
              </a:path>
            </a:pathLst>
          </a:custGeom>
          <a:ln w="38100">
            <a:solidFill>
              <a:srgbClr val="C00000"/>
            </a:solidFill>
          </a:ln>
        </p:spPr>
        <p:txBody>
          <a:bodyPr lIns="78283" tIns="78283" rIns="78283" bIns="78283"/>
          <a:lstStyle/>
          <a:p>
            <a:endParaRPr/>
          </a:p>
        </p:txBody>
      </p:sp>
      <p:sp>
        <p:nvSpPr>
          <p:cNvPr id="6" name="Signs and Symptoms">
            <a:extLst>
              <a:ext uri="{FF2B5EF4-FFF2-40B4-BE49-F238E27FC236}">
                <a16:creationId xmlns:a16="http://schemas.microsoft.com/office/drawing/2014/main" id="{ECFFAEDE-36A7-7D97-7DA5-59FDBDAB9153}"/>
              </a:ext>
            </a:extLst>
          </p:cNvPr>
          <p:cNvSpPr txBox="1"/>
          <p:nvPr/>
        </p:nvSpPr>
        <p:spPr>
          <a:xfrm>
            <a:off x="1109843" y="5674899"/>
            <a:ext cx="9691688" cy="1644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lstStyle>
            <a:lvl1pPr defTabSz="1896340">
              <a:tabLst>
                <a:tab pos="2286000" algn="l"/>
                <a:tab pos="3644900" algn="l"/>
                <a:tab pos="5029200" algn="l"/>
                <a:tab pos="6388100" algn="l"/>
              </a:tabLst>
              <a:defRPr sz="6000">
                <a:latin typeface="Open Sans Semibold"/>
                <a:ea typeface="Open Sans Semibold"/>
                <a:cs typeface="Open Sans Semibold"/>
                <a:sym typeface="Open Sans Semibold"/>
              </a:defRPr>
            </a:lvl1pPr>
          </a:lstStyle>
          <a:p>
            <a:r>
              <a:rPr lang="hi-IN" dirty="0"/>
              <a:t>संकेत और लक्षण</a:t>
            </a:r>
            <a:endParaRPr dirty="0"/>
          </a:p>
        </p:txBody>
      </p:sp>
      <p:sp>
        <p:nvSpPr>
          <p:cNvPr id="7" name="Cont.">
            <a:extLst>
              <a:ext uri="{FF2B5EF4-FFF2-40B4-BE49-F238E27FC236}">
                <a16:creationId xmlns:a16="http://schemas.microsoft.com/office/drawing/2014/main" id="{7D158D8B-E104-4F75-D7F0-A0C7BEBB5B27}"/>
              </a:ext>
            </a:extLst>
          </p:cNvPr>
          <p:cNvSpPr txBox="1"/>
          <p:nvPr/>
        </p:nvSpPr>
        <p:spPr>
          <a:xfrm>
            <a:off x="21226583" y="4436417"/>
            <a:ext cx="2047633" cy="778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r" defTabSz="1896340">
              <a:lnSpc>
                <a:spcPct val="90000"/>
              </a:lnSpc>
              <a:defRPr cap="all">
                <a:solidFill>
                  <a:srgbClr val="C00000"/>
                </a:solidFill>
                <a:latin typeface="Open Sans Light"/>
                <a:ea typeface="Open Sans Light"/>
                <a:cs typeface="Open Sans Light"/>
                <a:sym typeface="Open Sans Light"/>
              </a:defRPr>
            </a:lvl1pPr>
          </a:lstStyle>
          <a:p>
            <a:r>
              <a:t>Cont.</a:t>
            </a:r>
          </a:p>
        </p:txBody>
      </p:sp>
    </p:spTree>
    <p:extLst>
      <p:ext uri="{BB962C8B-B14F-4D97-AF65-F5344CB8AC3E}">
        <p14:creationId xmlns:p14="http://schemas.microsoft.com/office/powerpoint/2010/main" val="233557869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dominal Injury">
            <a:extLst>
              <a:ext uri="{FF2B5EF4-FFF2-40B4-BE49-F238E27FC236}">
                <a16:creationId xmlns:a16="http://schemas.microsoft.com/office/drawing/2014/main" id="{0EC2158A-74DA-73F3-2B80-CED85C28329A}"/>
              </a:ext>
            </a:extLst>
          </p:cNvPr>
          <p:cNvSpPr txBox="1"/>
          <p:nvPr/>
        </p:nvSpPr>
        <p:spPr>
          <a:xfrm>
            <a:off x="1077422" y="2177840"/>
            <a:ext cx="8312799"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पेट में चोट</a:t>
            </a:r>
            <a:endParaRPr dirty="0"/>
          </a:p>
        </p:txBody>
      </p:sp>
      <p:sp>
        <p:nvSpPr>
          <p:cNvPr id="3" name="Pain radiating to a shoulder or both shoulders…">
            <a:extLst>
              <a:ext uri="{FF2B5EF4-FFF2-40B4-BE49-F238E27FC236}">
                <a16:creationId xmlns:a16="http://schemas.microsoft.com/office/drawing/2014/main" id="{A84D504B-733D-9D82-590B-F274A635BDB8}"/>
              </a:ext>
            </a:extLst>
          </p:cNvPr>
          <p:cNvSpPr txBox="1"/>
          <p:nvPr/>
        </p:nvSpPr>
        <p:spPr>
          <a:xfrm>
            <a:off x="1179707" y="7380353"/>
            <a:ext cx="20307443" cy="3954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dirty="0"/>
              <a:t>कंधे या दोनों कंधों तक फैलने वाला दर्द
खून की उल्टी: चमकदार लाल या कॉफी की तरह
मल में रक्त: चमकदार लाल या काला रंग</a:t>
            </a:r>
            <a:endParaRPr dirty="0"/>
          </a:p>
        </p:txBody>
      </p:sp>
      <p:sp>
        <p:nvSpPr>
          <p:cNvPr id="4" name="Line">
            <a:extLst>
              <a:ext uri="{FF2B5EF4-FFF2-40B4-BE49-F238E27FC236}">
                <a16:creationId xmlns:a16="http://schemas.microsoft.com/office/drawing/2014/main" id="{99A81E05-2FAA-A6B9-BDCC-D799B3FF801C}"/>
              </a:ext>
            </a:extLst>
          </p:cNvPr>
          <p:cNvSpPr/>
          <p:nvPr/>
        </p:nvSpPr>
        <p:spPr>
          <a:xfrm>
            <a:off x="1179707" y="5156544"/>
            <a:ext cx="22024585" cy="1"/>
          </a:xfrm>
          <a:prstGeom prst="line">
            <a:avLst/>
          </a:prstGeom>
          <a:ln w="25400">
            <a:solidFill>
              <a:srgbClr val="881920"/>
            </a:solidFill>
          </a:ln>
        </p:spPr>
        <p:txBody>
          <a:bodyPr lIns="78283" tIns="78283" rIns="78283" bIns="78283"/>
          <a:lstStyle/>
          <a:p>
            <a:endParaRPr/>
          </a:p>
        </p:txBody>
      </p:sp>
      <p:sp>
        <p:nvSpPr>
          <p:cNvPr id="5" name="Stomach">
            <a:extLst>
              <a:ext uri="{FF2B5EF4-FFF2-40B4-BE49-F238E27FC236}">
                <a16:creationId xmlns:a16="http://schemas.microsoft.com/office/drawing/2014/main" id="{130AD2F9-4E77-48C8-F8C8-FC330979C4FE}"/>
              </a:ext>
            </a:extLst>
          </p:cNvPr>
          <p:cNvSpPr/>
          <p:nvPr/>
        </p:nvSpPr>
        <p:spPr>
          <a:xfrm>
            <a:off x="7460994" y="2746840"/>
            <a:ext cx="1642711" cy="1606434"/>
          </a:xfrm>
          <a:custGeom>
            <a:avLst/>
            <a:gdLst/>
            <a:ahLst/>
            <a:cxnLst>
              <a:cxn ang="0">
                <a:pos x="wd2" y="hd2"/>
              </a:cxn>
              <a:cxn ang="5400000">
                <a:pos x="wd2" y="hd2"/>
              </a:cxn>
              <a:cxn ang="10800000">
                <a:pos x="wd2" y="hd2"/>
              </a:cxn>
              <a:cxn ang="16200000">
                <a:pos x="wd2" y="hd2"/>
              </a:cxn>
            </a:cxnLst>
            <a:rect l="0" t="0" r="r" b="b"/>
            <a:pathLst>
              <a:path w="18902" h="19288" extrusionOk="0">
                <a:moveTo>
                  <a:pt x="8753" y="0"/>
                </a:moveTo>
                <a:cubicBezTo>
                  <a:pt x="8290" y="0"/>
                  <a:pt x="7827" y="175"/>
                  <a:pt x="7827" y="525"/>
                </a:cubicBezTo>
                <a:cubicBezTo>
                  <a:pt x="7827" y="3735"/>
                  <a:pt x="9252" y="5310"/>
                  <a:pt x="10596" y="5972"/>
                </a:cubicBezTo>
                <a:cubicBezTo>
                  <a:pt x="10495" y="6392"/>
                  <a:pt x="10413" y="6847"/>
                  <a:pt x="10353" y="7344"/>
                </a:cubicBezTo>
                <a:cubicBezTo>
                  <a:pt x="9781" y="12059"/>
                  <a:pt x="8753" y="12304"/>
                  <a:pt x="7879" y="12358"/>
                </a:cubicBezTo>
                <a:cubicBezTo>
                  <a:pt x="7186" y="11758"/>
                  <a:pt x="6137" y="11379"/>
                  <a:pt x="5001" y="12095"/>
                </a:cubicBezTo>
                <a:cubicBezTo>
                  <a:pt x="4626" y="11992"/>
                  <a:pt x="4203" y="11946"/>
                  <a:pt x="3730" y="11986"/>
                </a:cubicBezTo>
                <a:cubicBezTo>
                  <a:pt x="2641" y="12077"/>
                  <a:pt x="1764" y="12538"/>
                  <a:pt x="1122" y="13355"/>
                </a:cubicBezTo>
                <a:cubicBezTo>
                  <a:pt x="-146" y="14968"/>
                  <a:pt x="-73" y="17541"/>
                  <a:pt x="84" y="18931"/>
                </a:cubicBezTo>
                <a:cubicBezTo>
                  <a:pt x="141" y="19558"/>
                  <a:pt x="1988" y="19281"/>
                  <a:pt x="1924" y="18705"/>
                </a:cubicBezTo>
                <a:cubicBezTo>
                  <a:pt x="1719" y="16885"/>
                  <a:pt x="1954" y="15342"/>
                  <a:pt x="2554" y="14579"/>
                </a:cubicBezTo>
                <a:cubicBezTo>
                  <a:pt x="2851" y="14201"/>
                  <a:pt x="3253" y="13985"/>
                  <a:pt x="3780" y="13921"/>
                </a:cubicBezTo>
                <a:cubicBezTo>
                  <a:pt x="3477" y="17288"/>
                  <a:pt x="10841" y="21600"/>
                  <a:pt x="15438" y="15389"/>
                </a:cubicBezTo>
                <a:cubicBezTo>
                  <a:pt x="21454" y="7260"/>
                  <a:pt x="18416" y="2318"/>
                  <a:pt x="15438" y="1652"/>
                </a:cubicBezTo>
                <a:cubicBezTo>
                  <a:pt x="14372" y="1414"/>
                  <a:pt x="12442" y="1819"/>
                  <a:pt x="11256" y="4137"/>
                </a:cubicBezTo>
                <a:cubicBezTo>
                  <a:pt x="10549" y="3724"/>
                  <a:pt x="9679" y="2761"/>
                  <a:pt x="9679" y="525"/>
                </a:cubicBezTo>
                <a:cubicBezTo>
                  <a:pt x="9679" y="175"/>
                  <a:pt x="9216" y="0"/>
                  <a:pt x="8753" y="0"/>
                </a:cubicBezTo>
                <a:close/>
              </a:path>
            </a:pathLst>
          </a:custGeom>
          <a:ln w="38100">
            <a:solidFill>
              <a:srgbClr val="C00000"/>
            </a:solidFill>
          </a:ln>
        </p:spPr>
        <p:txBody>
          <a:bodyPr lIns="78283" tIns="78283" rIns="78283" bIns="78283"/>
          <a:lstStyle/>
          <a:p>
            <a:endParaRPr/>
          </a:p>
        </p:txBody>
      </p:sp>
      <p:sp>
        <p:nvSpPr>
          <p:cNvPr id="6" name="Signs and Symptoms">
            <a:extLst>
              <a:ext uri="{FF2B5EF4-FFF2-40B4-BE49-F238E27FC236}">
                <a16:creationId xmlns:a16="http://schemas.microsoft.com/office/drawing/2014/main" id="{504BA9BD-4C9E-F000-E15B-0E9DA61513BE}"/>
              </a:ext>
            </a:extLst>
          </p:cNvPr>
          <p:cNvSpPr txBox="1"/>
          <p:nvPr/>
        </p:nvSpPr>
        <p:spPr>
          <a:xfrm>
            <a:off x="1109843" y="5613939"/>
            <a:ext cx="9691688" cy="1644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lstStyle>
            <a:lvl1pPr defTabSz="1896340">
              <a:tabLst>
                <a:tab pos="2286000" algn="l"/>
                <a:tab pos="3644900" algn="l"/>
                <a:tab pos="5029200" algn="l"/>
                <a:tab pos="6388100" algn="l"/>
              </a:tabLst>
              <a:defRPr sz="6000">
                <a:latin typeface="Open Sans Semibold"/>
                <a:ea typeface="Open Sans Semibold"/>
                <a:cs typeface="Open Sans Semibold"/>
                <a:sym typeface="Open Sans Semibold"/>
              </a:defRPr>
            </a:lvl1pPr>
          </a:lstStyle>
          <a:p>
            <a:r>
              <a:rPr lang="hi-IN" dirty="0"/>
              <a:t>संकेत और लक्षण</a:t>
            </a:r>
            <a:endParaRPr dirty="0"/>
          </a:p>
        </p:txBody>
      </p:sp>
      <p:sp>
        <p:nvSpPr>
          <p:cNvPr id="7" name="Cont.">
            <a:extLst>
              <a:ext uri="{FF2B5EF4-FFF2-40B4-BE49-F238E27FC236}">
                <a16:creationId xmlns:a16="http://schemas.microsoft.com/office/drawing/2014/main" id="{2402B776-719E-F604-8570-D6B308A300CE}"/>
              </a:ext>
            </a:extLst>
          </p:cNvPr>
          <p:cNvSpPr txBox="1"/>
          <p:nvPr/>
        </p:nvSpPr>
        <p:spPr>
          <a:xfrm>
            <a:off x="21226583" y="4375457"/>
            <a:ext cx="2047633" cy="778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r" defTabSz="1896340">
              <a:lnSpc>
                <a:spcPct val="90000"/>
              </a:lnSpc>
              <a:defRPr cap="all">
                <a:solidFill>
                  <a:srgbClr val="C00000"/>
                </a:solidFill>
                <a:latin typeface="Open Sans Light"/>
                <a:ea typeface="Open Sans Light"/>
                <a:cs typeface="Open Sans Light"/>
                <a:sym typeface="Open Sans Light"/>
              </a:defRPr>
            </a:lvl1pPr>
          </a:lstStyle>
          <a:p>
            <a:r>
              <a:t>Cont.</a:t>
            </a:r>
          </a:p>
        </p:txBody>
      </p:sp>
    </p:spTree>
    <p:extLst>
      <p:ext uri="{BB962C8B-B14F-4D97-AF65-F5344CB8AC3E}">
        <p14:creationId xmlns:p14="http://schemas.microsoft.com/office/powerpoint/2010/main" val="67188225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ircle"/>
          <p:cNvSpPr/>
          <p:nvPr/>
        </p:nvSpPr>
        <p:spPr>
          <a:xfrm>
            <a:off x="-8639176" y="-8445205"/>
            <a:ext cx="19547984" cy="19547984"/>
          </a:xfrm>
          <a:prstGeom prst="ellipse">
            <a:avLst/>
          </a:prstGeom>
          <a:gradFill>
            <a:gsLst>
              <a:gs pos="0">
                <a:srgbClr val="DA751A"/>
              </a:gs>
              <a:gs pos="57570">
                <a:srgbClr val="E67C1D"/>
              </a:gs>
              <a:gs pos="100000">
                <a:srgbClr val="F28320"/>
              </a:gs>
            </a:gsLst>
            <a:lin ang="4595515"/>
          </a:gradFill>
          <a:ln w="12700">
            <a:miter lim="400000"/>
          </a:ln>
        </p:spPr>
        <p:txBody>
          <a:bodyPr lIns="78283" tIns="78283" rIns="78283" bIns="78283"/>
          <a:lstStyle/>
          <a:p>
            <a:endParaRPr/>
          </a:p>
        </p:txBody>
      </p:sp>
      <p:pic>
        <p:nvPicPr>
          <p:cNvPr id="122" name="IMG-3642.JPG" descr="IMG-3642.JPG"/>
          <p:cNvPicPr>
            <a:picLocks noChangeAspect="1"/>
          </p:cNvPicPr>
          <p:nvPr/>
        </p:nvPicPr>
        <p:blipFill>
          <a:blip r:embed="rId2"/>
          <a:srcRect l="25406"/>
          <a:stretch>
            <a:fillRect/>
          </a:stretch>
        </p:blipFill>
        <p:spPr>
          <a:xfrm flipH="1">
            <a:off x="-2789159" y="-627962"/>
            <a:ext cx="12809302" cy="11447861"/>
          </a:xfrm>
          <a:custGeom>
            <a:avLst/>
            <a:gdLst/>
            <a:ahLst/>
            <a:cxnLst>
              <a:cxn ang="0">
                <a:pos x="wd2" y="hd2"/>
              </a:cxn>
              <a:cxn ang="5400000">
                <a:pos x="wd2" y="hd2"/>
              </a:cxn>
              <a:cxn ang="10800000">
                <a:pos x="wd2" y="hd2"/>
              </a:cxn>
              <a:cxn ang="16200000">
                <a:pos x="wd2" y="hd2"/>
              </a:cxn>
            </a:cxnLst>
            <a:rect l="0" t="0" r="r" b="b"/>
            <a:pathLst>
              <a:path w="20873" h="21600" extrusionOk="0">
                <a:moveTo>
                  <a:pt x="360" y="0"/>
                </a:moveTo>
                <a:cubicBezTo>
                  <a:pt x="-727" y="5723"/>
                  <a:pt x="646" y="11946"/>
                  <a:pt x="4490" y="16396"/>
                </a:cubicBezTo>
                <a:cubicBezTo>
                  <a:pt x="7486" y="19866"/>
                  <a:pt x="11414" y="21600"/>
                  <a:pt x="15340" y="21600"/>
                </a:cubicBezTo>
                <a:cubicBezTo>
                  <a:pt x="17219" y="21600"/>
                  <a:pt x="19096" y="21199"/>
                  <a:pt x="20873" y="20405"/>
                </a:cubicBezTo>
                <a:lnTo>
                  <a:pt x="20873" y="0"/>
                </a:lnTo>
                <a:lnTo>
                  <a:pt x="360" y="0"/>
                </a:lnTo>
                <a:close/>
              </a:path>
            </a:pathLst>
          </a:custGeom>
          <a:ln w="12700">
            <a:miter lim="400000"/>
          </a:ln>
        </p:spPr>
      </p:pic>
      <p:sp>
        <p:nvSpPr>
          <p:cNvPr id="124"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26"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27" name="Slide Number"/>
          <p:cNvSpPr txBox="1">
            <a:spLocks noGrp="1"/>
          </p:cNvSpPr>
          <p:nvPr>
            <p:ph type="sldNum" sz="quarter" idx="2"/>
          </p:nvPr>
        </p:nvSpPr>
        <p:spPr>
          <a:xfrm>
            <a:off x="22920940" y="12813338"/>
            <a:ext cx="860669"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dirty="0"/>
          </a:p>
        </p:txBody>
      </p:sp>
      <p:sp>
        <p:nvSpPr>
          <p:cNvPr id="2" name="Rectangle 1">
            <a:extLst>
              <a:ext uri="{FF2B5EF4-FFF2-40B4-BE49-F238E27FC236}">
                <a16:creationId xmlns:a16="http://schemas.microsoft.com/office/drawing/2014/main" id="{E9A6B61E-3BFB-8B6A-B54D-9BFC4C887C61}"/>
              </a:ext>
            </a:extLst>
          </p:cNvPr>
          <p:cNvSpPr/>
          <p:nvPr/>
        </p:nvSpPr>
        <p:spPr>
          <a:xfrm>
            <a:off x="14240135" y="1915775"/>
            <a:ext cx="4296369"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hi-IN" sz="9600" b="1" dirty="0">
                <a:ln/>
                <a:solidFill>
                  <a:schemeClr val="accent6">
                    <a:lumMod val="75000"/>
                  </a:schemeClr>
                </a:solidFill>
              </a:rPr>
              <a:t>धन्यवाद</a:t>
            </a:r>
            <a:endParaRPr lang="en-US" sz="9600" b="1" cap="none" spc="0" dirty="0">
              <a:ln/>
              <a:solidFill>
                <a:schemeClr val="accent6">
                  <a:lumMod val="75000"/>
                </a:schemeClr>
              </a:solidFill>
              <a:effectLst/>
            </a:endParaRPr>
          </a:p>
        </p:txBody>
      </p:sp>
      <p:pic>
        <p:nvPicPr>
          <p:cNvPr id="3" name="Picture 2">
            <a:extLst>
              <a:ext uri="{FF2B5EF4-FFF2-40B4-BE49-F238E27FC236}">
                <a16:creationId xmlns:a16="http://schemas.microsoft.com/office/drawing/2014/main" id="{5E650F79-7DDC-3572-24A0-923746DF3718}"/>
              </a:ext>
            </a:extLst>
          </p:cNvPr>
          <p:cNvPicPr>
            <a:picLocks noChangeAspect="1" noChangeArrowheads="1"/>
          </p:cNvPicPr>
          <p:nvPr/>
        </p:nvPicPr>
        <p:blipFill>
          <a:blip r:embed="rId3" cstate="print"/>
          <a:srcRect/>
          <a:stretch>
            <a:fillRect/>
          </a:stretch>
        </p:blipFill>
        <p:spPr bwMode="auto">
          <a:xfrm>
            <a:off x="11727110" y="3617460"/>
            <a:ext cx="11691690" cy="8274205"/>
          </a:xfrm>
          <a:prstGeom prst="rect">
            <a:avLst/>
          </a:prstGeom>
          <a:noFill/>
          <a:ln w="9525">
            <a:noFill/>
            <a:miter lim="800000"/>
            <a:headEnd/>
            <a:tailEnd/>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A287-F30E-965F-8CE8-767FBC7C07C6}"/>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F5718F69-9DD9-9433-D379-32CAAFCAE4EB}"/>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hi-IN" sz="4800" dirty="0"/>
              <a:t>इस पाठ को पूरा करने पर, आप निम्न में सक्षम होंगे</a:t>
            </a:r>
            <a:r>
              <a:rPr lang="en-US" sz="4800" dirty="0"/>
              <a:t>:</a:t>
            </a:r>
          </a:p>
        </p:txBody>
      </p:sp>
      <p:sp>
        <p:nvSpPr>
          <p:cNvPr id="6" name="OBJECTIVES">
            <a:extLst>
              <a:ext uri="{FF2B5EF4-FFF2-40B4-BE49-F238E27FC236}">
                <a16:creationId xmlns:a16="http://schemas.microsoft.com/office/drawing/2014/main" id="{800CDD3E-D678-F499-FEBF-63CF25662869}"/>
              </a:ext>
            </a:extLst>
          </p:cNvPr>
          <p:cNvSpPr txBox="1"/>
          <p:nvPr/>
        </p:nvSpPr>
        <p:spPr>
          <a:xfrm>
            <a:off x="8661373" y="787889"/>
            <a:ext cx="2806256" cy="12660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lang="hi-IN" dirty="0"/>
              <a:t>उद्देश्य</a:t>
            </a:r>
            <a:endParaRPr dirty="0"/>
          </a:p>
        </p:txBody>
      </p:sp>
      <p:sp>
        <p:nvSpPr>
          <p:cNvPr id="14" name="Slide Number">
            <a:extLst>
              <a:ext uri="{FF2B5EF4-FFF2-40B4-BE49-F238E27FC236}">
                <a16:creationId xmlns:a16="http://schemas.microsoft.com/office/drawing/2014/main" id="{604411A1-C3C6-2F4F-82AF-C46323EE4C08}"/>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11" name="List the steps for pre-hospital treatment of abdominal and genital injuries.…">
            <a:extLst>
              <a:ext uri="{FF2B5EF4-FFF2-40B4-BE49-F238E27FC236}">
                <a16:creationId xmlns:a16="http://schemas.microsoft.com/office/drawing/2014/main" id="{BEF55332-CC02-5DD3-398F-EB9D59495A1F}"/>
              </a:ext>
            </a:extLst>
          </p:cNvPr>
          <p:cNvSpPr txBox="1"/>
          <p:nvPr/>
        </p:nvSpPr>
        <p:spPr>
          <a:xfrm>
            <a:off x="11656862" y="5612025"/>
            <a:ext cx="11672690" cy="4846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hi-IN" dirty="0"/>
              <a:t>पेट और जननांग चोटों के पूर्व-अस्पताल उपचार के लिए चरणों की सूची बनाएं।</a:t>
            </a:r>
            <a:endParaRPr lang="en-IN"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hi-IN" dirty="0"/>
              <a:t>
शरीर के एक विशिष्ट क्षेत्र को दिए जाने पर रक्तस्राव को नियंत्रित करने के लिए ड्रेसिंग और पट्टियों के उपयोग का प्रदर्शन करें।</a:t>
            </a:r>
            <a:endParaRPr dirty="0"/>
          </a:p>
        </p:txBody>
      </p:sp>
      <p:grpSp>
        <p:nvGrpSpPr>
          <p:cNvPr id="12" name="Group">
            <a:extLst>
              <a:ext uri="{FF2B5EF4-FFF2-40B4-BE49-F238E27FC236}">
                <a16:creationId xmlns:a16="http://schemas.microsoft.com/office/drawing/2014/main" id="{9E26B23D-EC0D-D259-AA03-DBA601374870}"/>
              </a:ext>
            </a:extLst>
          </p:cNvPr>
          <p:cNvGrpSpPr/>
          <p:nvPr/>
        </p:nvGrpSpPr>
        <p:grpSpPr>
          <a:xfrm>
            <a:off x="9844663" y="8104157"/>
            <a:ext cx="1219201" cy="1681958"/>
            <a:chOff x="0" y="128675"/>
            <a:chExt cx="1219200" cy="1681957"/>
          </a:xfrm>
        </p:grpSpPr>
        <p:sp>
          <p:nvSpPr>
            <p:cNvPr id="13" name="Circle">
              <a:extLst>
                <a:ext uri="{FF2B5EF4-FFF2-40B4-BE49-F238E27FC236}">
                  <a16:creationId xmlns:a16="http://schemas.microsoft.com/office/drawing/2014/main" id="{086D5DC9-3E03-A6E4-D284-B105E33ADEBD}"/>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5" name="5">
              <a:extLst>
                <a:ext uri="{FF2B5EF4-FFF2-40B4-BE49-F238E27FC236}">
                  <a16:creationId xmlns:a16="http://schemas.microsoft.com/office/drawing/2014/main" id="{4A2604BD-E1FB-C4CE-2AE1-B6BB6C11DCCA}"/>
                </a:ext>
              </a:extLst>
            </p:cNvPr>
            <p:cNvSpPr txBox="1"/>
            <p:nvPr/>
          </p:nvSpPr>
          <p:spPr>
            <a:xfrm>
              <a:off x="261804" y="1286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5</a:t>
              </a:r>
            </a:p>
          </p:txBody>
        </p:sp>
      </p:grpSp>
      <p:grpSp>
        <p:nvGrpSpPr>
          <p:cNvPr id="16" name="Group">
            <a:extLst>
              <a:ext uri="{FF2B5EF4-FFF2-40B4-BE49-F238E27FC236}">
                <a16:creationId xmlns:a16="http://schemas.microsoft.com/office/drawing/2014/main" id="{50C4015E-D5DA-D2A7-2FE8-CA0535FA3608}"/>
              </a:ext>
            </a:extLst>
          </p:cNvPr>
          <p:cNvGrpSpPr/>
          <p:nvPr/>
        </p:nvGrpSpPr>
        <p:grpSpPr>
          <a:xfrm>
            <a:off x="9844663" y="5649505"/>
            <a:ext cx="1219201" cy="1681958"/>
            <a:chOff x="0" y="115975"/>
            <a:chExt cx="1219200" cy="1681957"/>
          </a:xfrm>
        </p:grpSpPr>
        <p:sp>
          <p:nvSpPr>
            <p:cNvPr id="17" name="Circle">
              <a:extLst>
                <a:ext uri="{FF2B5EF4-FFF2-40B4-BE49-F238E27FC236}">
                  <a16:creationId xmlns:a16="http://schemas.microsoft.com/office/drawing/2014/main" id="{BF50029C-F771-45F8-94B5-4E7555B5F7F2}"/>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8" name="4">
              <a:extLst>
                <a:ext uri="{FF2B5EF4-FFF2-40B4-BE49-F238E27FC236}">
                  <a16:creationId xmlns:a16="http://schemas.microsoft.com/office/drawing/2014/main" id="{F8220238-A431-8733-1830-5F2927E9F2D4}"/>
                </a:ext>
              </a:extLst>
            </p:cNvPr>
            <p:cNvSpPr txBox="1"/>
            <p:nvPr/>
          </p:nvSpPr>
          <p:spPr>
            <a:xfrm>
              <a:off x="2491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4</a:t>
              </a:r>
            </a:p>
          </p:txBody>
        </p:sp>
      </p:grpSp>
    </p:spTree>
    <p:extLst>
      <p:ext uri="{BB962C8B-B14F-4D97-AF65-F5344CB8AC3E}">
        <p14:creationId xmlns:p14="http://schemas.microsoft.com/office/powerpoint/2010/main" val="317323362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96738-E650-4AC3-8948-64A02DB77904}"/>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7E8D5B95-9757-BBBE-CCCD-63F15EA30113}"/>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hi-IN" sz="4800" dirty="0"/>
              <a:t>इस पाठ को पूरा करने पर, आप निम्न में सक्षम होंगे:</a:t>
            </a:r>
            <a:endParaRPr lang="en-US" sz="4800" dirty="0"/>
          </a:p>
        </p:txBody>
      </p:sp>
      <p:sp>
        <p:nvSpPr>
          <p:cNvPr id="6" name="OBJECTIVES">
            <a:extLst>
              <a:ext uri="{FF2B5EF4-FFF2-40B4-BE49-F238E27FC236}">
                <a16:creationId xmlns:a16="http://schemas.microsoft.com/office/drawing/2014/main" id="{8E34C476-67E4-05E0-59D3-52D48F01BD11}"/>
              </a:ext>
            </a:extLst>
          </p:cNvPr>
          <p:cNvSpPr txBox="1"/>
          <p:nvPr/>
        </p:nvSpPr>
        <p:spPr>
          <a:xfrm>
            <a:off x="8661373" y="787889"/>
            <a:ext cx="6653463" cy="12660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lang="en-IN" dirty="0"/>
              <a:t>               </a:t>
            </a:r>
            <a:r>
              <a:rPr lang="hi-IN" dirty="0"/>
              <a:t>उद्देश्य</a:t>
            </a:r>
            <a:endParaRPr dirty="0"/>
          </a:p>
        </p:txBody>
      </p:sp>
      <p:sp>
        <p:nvSpPr>
          <p:cNvPr id="14" name="Slide Number">
            <a:extLst>
              <a:ext uri="{FF2B5EF4-FFF2-40B4-BE49-F238E27FC236}">
                <a16:creationId xmlns:a16="http://schemas.microsoft.com/office/drawing/2014/main" id="{52A26F85-00B4-99C4-4B6F-1670028743C4}"/>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2" name="Demonstrate the pre-hospital treatment for the following:…">
            <a:extLst>
              <a:ext uri="{FF2B5EF4-FFF2-40B4-BE49-F238E27FC236}">
                <a16:creationId xmlns:a16="http://schemas.microsoft.com/office/drawing/2014/main" id="{5A91AAAE-5D9A-3C8B-B910-8D32F98A98AB}"/>
              </a:ext>
            </a:extLst>
          </p:cNvPr>
          <p:cNvSpPr txBox="1"/>
          <p:nvPr/>
        </p:nvSpPr>
        <p:spPr>
          <a:xfrm>
            <a:off x="11656862" y="5612025"/>
            <a:ext cx="11672690" cy="336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hi-IN" dirty="0"/>
              <a:t>निम्नलिखित के लिए अस्पताल से पहले उपचार का प्रदर्शन करें: 
आंख या गाल में निहित वस्तु 
गर्दन से खून बहना</a:t>
            </a:r>
            <a:endParaRPr dirty="0"/>
          </a:p>
        </p:txBody>
      </p:sp>
      <p:grpSp>
        <p:nvGrpSpPr>
          <p:cNvPr id="3" name="Group">
            <a:extLst>
              <a:ext uri="{FF2B5EF4-FFF2-40B4-BE49-F238E27FC236}">
                <a16:creationId xmlns:a16="http://schemas.microsoft.com/office/drawing/2014/main" id="{2B3692F7-B1ED-C197-49FA-D8556EF9D505}"/>
              </a:ext>
            </a:extLst>
          </p:cNvPr>
          <p:cNvGrpSpPr/>
          <p:nvPr/>
        </p:nvGrpSpPr>
        <p:grpSpPr>
          <a:xfrm>
            <a:off x="9844663" y="5330137"/>
            <a:ext cx="1219201" cy="1681958"/>
            <a:chOff x="0" y="128675"/>
            <a:chExt cx="1219200" cy="1681957"/>
          </a:xfrm>
        </p:grpSpPr>
        <p:sp>
          <p:nvSpPr>
            <p:cNvPr id="5" name="Circle">
              <a:extLst>
                <a:ext uri="{FF2B5EF4-FFF2-40B4-BE49-F238E27FC236}">
                  <a16:creationId xmlns:a16="http://schemas.microsoft.com/office/drawing/2014/main" id="{99237EF3-6383-7C7B-537E-595306253D61}"/>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7" name="6">
              <a:extLst>
                <a:ext uri="{FF2B5EF4-FFF2-40B4-BE49-F238E27FC236}">
                  <a16:creationId xmlns:a16="http://schemas.microsoft.com/office/drawing/2014/main" id="{8A467674-5196-7AF1-CEDF-54BDBA8FC252}"/>
                </a:ext>
              </a:extLst>
            </p:cNvPr>
            <p:cNvSpPr txBox="1"/>
            <p:nvPr/>
          </p:nvSpPr>
          <p:spPr>
            <a:xfrm>
              <a:off x="249104" y="1286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6</a:t>
              </a:r>
            </a:p>
          </p:txBody>
        </p:sp>
      </p:grpSp>
    </p:spTree>
    <p:extLst>
      <p:ext uri="{BB962C8B-B14F-4D97-AF65-F5344CB8AC3E}">
        <p14:creationId xmlns:p14="http://schemas.microsoft.com/office/powerpoint/2010/main" val="28177333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6B94FF5D-C055-CC88-7F74-42077F0A2C2F}"/>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61325C0C-41AE-336C-F4A0-EF06C028E7D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53A0304-A326-4547-452C-71E9F43559D7}"/>
              </a:ext>
            </a:extLst>
          </p:cNvPr>
          <p:cNvSpPr txBox="1"/>
          <p:nvPr/>
        </p:nvSpPr>
        <p:spPr>
          <a:xfrm>
            <a:off x="8564880" y="3888736"/>
            <a:ext cx="15076257" cy="3455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defRPr sz="6400">
                <a:solidFill>
                  <a:srgbClr val="FFFFFF"/>
                </a:solidFill>
                <a:latin typeface="Open Sans Semibold"/>
                <a:ea typeface="Open Sans Semibold"/>
                <a:cs typeface="Open Sans Semibold"/>
                <a:sym typeface="Open Sans Semibold"/>
              </a:defRPr>
            </a:pPr>
            <a:r>
              <a:rPr lang="hi-IN" dirty="0">
                <a:solidFill>
                  <a:schemeClr val="tx1"/>
                </a:solidFill>
              </a:rPr>
              <a:t>("घाव" के रूप में भी जाना जाता है।
त्वचा, मांसपेशियों, नसों और रक्त वाहिकाओं में चोट।</a:t>
            </a:r>
            <a:endParaRPr lang="en-US" dirty="0">
              <a:solidFill>
                <a:schemeClr val="tx1"/>
              </a:solidFill>
            </a:endParaRPr>
          </a:p>
        </p:txBody>
      </p:sp>
      <p:sp>
        <p:nvSpPr>
          <p:cNvPr id="113"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p:cNvSpPr txBox="1"/>
          <p:nvPr/>
        </p:nvSpPr>
        <p:spPr>
          <a:xfrm>
            <a:off x="21437178" y="12813338"/>
            <a:ext cx="1626446"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a:t>
            </a:fld>
            <a:endParaRPr dirty="0"/>
          </a:p>
        </p:txBody>
      </p:sp>
      <p:pic>
        <p:nvPicPr>
          <p:cNvPr id="5" name="Picture 4">
            <a:extLst>
              <a:ext uri="{FF2B5EF4-FFF2-40B4-BE49-F238E27FC236}">
                <a16:creationId xmlns:a16="http://schemas.microsoft.com/office/drawing/2014/main" id="{E833C8EB-7C1D-DAD0-AD17-99A8DAFBD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F5C739D0-AF86-1D13-BC6B-9D81D33BE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CB9E74C-D255-2DB2-82AD-DD44C6B084D8}"/>
              </a:ext>
            </a:extLst>
          </p:cNvPr>
          <p:cNvSpPr txBox="1"/>
          <p:nvPr/>
        </p:nvSpPr>
        <p:spPr>
          <a:xfrm>
            <a:off x="742863" y="2812493"/>
            <a:ext cx="7113118" cy="1099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hi-IN" dirty="0"/>
              <a:t>नरम-ऊतक चोट</a:t>
            </a:r>
            <a:endParaRPr lang="en-IN"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90B30-928D-2584-72F0-282284F97B0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34FA68B-B577-CFF9-C53B-C0F84F52833C}"/>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C343CB4F-ED42-BB72-6F10-914364309CA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B5680C5-3E32-5160-0F39-B674DE384C2D}"/>
              </a:ext>
            </a:extLst>
          </p:cNvPr>
          <p:cNvSpPr txBox="1"/>
          <p:nvPr/>
        </p:nvSpPr>
        <p:spPr>
          <a:xfrm>
            <a:off x="8564880" y="3888736"/>
            <a:ext cx="15076257" cy="11609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defRPr sz="6400">
                <a:solidFill>
                  <a:srgbClr val="FFFFFF"/>
                </a:solidFill>
                <a:latin typeface="Open Sans Semibold"/>
                <a:ea typeface="Open Sans Semibold"/>
                <a:cs typeface="Open Sans Semibold"/>
                <a:sym typeface="Open Sans Semibold"/>
              </a:defRPr>
            </a:pPr>
            <a:r>
              <a:rPr lang="hi-IN" dirty="0">
                <a:solidFill>
                  <a:schemeClr val="tx1"/>
                </a:solidFill>
              </a:rPr>
              <a:t>अखंड त्वचा के नीचे नरम ऊतक में चोट।</a:t>
            </a:r>
            <a:endParaRPr lang="en-US" dirty="0">
              <a:solidFill>
                <a:schemeClr val="tx1"/>
              </a:solidFill>
            </a:endParaRPr>
          </a:p>
        </p:txBody>
      </p:sp>
      <p:sp>
        <p:nvSpPr>
          <p:cNvPr id="113" name="Rectangle">
            <a:extLst>
              <a:ext uri="{FF2B5EF4-FFF2-40B4-BE49-F238E27FC236}">
                <a16:creationId xmlns:a16="http://schemas.microsoft.com/office/drawing/2014/main" id="{CF4DFEB5-7EE8-F352-E91C-BE8A034123A2}"/>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F593C478-D862-E152-E1BF-05F845ABAC07}"/>
              </a:ext>
            </a:extLst>
          </p:cNvPr>
          <p:cNvSpPr txBox="1"/>
          <p:nvPr/>
        </p:nvSpPr>
        <p:spPr>
          <a:xfrm>
            <a:off x="21437178" y="12813338"/>
            <a:ext cx="1626446"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a:extLst>
              <a:ext uri="{FF2B5EF4-FFF2-40B4-BE49-F238E27FC236}">
                <a16:creationId xmlns:a16="http://schemas.microsoft.com/office/drawing/2014/main" id="{29ACD9B1-0A98-7AD2-0119-4A904D84B6F5}"/>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7B81EB6F-3174-1892-DE03-6BB2E251CFDF}"/>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6</a:t>
            </a:fld>
            <a:endParaRPr dirty="0"/>
          </a:p>
        </p:txBody>
      </p:sp>
      <p:pic>
        <p:nvPicPr>
          <p:cNvPr id="5" name="Picture 4">
            <a:extLst>
              <a:ext uri="{FF2B5EF4-FFF2-40B4-BE49-F238E27FC236}">
                <a16:creationId xmlns:a16="http://schemas.microsoft.com/office/drawing/2014/main" id="{27FF22BA-808A-2538-570E-E21EB15BAA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5AB49C97-DF49-072B-030C-2D93E302C6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72BAA24D-EB31-3479-773A-B7849C6E8FBB}"/>
              </a:ext>
            </a:extLst>
          </p:cNvPr>
          <p:cNvSpPr txBox="1"/>
          <p:nvPr/>
        </p:nvSpPr>
        <p:spPr>
          <a:xfrm>
            <a:off x="742863" y="2812493"/>
            <a:ext cx="7113118" cy="1099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hi-IN" dirty="0"/>
              <a:t>बंद घाव</a:t>
            </a:r>
            <a:endParaRPr lang="en-IN" dirty="0"/>
          </a:p>
        </p:txBody>
      </p:sp>
    </p:spTree>
    <p:extLst>
      <p:ext uri="{BB962C8B-B14F-4D97-AF65-F5344CB8AC3E}">
        <p14:creationId xmlns:p14="http://schemas.microsoft.com/office/powerpoint/2010/main" val="76157658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B8A01-C209-016A-30C2-8D80D262ADE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21AF7FD-9544-180B-C6DE-E2B5B834CD7F}"/>
              </a:ext>
            </a:extLst>
          </p:cNvPr>
          <p:cNvSpPr/>
          <p:nvPr/>
        </p:nvSpPr>
        <p:spPr>
          <a:xfrm>
            <a:off x="8167732" y="-225394"/>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D78C5800-B8AE-3586-D08F-ADB280258D2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36DE3DD-2845-625B-0861-184FE6B60AEE}"/>
              </a:ext>
            </a:extLst>
          </p:cNvPr>
          <p:cNvSpPr txBox="1"/>
          <p:nvPr/>
        </p:nvSpPr>
        <p:spPr>
          <a:xfrm>
            <a:off x="8564880" y="3888736"/>
            <a:ext cx="15076257" cy="2244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defRPr sz="6400">
                <a:solidFill>
                  <a:srgbClr val="FFFFFF"/>
                </a:solidFill>
                <a:latin typeface="Open Sans Semibold"/>
                <a:ea typeface="Open Sans Semibold"/>
                <a:cs typeface="Open Sans Semibold"/>
                <a:sym typeface="Open Sans Semibold"/>
              </a:defRPr>
            </a:pPr>
            <a:r>
              <a:rPr lang="hi-IN" dirty="0">
                <a:solidFill>
                  <a:schemeClr val="tx1"/>
                </a:solidFill>
              </a:rPr>
              <a:t>एक नरम ऊतक की चोट जिसके परिणामस्वरूप त्वचा टूट जाती है।</a:t>
            </a:r>
            <a:endParaRPr lang="en-US" dirty="0">
              <a:solidFill>
                <a:schemeClr val="tx1"/>
              </a:solidFill>
            </a:endParaRPr>
          </a:p>
        </p:txBody>
      </p:sp>
      <p:sp>
        <p:nvSpPr>
          <p:cNvPr id="113" name="Rectangle">
            <a:extLst>
              <a:ext uri="{FF2B5EF4-FFF2-40B4-BE49-F238E27FC236}">
                <a16:creationId xmlns:a16="http://schemas.microsoft.com/office/drawing/2014/main" id="{A5080F6A-39E1-6D77-03F3-656694E2766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F75B97EA-CB61-C699-AF3B-417911A634B0}"/>
              </a:ext>
            </a:extLst>
          </p:cNvPr>
          <p:cNvSpPr txBox="1"/>
          <p:nvPr/>
        </p:nvSpPr>
        <p:spPr>
          <a:xfrm>
            <a:off x="21437178" y="12813338"/>
            <a:ext cx="1626446"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a:extLst>
              <a:ext uri="{FF2B5EF4-FFF2-40B4-BE49-F238E27FC236}">
                <a16:creationId xmlns:a16="http://schemas.microsoft.com/office/drawing/2014/main" id="{F60F4BFF-EDC7-8D2B-E3E6-2C9131098013}"/>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04ACC0F5-79B1-B232-67FD-FA826631CDA7}"/>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7</a:t>
            </a:fld>
            <a:endParaRPr dirty="0"/>
          </a:p>
        </p:txBody>
      </p:sp>
      <p:pic>
        <p:nvPicPr>
          <p:cNvPr id="5" name="Picture 4">
            <a:extLst>
              <a:ext uri="{FF2B5EF4-FFF2-40B4-BE49-F238E27FC236}">
                <a16:creationId xmlns:a16="http://schemas.microsoft.com/office/drawing/2014/main" id="{80BB7F48-28D5-5C8B-CD1A-75D352618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6F23E4F-209D-C2C9-ABA2-12177A97AC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281141E2-F0C3-2DB1-0A92-11367CAFDE01}"/>
              </a:ext>
            </a:extLst>
          </p:cNvPr>
          <p:cNvSpPr txBox="1"/>
          <p:nvPr/>
        </p:nvSpPr>
        <p:spPr>
          <a:xfrm>
            <a:off x="742863" y="2812493"/>
            <a:ext cx="7113118" cy="1099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hi-IN" b="0" dirty="0"/>
              <a:t>खुला घाव</a:t>
            </a:r>
            <a:endParaRPr lang="en-IN" dirty="0">
              <a:latin typeface="Kruti Dev 010 " pitchFamily="2" charset="0"/>
            </a:endParaRPr>
          </a:p>
        </p:txBody>
      </p:sp>
    </p:spTree>
    <p:extLst>
      <p:ext uri="{BB962C8B-B14F-4D97-AF65-F5344CB8AC3E}">
        <p14:creationId xmlns:p14="http://schemas.microsoft.com/office/powerpoint/2010/main" val="236659705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947CA-4557-E285-7B2A-BE0225D89BF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347BDD7-0F64-A357-E35D-7E7147361398}"/>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06574FEF-C242-ED0F-B84D-68FFF3CF44C3}"/>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1C7F26A-4DDA-A7BC-E06B-898E795EA558}"/>
              </a:ext>
            </a:extLst>
          </p:cNvPr>
          <p:cNvSpPr txBox="1"/>
          <p:nvPr/>
        </p:nvSpPr>
        <p:spPr>
          <a:xfrm>
            <a:off x="8564880" y="3523280"/>
            <a:ext cx="15076257" cy="9608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dirty="0">
                <a:solidFill>
                  <a:schemeClr val="tx1"/>
                </a:solidFill>
              </a:rPr>
              <a:t>खरोंच और</a:t>
            </a:r>
            <a:r>
              <a:rPr lang="hi-IN" sz="6400" dirty="0"/>
              <a:t> </a:t>
            </a:r>
            <a:r>
              <a:rPr lang="hi-IN" sz="6400" dirty="0">
                <a:solidFill>
                  <a:schemeClr val="tx1"/>
                </a:solidFill>
              </a:rPr>
              <a:t>रगड़ </a:t>
            </a:r>
            <a:r>
              <a:rPr lang="hi-IN" dirty="0">
                <a:solidFill>
                  <a:schemeClr val="tx1"/>
                </a:solidFill>
              </a:rPr>
              <a:t>
घाव - नियमित और अनियमित
प्रवेश और पंचर घाव
उच्छेदन
विच्छेदन
कुचलने वाली चोट
बंदूक की गोली के घाव
इम्पेल्ड ऑब्जेक्ट</a:t>
            </a:r>
            <a:endParaRPr lang="en-US" dirty="0">
              <a:solidFill>
                <a:schemeClr val="tx1"/>
              </a:solidFill>
            </a:endParaRPr>
          </a:p>
        </p:txBody>
      </p:sp>
      <p:sp>
        <p:nvSpPr>
          <p:cNvPr id="113" name="Rectangle">
            <a:extLst>
              <a:ext uri="{FF2B5EF4-FFF2-40B4-BE49-F238E27FC236}">
                <a16:creationId xmlns:a16="http://schemas.microsoft.com/office/drawing/2014/main" id="{54B6CDF0-6F71-D7D2-075F-4E4E5FB03B03}"/>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A15FF6B4-92CE-7760-271D-F43C0C2F448D}"/>
              </a:ext>
            </a:extLst>
          </p:cNvPr>
          <p:cNvSpPr txBox="1"/>
          <p:nvPr/>
        </p:nvSpPr>
        <p:spPr>
          <a:xfrm>
            <a:off x="21437178" y="12813338"/>
            <a:ext cx="1626446"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a:extLst>
              <a:ext uri="{FF2B5EF4-FFF2-40B4-BE49-F238E27FC236}">
                <a16:creationId xmlns:a16="http://schemas.microsoft.com/office/drawing/2014/main" id="{9E7615BD-85B4-4486-07B8-DC78E2CF69AF}"/>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0B25FB06-3384-0C5C-295F-1E5EAC49EEC1}"/>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8</a:t>
            </a:fld>
            <a:endParaRPr dirty="0"/>
          </a:p>
        </p:txBody>
      </p:sp>
      <p:pic>
        <p:nvPicPr>
          <p:cNvPr id="5" name="Picture 4">
            <a:extLst>
              <a:ext uri="{FF2B5EF4-FFF2-40B4-BE49-F238E27FC236}">
                <a16:creationId xmlns:a16="http://schemas.microsoft.com/office/drawing/2014/main" id="{6EB5A481-7C14-0979-9A68-9BA2176ACE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E3AE36C5-7D02-CB1E-C69E-E55E8C8E5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D6758F3-5F25-98C1-74FE-C8C0E88C5709}"/>
              </a:ext>
            </a:extLst>
          </p:cNvPr>
          <p:cNvSpPr txBox="1"/>
          <p:nvPr/>
        </p:nvSpPr>
        <p:spPr>
          <a:xfrm>
            <a:off x="742863" y="2812493"/>
            <a:ext cx="7113118" cy="1985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defRPr sz="7200" b="1" cap="all">
                <a:solidFill>
                  <a:srgbClr val="C00000"/>
                </a:solidFill>
                <a:latin typeface="Open Sans"/>
                <a:ea typeface="Open Sans"/>
                <a:cs typeface="Open Sans"/>
                <a:sym typeface="Open Sans"/>
              </a:defRPr>
            </a:pPr>
            <a:r>
              <a:rPr lang="hi-IN" dirty="0"/>
              <a:t>खुले घाव के प्रकार 
</a:t>
            </a:r>
            <a:endParaRPr lang="en-IN" dirty="0"/>
          </a:p>
        </p:txBody>
      </p:sp>
    </p:spTree>
    <p:extLst>
      <p:ext uri="{BB962C8B-B14F-4D97-AF65-F5344CB8AC3E}">
        <p14:creationId xmlns:p14="http://schemas.microsoft.com/office/powerpoint/2010/main" val="363473862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mmediate Sources of Information">
            <a:extLst>
              <a:ext uri="{FF2B5EF4-FFF2-40B4-BE49-F238E27FC236}">
                <a16:creationId xmlns:a16="http://schemas.microsoft.com/office/drawing/2014/main" id="{394206A9-DF43-ADF9-D42C-8660A8D80417}"/>
              </a:ext>
            </a:extLst>
          </p:cNvPr>
          <p:cNvSpPr txBox="1"/>
          <p:nvPr/>
        </p:nvSpPr>
        <p:spPr>
          <a:xfrm>
            <a:off x="725165" y="2228229"/>
            <a:ext cx="8889537" cy="1182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घावों के प्रकार</a:t>
            </a:r>
            <a:endParaRPr lang="en-IN" dirty="0"/>
          </a:p>
        </p:txBody>
      </p:sp>
      <p:grpSp>
        <p:nvGrpSpPr>
          <p:cNvPr id="12" name="Group 11">
            <a:extLst>
              <a:ext uri="{FF2B5EF4-FFF2-40B4-BE49-F238E27FC236}">
                <a16:creationId xmlns:a16="http://schemas.microsoft.com/office/drawing/2014/main" id="{AFB0F133-5BFC-A399-364A-DF42C37D4BE2}"/>
              </a:ext>
            </a:extLst>
          </p:cNvPr>
          <p:cNvGrpSpPr/>
          <p:nvPr/>
        </p:nvGrpSpPr>
        <p:grpSpPr>
          <a:xfrm>
            <a:off x="2068874" y="4340084"/>
            <a:ext cx="20246253" cy="8004974"/>
            <a:chOff x="1921437" y="4340084"/>
            <a:chExt cx="20246253" cy="8004974"/>
          </a:xfrm>
        </p:grpSpPr>
        <p:sp>
          <p:nvSpPr>
            <p:cNvPr id="7" name="Scratches and abrasions">
              <a:extLst>
                <a:ext uri="{FF2B5EF4-FFF2-40B4-BE49-F238E27FC236}">
                  <a16:creationId xmlns:a16="http://schemas.microsoft.com/office/drawing/2014/main" id="{FE11E9A0-42E9-74D4-4244-3B59669EBE97}"/>
                </a:ext>
              </a:extLst>
            </p:cNvPr>
            <p:cNvSpPr txBox="1"/>
            <p:nvPr/>
          </p:nvSpPr>
          <p:spPr>
            <a:xfrm>
              <a:off x="1921437" y="10547970"/>
              <a:ext cx="852602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r>
                <a:rPr lang="hi-IN" dirty="0"/>
                <a:t>खरोंच और </a:t>
              </a:r>
              <a:r>
                <a:rPr lang="hi-IN" dirty="0">
                  <a:solidFill>
                    <a:schemeClr val="tx1"/>
                  </a:solidFill>
                </a:rPr>
                <a:t>रगड़</a:t>
              </a:r>
              <a:endParaRPr dirty="0"/>
            </a:p>
          </p:txBody>
        </p:sp>
        <p:sp>
          <p:nvSpPr>
            <p:cNvPr id="8" name="Lacerations –…">
              <a:extLst>
                <a:ext uri="{FF2B5EF4-FFF2-40B4-BE49-F238E27FC236}">
                  <a16:creationId xmlns:a16="http://schemas.microsoft.com/office/drawing/2014/main" id="{A62BB7AF-B18D-AC50-3AD2-BCBE01E2E794}"/>
                </a:ext>
              </a:extLst>
            </p:cNvPr>
            <p:cNvSpPr txBox="1"/>
            <p:nvPr/>
          </p:nvSpPr>
          <p:spPr>
            <a:xfrm>
              <a:off x="13843139" y="10078070"/>
              <a:ext cx="8324551" cy="1661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pPr>
              <a:r>
                <a:rPr lang="hi-IN" dirty="0"/>
                <a:t>घाव –
नियमित और अनियमित</a:t>
              </a:r>
              <a:endParaRPr dirty="0"/>
            </a:p>
          </p:txBody>
        </p:sp>
        <p:pic>
          <p:nvPicPr>
            <p:cNvPr id="9" name="image.tif" descr="image.tif">
              <a:extLst>
                <a:ext uri="{FF2B5EF4-FFF2-40B4-BE49-F238E27FC236}">
                  <a16:creationId xmlns:a16="http://schemas.microsoft.com/office/drawing/2014/main" id="{3A0B7394-D96F-742C-9BBD-9FF78C49E114}"/>
                </a:ext>
              </a:extLst>
            </p:cNvPr>
            <p:cNvPicPr>
              <a:picLocks noChangeAspect="1"/>
            </p:cNvPicPr>
            <p:nvPr/>
          </p:nvPicPr>
          <p:blipFill>
            <a:blip r:embed="rId2"/>
            <a:srcRect l="3703" t="6922" b="3077"/>
            <a:stretch>
              <a:fillRect/>
            </a:stretch>
          </p:blipFill>
          <p:spPr>
            <a:xfrm>
              <a:off x="3372194" y="4544582"/>
              <a:ext cx="6095071" cy="4572001"/>
            </a:xfrm>
            <a:prstGeom prst="rect">
              <a:avLst/>
            </a:prstGeom>
            <a:ln w="12700">
              <a:miter lim="400000"/>
            </a:ln>
          </p:spPr>
        </p:pic>
        <p:pic>
          <p:nvPicPr>
            <p:cNvPr id="10" name="image.tif" descr="image.tif">
              <a:extLst>
                <a:ext uri="{FF2B5EF4-FFF2-40B4-BE49-F238E27FC236}">
                  <a16:creationId xmlns:a16="http://schemas.microsoft.com/office/drawing/2014/main" id="{EAADCF00-8A73-B15F-BE2C-26B43717C5A0}"/>
                </a:ext>
              </a:extLst>
            </p:cNvPr>
            <p:cNvPicPr>
              <a:picLocks noChangeAspect="1"/>
            </p:cNvPicPr>
            <p:nvPr/>
          </p:nvPicPr>
          <p:blipFill>
            <a:blip r:embed="rId3"/>
            <a:srcRect l="10600" t="5676" r="2473" b="3489"/>
            <a:stretch>
              <a:fillRect/>
            </a:stretch>
          </p:blipFill>
          <p:spPr>
            <a:xfrm>
              <a:off x="14823203" y="4521664"/>
              <a:ext cx="5855512" cy="4572001"/>
            </a:xfrm>
            <a:prstGeom prst="rect">
              <a:avLst/>
            </a:prstGeom>
            <a:ln w="12700">
              <a:miter lim="400000"/>
            </a:ln>
          </p:spPr>
        </p:pic>
        <p:sp>
          <p:nvSpPr>
            <p:cNvPr id="11" name="Line">
              <a:extLst>
                <a:ext uri="{FF2B5EF4-FFF2-40B4-BE49-F238E27FC236}">
                  <a16:creationId xmlns:a16="http://schemas.microsoft.com/office/drawing/2014/main" id="{FDDB5149-11F8-58D4-D6FC-BB23C652B7F6}"/>
                </a:ext>
              </a:extLst>
            </p:cNvPr>
            <p:cNvSpPr/>
            <p:nvPr/>
          </p:nvSpPr>
          <p:spPr>
            <a:xfrm flipV="1">
              <a:off x="12145301" y="4340084"/>
              <a:ext cx="1" cy="8004974"/>
            </a:xfrm>
            <a:prstGeom prst="line">
              <a:avLst/>
            </a:prstGeom>
            <a:ln w="25400">
              <a:solidFill>
                <a:srgbClr val="535353"/>
              </a:solidFill>
              <a:custDash>
                <a:ds d="200000" sp="200000"/>
              </a:custDash>
              <a:miter lim="400000"/>
            </a:ln>
          </p:spPr>
          <p:txBody>
            <a:bodyPr lIns="78283" tIns="78283" rIns="78283" bIns="78283"/>
            <a:lstStyle/>
            <a:p>
              <a:endParaRPr/>
            </a:p>
          </p:txBody>
        </p:sp>
      </p:grpSp>
    </p:spTree>
    <p:extLst>
      <p:ext uri="{BB962C8B-B14F-4D97-AF65-F5344CB8AC3E}">
        <p14:creationId xmlns:p14="http://schemas.microsoft.com/office/powerpoint/2010/main" val="1553596727"/>
      </p:ext>
    </p:extLst>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329</TotalTime>
  <Words>798</Words>
  <Application>Microsoft Office PowerPoint</Application>
  <PresentationFormat>Custom</PresentationFormat>
  <Paragraphs>96</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 Black</vt:lpstr>
      <vt:lpstr>Calibri</vt:lpstr>
      <vt:lpstr>Kruti Dev 010 </vt:lpstr>
      <vt:lpstr>Open Sans</vt:lpstr>
      <vt:lpstr>Open Sans Semibold</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Kamal Mehra</dc:creator>
  <cp:lastModifiedBy>HP</cp:lastModifiedBy>
  <cp:revision>51</cp:revision>
  <dcterms:modified xsi:type="dcterms:W3CDTF">2025-12-24T12:46:29Z</dcterms:modified>
</cp:coreProperties>
</file>