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9"/>
  </p:notesMasterIdLst>
  <p:sldIdLst>
    <p:sldId id="256" r:id="rId2"/>
    <p:sldId id="257" r:id="rId3"/>
    <p:sldId id="258" r:id="rId4"/>
    <p:sldId id="323" r:id="rId5"/>
    <p:sldId id="337" r:id="rId6"/>
    <p:sldId id="338" r:id="rId7"/>
    <p:sldId id="274" r:id="rId8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166254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1pPr>
    <a:lvl2pPr marL="0" marR="0" indent="457200" algn="l" defTabSz="166254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2pPr>
    <a:lvl3pPr marL="0" marR="0" indent="914400" algn="l" defTabSz="166254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3pPr>
    <a:lvl4pPr marL="0" marR="0" indent="1371600" algn="l" defTabSz="166254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4pPr>
    <a:lvl5pPr marL="0" marR="0" indent="1828800" algn="l" defTabSz="166254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5pPr>
    <a:lvl6pPr marL="0" marR="0" indent="0" algn="l" defTabSz="166254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6pPr>
    <a:lvl7pPr marL="0" marR="0" indent="0" algn="l" defTabSz="166254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7pPr>
    <a:lvl8pPr marL="0" marR="0" indent="0" algn="l" defTabSz="166254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8pPr>
    <a:lvl9pPr marL="0" marR="0" indent="0" algn="l" defTabSz="166254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4320">
          <p15:clr>
            <a:srgbClr val="A4A3A4"/>
          </p15:clr>
        </p15:guide>
        <p15:guide id="2" pos="76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46C0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5F669F4-566D-41B4-9A7E-CC4B98C0C7FB}" v="17" dt="2025-09-15T12:32:21.803"/>
  </p1510:revLst>
</p1510:revInfo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E7F3F4"/>
          </a:solidFill>
        </a:fill>
      </a:tcStyle>
    </a:wholeTbl>
    <a:band2H>
      <a:tcTxStyle/>
      <a:tcStyle>
        <a:tcBdr/>
        <a:fill>
          <a:solidFill>
            <a:srgbClr val="F3F9FA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508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508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EE7D0"/>
          </a:solidFill>
        </a:fill>
      </a:tcStyle>
    </a:wholeTbl>
    <a:band2H>
      <a:tcTxStyle/>
      <a:tcStyle>
        <a:tcBdr/>
        <a:fill>
          <a:solidFill>
            <a:srgbClr val="EFF3E9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508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508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CDCCE"/>
          </a:solidFill>
        </a:fill>
      </a:tcStyle>
    </a:wholeTbl>
    <a:band2H>
      <a:tcTxStyle/>
      <a:tcStyle>
        <a:tcBdr/>
        <a:fill>
          <a:solidFill>
            <a:srgbClr val="FDEEE8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508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508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635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508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508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635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625" autoAdjust="0"/>
    <p:restoredTop sz="94660"/>
  </p:normalViewPr>
  <p:slideViewPr>
    <p:cSldViewPr snapToGrid="0">
      <p:cViewPr varScale="1">
        <p:scale>
          <a:sx n="53" d="100"/>
          <a:sy n="53" d="100"/>
        </p:scale>
        <p:origin x="738" y="108"/>
      </p:cViewPr>
      <p:guideLst>
        <p:guide orient="horz" pos="4320"/>
        <p:guide pos="76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microsoft.com/office/2015/10/relationships/revisionInfo" Target="revisionInfo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HARAN SINGH" userId="cf93d647e8583ced" providerId="LiveId" clId="{0369EAA2-502D-4E43-A93D-DD36393BC89F}"/>
    <pc:docChg chg="modSld">
      <pc:chgData name="CHARAN SINGH" userId="cf93d647e8583ced" providerId="LiveId" clId="{0369EAA2-502D-4E43-A93D-DD36393BC89F}" dt="2025-09-15T12:32:21.803" v="37"/>
      <pc:docMkLst>
        <pc:docMk/>
      </pc:docMkLst>
      <pc:sldChg chg="modSp mod">
        <pc:chgData name="CHARAN SINGH" userId="cf93d647e8583ced" providerId="LiveId" clId="{0369EAA2-502D-4E43-A93D-DD36393BC89F}" dt="2025-09-15T12:23:23.118" v="34" actId="20577"/>
        <pc:sldMkLst>
          <pc:docMk/>
          <pc:sldMk cId="0" sldId="256"/>
        </pc:sldMkLst>
        <pc:spChg chg="mod">
          <ac:chgData name="CHARAN SINGH" userId="cf93d647e8583ced" providerId="LiveId" clId="{0369EAA2-502D-4E43-A93D-DD36393BC89F}" dt="2025-09-12T11:26:53.705" v="0" actId="1076"/>
          <ac:spMkLst>
            <pc:docMk/>
            <pc:sldMk cId="0" sldId="256"/>
            <ac:spMk id="83" creationId="{00000000-0000-0000-0000-000000000000}"/>
          </ac:spMkLst>
        </pc:spChg>
        <pc:spChg chg="mod">
          <ac:chgData name="CHARAN SINGH" userId="cf93d647e8583ced" providerId="LiveId" clId="{0369EAA2-502D-4E43-A93D-DD36393BC89F}" dt="2025-09-15T12:23:23.118" v="34" actId="20577"/>
          <ac:spMkLst>
            <pc:docMk/>
            <pc:sldMk cId="0" sldId="256"/>
            <ac:spMk id="84" creationId="{00000000-0000-0000-0000-000000000000}"/>
          </ac:spMkLst>
        </pc:spChg>
      </pc:sldChg>
      <pc:sldChg chg="modSp mod">
        <pc:chgData name="CHARAN SINGH" userId="cf93d647e8583ced" providerId="LiveId" clId="{0369EAA2-502D-4E43-A93D-DD36393BC89F}" dt="2025-09-15T12:23:49.163" v="36" actId="20577"/>
        <pc:sldMkLst>
          <pc:docMk/>
          <pc:sldMk cId="0" sldId="257"/>
        </pc:sldMkLst>
        <pc:spChg chg="mod">
          <ac:chgData name="CHARAN SINGH" userId="cf93d647e8583ced" providerId="LiveId" clId="{0369EAA2-502D-4E43-A93D-DD36393BC89F}" dt="2025-09-12T11:27:29.733" v="5" actId="20577"/>
          <ac:spMkLst>
            <pc:docMk/>
            <pc:sldMk cId="0" sldId="257"/>
            <ac:spMk id="2" creationId="{A1531404-055A-0B3E-FFED-C7A397EB056D}"/>
          </ac:spMkLst>
        </pc:spChg>
        <pc:spChg chg="mod">
          <ac:chgData name="CHARAN SINGH" userId="cf93d647e8583ced" providerId="LiveId" clId="{0369EAA2-502D-4E43-A93D-DD36393BC89F}" dt="2025-09-15T12:23:49.163" v="36" actId="20577"/>
          <ac:spMkLst>
            <pc:docMk/>
            <pc:sldMk cId="0" sldId="257"/>
            <ac:spMk id="6" creationId="{D3DB3725-B6EF-8DE8-0BDC-B71D6415B706}"/>
          </ac:spMkLst>
        </pc:spChg>
      </pc:sldChg>
      <pc:sldChg chg="modSp">
        <pc:chgData name="CHARAN SINGH" userId="cf93d647e8583ced" providerId="LiveId" clId="{0369EAA2-502D-4E43-A93D-DD36393BC89F}" dt="2025-09-12T11:27:39.553" v="6"/>
        <pc:sldMkLst>
          <pc:docMk/>
          <pc:sldMk cId="0" sldId="258"/>
        </pc:sldMkLst>
        <pc:spChg chg="mod">
          <ac:chgData name="CHARAN SINGH" userId="cf93d647e8583ced" providerId="LiveId" clId="{0369EAA2-502D-4E43-A93D-DD36393BC89F}" dt="2025-09-12T11:27:39.553" v="6"/>
          <ac:spMkLst>
            <pc:docMk/>
            <pc:sldMk cId="0" sldId="258"/>
            <ac:spMk id="9" creationId="{FCB9E74C-D255-2DB2-82AD-DD44C6B084D8}"/>
          </ac:spMkLst>
        </pc:spChg>
      </pc:sldChg>
      <pc:sldChg chg="modSp mod">
        <pc:chgData name="CHARAN SINGH" userId="cf93d647e8583ced" providerId="LiveId" clId="{0369EAA2-502D-4E43-A93D-DD36393BC89F}" dt="2025-09-12T11:29:51.733" v="33" actId="255"/>
        <pc:sldMkLst>
          <pc:docMk/>
          <pc:sldMk cId="0" sldId="274"/>
        </pc:sldMkLst>
        <pc:spChg chg="mod">
          <ac:chgData name="CHARAN SINGH" userId="cf93d647e8583ced" providerId="LiveId" clId="{0369EAA2-502D-4E43-A93D-DD36393BC89F}" dt="2025-09-12T11:29:51.733" v="33" actId="255"/>
          <ac:spMkLst>
            <pc:docMk/>
            <pc:sldMk cId="0" sldId="274"/>
            <ac:spMk id="2" creationId="{E9A6B61E-3BFB-8B6A-B54D-9BFC4C887C61}"/>
          </ac:spMkLst>
        </pc:spChg>
      </pc:sldChg>
      <pc:sldChg chg="modSp mod">
        <pc:chgData name="CHARAN SINGH" userId="cf93d647e8583ced" providerId="LiveId" clId="{0369EAA2-502D-4E43-A93D-DD36393BC89F}" dt="2025-09-15T12:32:21.803" v="37"/>
        <pc:sldMkLst>
          <pc:docMk/>
          <pc:sldMk cId="1553596727" sldId="323"/>
        </pc:sldMkLst>
        <pc:spChg chg="mod">
          <ac:chgData name="CHARAN SINGH" userId="cf93d647e8583ced" providerId="LiveId" clId="{0369EAA2-502D-4E43-A93D-DD36393BC89F}" dt="2025-09-12T11:28:06.630" v="28" actId="20577"/>
          <ac:spMkLst>
            <pc:docMk/>
            <pc:sldMk cId="1553596727" sldId="323"/>
            <ac:spMk id="17" creationId="{394206A9-DF43-ADF9-D42C-8660A8D80417}"/>
          </ac:spMkLst>
        </pc:spChg>
        <pc:spChg chg="mod">
          <ac:chgData name="CHARAN SINGH" userId="cf93d647e8583ced" providerId="LiveId" clId="{0369EAA2-502D-4E43-A93D-DD36393BC89F}" dt="2025-09-15T12:32:21.803" v="37"/>
          <ac:spMkLst>
            <pc:docMk/>
            <pc:sldMk cId="1553596727" sldId="323"/>
            <ac:spMk id="20" creationId="{3097C717-40EE-9C5F-E13C-6281D8D05828}"/>
          </ac:spMkLst>
        </pc:spChg>
      </pc:sldChg>
      <pc:sldChg chg="modSp">
        <pc:chgData name="CHARAN SINGH" userId="cf93d647e8583ced" providerId="LiveId" clId="{0369EAA2-502D-4E43-A93D-DD36393BC89F}" dt="2025-09-12T11:28:35.095" v="29"/>
        <pc:sldMkLst>
          <pc:docMk/>
          <pc:sldMk cId="2351505896" sldId="337"/>
        </pc:sldMkLst>
        <pc:spChg chg="mod">
          <ac:chgData name="CHARAN SINGH" userId="cf93d647e8583ced" providerId="LiveId" clId="{0369EAA2-502D-4E43-A93D-DD36393BC89F}" dt="2025-09-12T11:28:35.095" v="29"/>
          <ac:spMkLst>
            <pc:docMk/>
            <pc:sldMk cId="2351505896" sldId="337"/>
            <ac:spMk id="17" creationId="{CBD8D404-223A-6EFF-C15E-6CC2BF76D750}"/>
          </ac:spMkLst>
        </pc:spChg>
      </pc:sldChg>
      <pc:sldChg chg="modSp">
        <pc:chgData name="CHARAN SINGH" userId="cf93d647e8583ced" providerId="LiveId" clId="{0369EAA2-502D-4E43-A93D-DD36393BC89F}" dt="2025-09-12T11:29:34.045" v="31"/>
        <pc:sldMkLst>
          <pc:docMk/>
          <pc:sldMk cId="2649194520" sldId="338"/>
        </pc:sldMkLst>
        <pc:spChg chg="mod">
          <ac:chgData name="CHARAN SINGH" userId="cf93d647e8583ced" providerId="LiveId" clId="{0369EAA2-502D-4E43-A93D-DD36393BC89F}" dt="2025-09-12T11:29:22.270" v="30"/>
          <ac:spMkLst>
            <pc:docMk/>
            <pc:sldMk cId="2649194520" sldId="338"/>
            <ac:spMk id="9" creationId="{E0769636-3C13-2D1C-696F-25871711E4BE}"/>
          </ac:spMkLst>
        </pc:spChg>
        <pc:spChg chg="mod">
          <ac:chgData name="CHARAN SINGH" userId="cf93d647e8583ced" providerId="LiveId" clId="{0369EAA2-502D-4E43-A93D-DD36393BC89F}" dt="2025-09-12T11:29:34.045" v="31"/>
          <ac:spMkLst>
            <pc:docMk/>
            <pc:sldMk cId="2649194520" sldId="338"/>
            <ac:spMk id="10" creationId="{226E3D1B-2467-655A-98B6-7270B9DAC4C9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Shape 73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74" name="Shape 74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1662545" latinLnBrk="0">
      <a:spcBef>
        <a:spcPts val="700"/>
      </a:spcBef>
      <a:defRPr>
        <a:latin typeface="+mn-lt"/>
        <a:ea typeface="+mn-ea"/>
        <a:cs typeface="+mn-cs"/>
        <a:sym typeface="Calibri"/>
      </a:defRPr>
    </a:lvl1pPr>
    <a:lvl2pPr indent="228600" defTabSz="1662545" latinLnBrk="0">
      <a:spcBef>
        <a:spcPts val="700"/>
      </a:spcBef>
      <a:defRPr>
        <a:latin typeface="+mn-lt"/>
        <a:ea typeface="+mn-ea"/>
        <a:cs typeface="+mn-cs"/>
        <a:sym typeface="Calibri"/>
      </a:defRPr>
    </a:lvl2pPr>
    <a:lvl3pPr indent="457200" defTabSz="1662545" latinLnBrk="0">
      <a:spcBef>
        <a:spcPts val="700"/>
      </a:spcBef>
      <a:defRPr>
        <a:latin typeface="+mn-lt"/>
        <a:ea typeface="+mn-ea"/>
        <a:cs typeface="+mn-cs"/>
        <a:sym typeface="Calibri"/>
      </a:defRPr>
    </a:lvl3pPr>
    <a:lvl4pPr indent="685800" defTabSz="1662545" latinLnBrk="0">
      <a:spcBef>
        <a:spcPts val="700"/>
      </a:spcBef>
      <a:defRPr>
        <a:latin typeface="+mn-lt"/>
        <a:ea typeface="+mn-ea"/>
        <a:cs typeface="+mn-cs"/>
        <a:sym typeface="Calibri"/>
      </a:defRPr>
    </a:lvl4pPr>
    <a:lvl5pPr indent="914400" defTabSz="1662545" latinLnBrk="0">
      <a:spcBef>
        <a:spcPts val="700"/>
      </a:spcBef>
      <a:defRPr>
        <a:latin typeface="+mn-lt"/>
        <a:ea typeface="+mn-ea"/>
        <a:cs typeface="+mn-cs"/>
        <a:sym typeface="Calibri"/>
      </a:defRPr>
    </a:lvl5pPr>
    <a:lvl6pPr indent="1143000" defTabSz="1662545" latinLnBrk="0">
      <a:spcBef>
        <a:spcPts val="700"/>
      </a:spcBef>
      <a:defRPr>
        <a:latin typeface="+mn-lt"/>
        <a:ea typeface="+mn-ea"/>
        <a:cs typeface="+mn-cs"/>
        <a:sym typeface="Calibri"/>
      </a:defRPr>
    </a:lvl6pPr>
    <a:lvl7pPr indent="1371600" defTabSz="1662545" latinLnBrk="0">
      <a:spcBef>
        <a:spcPts val="700"/>
      </a:spcBef>
      <a:defRPr>
        <a:latin typeface="+mn-lt"/>
        <a:ea typeface="+mn-ea"/>
        <a:cs typeface="+mn-cs"/>
        <a:sym typeface="Calibri"/>
      </a:defRPr>
    </a:lvl7pPr>
    <a:lvl8pPr indent="1600200" defTabSz="1662545" latinLnBrk="0">
      <a:spcBef>
        <a:spcPts val="700"/>
      </a:spcBef>
      <a:defRPr>
        <a:latin typeface="+mn-lt"/>
        <a:ea typeface="+mn-ea"/>
        <a:cs typeface="+mn-cs"/>
        <a:sym typeface="Calibri"/>
      </a:defRPr>
    </a:lvl8pPr>
    <a:lvl9pPr indent="1828800" defTabSz="1662545" latinLnBrk="0">
      <a:spcBef>
        <a:spcPts val="700"/>
      </a:spcBef>
      <a:defRPr>
        <a:latin typeface="+mn-lt"/>
        <a:ea typeface="+mn-ea"/>
        <a:cs typeface="+mn-cs"/>
        <a:sym typeface="Calibri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efault 01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22812204" y="12813338"/>
            <a:ext cx="969406" cy="902662"/>
          </a:xfrm>
          <a:prstGeom prst="rect">
            <a:avLst/>
          </a:prstGeom>
        </p:spPr>
        <p:txBody>
          <a:bodyPr lIns="78283" tIns="78283" rIns="78283" bIns="78283" anchor="t"/>
          <a:lstStyle>
            <a:lvl1pPr algn="ctr">
              <a:spcBef>
                <a:spcPts val="600"/>
              </a:spcBef>
              <a:defRPr sz="3000" b="1">
                <a:solidFill>
                  <a:srgbClr val="535353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efault 03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">
            <a:extLst>
              <a:ext uri="{FF2B5EF4-FFF2-40B4-BE49-F238E27FC236}">
                <a16:creationId xmlns:a16="http://schemas.microsoft.com/office/drawing/2014/main" id="{24F2B74D-F11E-A5DB-5043-8BE355B57385}"/>
              </a:ext>
            </a:extLst>
          </p:cNvPr>
          <p:cNvSpPr txBox="1">
            <a:spLocks/>
          </p:cNvSpPr>
          <p:nvPr userDrawn="1"/>
        </p:nvSpPr>
        <p:spPr>
          <a:xfrm>
            <a:off x="22812204" y="12813339"/>
            <a:ext cx="905046" cy="502612"/>
          </a:xfrm>
          <a:prstGeom prst="rect">
            <a:avLst/>
          </a:prstGeom>
        </p:spPr>
        <p:txBody>
          <a:bodyPr lIns="78283" tIns="78283" rIns="78283" bIns="78283" anchor="t"/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ctr" defTabSz="1662545" rtl="0" fontAlgn="auto" latinLnBrk="0" hangingPunct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000" b="1" i="0" u="none" strike="noStrike" cap="none" spc="0" normalizeH="0" baseline="0">
                <a:ln>
                  <a:noFill/>
                </a:ln>
                <a:solidFill>
                  <a:srgbClr val="535353"/>
                </a:solidFill>
                <a:effectLst/>
                <a:uFillTx/>
                <a:latin typeface="Open Sans"/>
                <a:ea typeface="Open Sans"/>
                <a:cs typeface="Open Sans"/>
                <a:sym typeface="Open Sans"/>
              </a:defRPr>
            </a:lvl1pPr>
            <a:lvl2pPr marL="0" marR="0" indent="457200" algn="l" defTabSz="1662545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2pPr>
            <a:lvl3pPr marL="0" marR="0" indent="914400" algn="l" defTabSz="1662545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3pPr>
            <a:lvl4pPr marL="0" marR="0" indent="1371600" algn="l" defTabSz="1662545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4pPr>
            <a:lvl5pPr marL="0" marR="0" indent="1828800" algn="l" defTabSz="1662545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5pPr>
            <a:lvl6pPr marL="0" marR="0" indent="0" algn="l" defTabSz="1662545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6pPr>
            <a:lvl7pPr marL="0" marR="0" indent="0" algn="l" defTabSz="1662545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7pPr>
            <a:lvl8pPr marL="0" marR="0" indent="0" algn="l" defTabSz="1662545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8pPr>
            <a:lvl9pPr marL="0" marR="0" indent="0" algn="l" defTabSz="1662545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86CB4B4D-7CA3-9044-876B-883B54F8677D}" type="slidenum">
              <a:rPr lang="en-IN" smtClean="0"/>
              <a:pPr/>
              <a:t>‹#›</a:t>
            </a:fld>
            <a:endParaRPr lang="en-IN" dirty="0"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able with Caption">
    <p:bg>
      <p:bgPr>
        <a:blipFill rotWithShape="1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6416469" y="3401615"/>
            <a:ext cx="7298268" cy="574940"/>
          </a:xfrm>
          <a:prstGeom prst="rect">
            <a:avLst/>
          </a:prstGeom>
        </p:spPr>
        <p:txBody>
          <a:bodyPr/>
          <a:lstStyle>
            <a:lvl1pPr>
              <a:spcBef>
                <a:spcPts val="1000"/>
              </a:spcBef>
              <a:defRPr sz="4200" b="1" i="0">
                <a:solidFill>
                  <a:srgbClr val="C00000"/>
                </a:solidFill>
              </a:defRPr>
            </a:lvl1pPr>
            <a:lvl2pPr marL="1057275" indent="-600075">
              <a:spcBef>
                <a:spcPts val="1000"/>
              </a:spcBef>
              <a:buSzPct val="100000"/>
              <a:buChar char="–"/>
              <a:defRPr sz="4200" b="1" i="0">
                <a:solidFill>
                  <a:srgbClr val="C00000"/>
                </a:solidFill>
              </a:defRPr>
            </a:lvl2pPr>
            <a:lvl3pPr marL="1447800" indent="-533400">
              <a:spcBef>
                <a:spcPts val="1000"/>
              </a:spcBef>
              <a:buSzPct val="100000"/>
              <a:buChar char="•"/>
              <a:defRPr sz="4200" b="1" i="0">
                <a:solidFill>
                  <a:srgbClr val="C00000"/>
                </a:solidFill>
              </a:defRPr>
            </a:lvl3pPr>
            <a:lvl4pPr marL="1971675" indent="-600075">
              <a:spcBef>
                <a:spcPts val="1000"/>
              </a:spcBef>
              <a:buSzPct val="100000"/>
              <a:buChar char="–"/>
              <a:defRPr sz="4200" b="1" i="0">
                <a:solidFill>
                  <a:srgbClr val="C00000"/>
                </a:solidFill>
              </a:defRPr>
            </a:lvl4pPr>
            <a:lvl5pPr marL="2428875" indent="-600075">
              <a:spcBef>
                <a:spcPts val="1000"/>
              </a:spcBef>
              <a:buSzPct val="100000"/>
              <a:buChar char="»"/>
              <a:defRPr sz="4200" b="1" i="0">
                <a:solidFill>
                  <a:srgbClr val="C00000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3" name="Text Placeholder 11"/>
          <p:cNvSpPr>
            <a:spLocks noGrp="1"/>
          </p:cNvSpPr>
          <p:nvPr>
            <p:ph type="body" sz="quarter" idx="13"/>
          </p:nvPr>
        </p:nvSpPr>
        <p:spPr>
          <a:xfrm>
            <a:off x="16416469" y="4169701"/>
            <a:ext cx="7296414" cy="1726209"/>
          </a:xfrm>
          <a:prstGeom prst="rect">
            <a:avLst/>
          </a:prstGeom>
        </p:spPr>
        <p:txBody>
          <a:bodyPr anchor="t"/>
          <a:lstStyle/>
          <a:p>
            <a:pPr>
              <a:spcBef>
                <a:spcPts val="600"/>
              </a:spcBef>
              <a:defRPr sz="2600" i="0">
                <a:solidFill>
                  <a:srgbClr val="000000"/>
                </a:solidFill>
              </a:defRPr>
            </a:pPr>
            <a:endParaRPr/>
          </a:p>
        </p:txBody>
      </p:sp>
      <p:sp>
        <p:nvSpPr>
          <p:cNvPr id="44" name="Text Placeholder 8"/>
          <p:cNvSpPr>
            <a:spLocks noGrp="1"/>
          </p:cNvSpPr>
          <p:nvPr>
            <p:ph type="body" sz="quarter" idx="14"/>
          </p:nvPr>
        </p:nvSpPr>
        <p:spPr>
          <a:xfrm>
            <a:off x="863599" y="905338"/>
            <a:ext cx="22851535" cy="960969"/>
          </a:xfrm>
          <a:prstGeom prst="rect">
            <a:avLst/>
          </a:prstGeom>
        </p:spPr>
        <p:txBody>
          <a:bodyPr/>
          <a:lstStyle/>
          <a:p>
            <a:pPr>
              <a:spcBef>
                <a:spcPts val="1700"/>
              </a:spcBef>
              <a:defRPr sz="7400" b="1" i="0">
                <a:solidFill>
                  <a:srgbClr val="C00000"/>
                </a:solidFill>
              </a:defRPr>
            </a:pPr>
            <a:endParaRPr/>
          </a:p>
        </p:txBody>
      </p:sp>
      <p:sp>
        <p:nvSpPr>
          <p:cNvPr id="45" name="Text Placeholder 10"/>
          <p:cNvSpPr>
            <a:spLocks noGrp="1"/>
          </p:cNvSpPr>
          <p:nvPr>
            <p:ph type="body" sz="quarter" idx="15"/>
          </p:nvPr>
        </p:nvSpPr>
        <p:spPr>
          <a:xfrm>
            <a:off x="863599" y="2060773"/>
            <a:ext cx="22851535" cy="766233"/>
          </a:xfrm>
          <a:prstGeom prst="rect">
            <a:avLst/>
          </a:prstGeom>
        </p:spPr>
        <p:txBody>
          <a:bodyPr/>
          <a:lstStyle/>
          <a:p>
            <a:pPr>
              <a:spcBef>
                <a:spcPts val="1200"/>
              </a:spcBef>
              <a:defRPr sz="5200">
                <a:solidFill>
                  <a:srgbClr val="000000"/>
                </a:solidFill>
              </a:defRPr>
            </a:pPr>
            <a:endParaRPr/>
          </a:p>
        </p:txBody>
      </p:sp>
      <p:sp>
        <p:nvSpPr>
          <p:cNvPr id="2" name="Slide Number">
            <a:extLst>
              <a:ext uri="{FF2B5EF4-FFF2-40B4-BE49-F238E27FC236}">
                <a16:creationId xmlns:a16="http://schemas.microsoft.com/office/drawing/2014/main" id="{5E2FD404-044F-4320-5F92-72E92DB0DDD7}"/>
              </a:ext>
            </a:extLst>
          </p:cNvPr>
          <p:cNvSpPr txBox="1">
            <a:spLocks/>
          </p:cNvSpPr>
          <p:nvPr userDrawn="1"/>
        </p:nvSpPr>
        <p:spPr>
          <a:xfrm>
            <a:off x="22812204" y="12813338"/>
            <a:ext cx="969406" cy="902662"/>
          </a:xfrm>
          <a:prstGeom prst="rect">
            <a:avLst/>
          </a:prstGeom>
        </p:spPr>
        <p:txBody>
          <a:bodyPr lIns="78283" tIns="78283" rIns="78283" bIns="78283" anchor="t"/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ctr" defTabSz="1662545" rtl="0" fontAlgn="auto" latinLnBrk="0" hangingPunct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000" b="1" i="0" u="none" strike="noStrike" cap="none" spc="0" normalizeH="0" baseline="0">
                <a:ln>
                  <a:noFill/>
                </a:ln>
                <a:solidFill>
                  <a:srgbClr val="535353"/>
                </a:solidFill>
                <a:effectLst/>
                <a:uFillTx/>
                <a:latin typeface="Open Sans"/>
                <a:ea typeface="Open Sans"/>
                <a:cs typeface="Open Sans"/>
                <a:sym typeface="Open Sans"/>
              </a:defRPr>
            </a:lvl1pPr>
            <a:lvl2pPr marL="0" marR="0" indent="457200" algn="l" defTabSz="1662545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2pPr>
            <a:lvl3pPr marL="0" marR="0" indent="914400" algn="l" defTabSz="1662545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3pPr>
            <a:lvl4pPr marL="0" marR="0" indent="1371600" algn="l" defTabSz="1662545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4pPr>
            <a:lvl5pPr marL="0" marR="0" indent="1828800" algn="l" defTabSz="1662545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5pPr>
            <a:lvl6pPr marL="0" marR="0" indent="0" algn="l" defTabSz="1662545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6pPr>
            <a:lvl7pPr marL="0" marR="0" indent="0" algn="l" defTabSz="1662545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7pPr>
            <a:lvl8pPr marL="0" marR="0" indent="0" algn="l" defTabSz="1662545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8pPr>
            <a:lvl9pPr marL="0" marR="0" indent="0" algn="l" defTabSz="1662545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86CB4B4D-7CA3-9044-876B-883B54F8677D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_Red Section Header">
    <p:bg>
      <p:bgPr>
        <a:solidFill>
          <a:srgbClr val="53535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" name="Picture 1" descr="Picture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543594" y="2825551"/>
            <a:ext cx="3793068" cy="2698047"/>
          </a:xfrm>
          <a:prstGeom prst="rect">
            <a:avLst/>
          </a:prstGeom>
          <a:ln w="12700">
            <a:miter lim="400000"/>
          </a:ln>
        </p:spPr>
      </p:pic>
      <p:pic>
        <p:nvPicPr>
          <p:cNvPr id="54" name="Picture 2" descr="Picture 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822847" y="8184445"/>
            <a:ext cx="3781780" cy="3341513"/>
          </a:xfrm>
          <a:prstGeom prst="rect">
            <a:avLst/>
          </a:prstGeom>
          <a:ln w="12700">
            <a:miter lim="400000"/>
          </a:ln>
        </p:spPr>
      </p:pic>
      <p:sp>
        <p:nvSpPr>
          <p:cNvPr id="55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2782954" y="3593637"/>
            <a:ext cx="8640961" cy="6528726"/>
          </a:xfrm>
          <a:prstGeom prst="rect">
            <a:avLst/>
          </a:prstGeom>
        </p:spPr>
        <p:txBody>
          <a:bodyPr/>
          <a:lstStyle>
            <a:lvl1pPr>
              <a:spcBef>
                <a:spcPts val="1500"/>
              </a:spcBef>
              <a:defRPr sz="6400" i="0"/>
            </a:lvl1pPr>
            <a:lvl2pPr marL="1371600" indent="-914400">
              <a:spcBef>
                <a:spcPts val="1500"/>
              </a:spcBef>
              <a:buSzPct val="100000"/>
              <a:buChar char="–"/>
              <a:defRPr sz="6400" i="0"/>
            </a:lvl2pPr>
            <a:lvl3pPr marL="1727200" indent="-812800">
              <a:spcBef>
                <a:spcPts val="1500"/>
              </a:spcBef>
              <a:buSzPct val="100000"/>
              <a:buChar char="•"/>
              <a:defRPr sz="6400" i="0"/>
            </a:lvl3pPr>
            <a:lvl4pPr marL="2286000" indent="-914400">
              <a:spcBef>
                <a:spcPts val="1500"/>
              </a:spcBef>
              <a:buSzPct val="100000"/>
              <a:buChar char="–"/>
              <a:defRPr sz="6400" i="0"/>
            </a:lvl4pPr>
            <a:lvl5pPr marL="2743200" indent="-914400">
              <a:spcBef>
                <a:spcPts val="1500"/>
              </a:spcBef>
              <a:buSzPct val="100000"/>
              <a:buChar char="»"/>
              <a:defRPr sz="6400" i="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6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6047316" y="10314384"/>
            <a:ext cx="6528727" cy="576065"/>
          </a:xfrm>
          <a:prstGeom prst="rect">
            <a:avLst/>
          </a:prstGeom>
        </p:spPr>
        <p:txBody>
          <a:bodyPr/>
          <a:lstStyle/>
          <a:p>
            <a:pPr algn="r">
              <a:lnSpc>
                <a:spcPct val="90000"/>
              </a:lnSpc>
              <a:spcBef>
                <a:spcPts val="800"/>
              </a:spcBef>
              <a:defRPr sz="3600" b="1" i="0"/>
            </a:pPr>
            <a:endParaRPr/>
          </a:p>
        </p:txBody>
      </p:sp>
      <p:sp>
        <p:nvSpPr>
          <p:cNvPr id="57" name="Text Placeholder 10"/>
          <p:cNvSpPr>
            <a:spLocks noGrp="1"/>
          </p:cNvSpPr>
          <p:nvPr>
            <p:ph type="body" sz="quarter" idx="14"/>
          </p:nvPr>
        </p:nvSpPr>
        <p:spPr>
          <a:xfrm>
            <a:off x="6047316" y="11082470"/>
            <a:ext cx="6528727" cy="576065"/>
          </a:xfrm>
          <a:prstGeom prst="rect">
            <a:avLst/>
          </a:prstGeom>
        </p:spPr>
        <p:txBody>
          <a:bodyPr/>
          <a:lstStyle/>
          <a:p>
            <a:pPr algn="r">
              <a:lnSpc>
                <a:spcPct val="90000"/>
              </a:lnSpc>
              <a:spcBef>
                <a:spcPts val="600"/>
              </a:spcBef>
              <a:defRPr sz="2600" i="0"/>
            </a:pPr>
            <a:endParaRPr/>
          </a:p>
        </p:txBody>
      </p:sp>
      <p:sp>
        <p:nvSpPr>
          <p:cNvPr id="2" name="Slide Number">
            <a:extLst>
              <a:ext uri="{FF2B5EF4-FFF2-40B4-BE49-F238E27FC236}">
                <a16:creationId xmlns:a16="http://schemas.microsoft.com/office/drawing/2014/main" id="{92B3DFEB-AD9F-FE6C-361E-0205A8A5B25B}"/>
              </a:ext>
            </a:extLst>
          </p:cNvPr>
          <p:cNvSpPr txBox="1">
            <a:spLocks noGrp="1"/>
          </p:cNvSpPr>
          <p:nvPr>
            <p:ph type="sldNum" sz="quarter" idx="4"/>
          </p:nvPr>
        </p:nvSpPr>
        <p:spPr>
          <a:xfrm>
            <a:off x="22812204" y="12813338"/>
            <a:ext cx="969406" cy="902662"/>
          </a:xfrm>
          <a:prstGeom prst="rect">
            <a:avLst/>
          </a:prstGeom>
        </p:spPr>
        <p:txBody>
          <a:bodyPr lIns="78283" tIns="78283" rIns="78283" bIns="78283" anchor="t"/>
          <a:lstStyle>
            <a:lvl1pPr algn="ctr">
              <a:spcBef>
                <a:spcPts val="600"/>
              </a:spcBef>
              <a:defRPr sz="3000" b="1">
                <a:solidFill>
                  <a:srgbClr val="535353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ver Slide - Urban Resilen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Title Text"/>
          <p:cNvSpPr txBox="1">
            <a:spLocks noGrp="1"/>
          </p:cNvSpPr>
          <p:nvPr>
            <p:ph type="title"/>
          </p:nvPr>
        </p:nvSpPr>
        <p:spPr>
          <a:xfrm>
            <a:off x="2218794" y="10698426"/>
            <a:ext cx="20726401" cy="768087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66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2206890" y="11658533"/>
            <a:ext cx="20738305" cy="768086"/>
          </a:xfrm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" name="Slide Number">
            <a:extLst>
              <a:ext uri="{FF2B5EF4-FFF2-40B4-BE49-F238E27FC236}">
                <a16:creationId xmlns:a16="http://schemas.microsoft.com/office/drawing/2014/main" id="{DB766189-80CE-A703-E292-9366EB64CAE0}"/>
              </a:ext>
            </a:extLst>
          </p:cNvPr>
          <p:cNvSpPr txBox="1">
            <a:spLocks noGrp="1"/>
          </p:cNvSpPr>
          <p:nvPr>
            <p:ph type="sldNum" sz="quarter" idx="4"/>
          </p:nvPr>
        </p:nvSpPr>
        <p:spPr>
          <a:xfrm>
            <a:off x="22812204" y="12813338"/>
            <a:ext cx="969406" cy="902662"/>
          </a:xfrm>
          <a:prstGeom prst="rect">
            <a:avLst/>
          </a:prstGeom>
        </p:spPr>
        <p:txBody>
          <a:bodyPr lIns="78283" tIns="78283" rIns="78283" bIns="78283" anchor="t"/>
          <a:lstStyle>
            <a:lvl1pPr algn="ctr">
              <a:spcBef>
                <a:spcPts val="600"/>
              </a:spcBef>
              <a:defRPr sz="3000" b="1">
                <a:solidFill>
                  <a:srgbClr val="535353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642A9E7F-ED96-1630-5F44-F7F1631848AF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52137" y="38720"/>
            <a:ext cx="2231142" cy="2428598"/>
          </a:xfrm>
          <a:prstGeom prst="rect">
            <a:avLst/>
          </a:prstGeom>
        </p:spPr>
      </p:pic>
      <p:pic>
        <p:nvPicPr>
          <p:cNvPr id="6" name="Picture 5" descr="A logo with text on it&#10;&#10;AI-generated content may be incorrect.">
            <a:extLst>
              <a:ext uri="{FF2B5EF4-FFF2-40B4-BE49-F238E27FC236}">
                <a16:creationId xmlns:a16="http://schemas.microsoft.com/office/drawing/2014/main" id="{D5626698-A73A-12E1-1740-8A5598514734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721" y="50560"/>
            <a:ext cx="3258094" cy="2137626"/>
          </a:xfrm>
          <a:prstGeom prst="rect">
            <a:avLst/>
          </a:prstGeom>
        </p:spPr>
      </p:pic>
      <p:sp>
        <p:nvSpPr>
          <p:cNvPr id="2" name="PEER | MFR | INDIA">
            <a:extLst>
              <a:ext uri="{FF2B5EF4-FFF2-40B4-BE49-F238E27FC236}">
                <a16:creationId xmlns:a16="http://schemas.microsoft.com/office/drawing/2014/main" id="{5756C156-BAFF-F354-1A4C-767C3126B277}"/>
              </a:ext>
            </a:extLst>
          </p:cNvPr>
          <p:cNvSpPr txBox="1"/>
          <p:nvPr userDrawn="1"/>
        </p:nvSpPr>
        <p:spPr>
          <a:xfrm>
            <a:off x="602390" y="12876838"/>
            <a:ext cx="4642558" cy="5274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78283" tIns="78283" rIns="78283" bIns="78283">
            <a:spAutoFit/>
          </a:bodyPr>
          <a:lstStyle>
            <a:lvl1pPr algn="ctr" defTabSz="2438400">
              <a:spcBef>
                <a:spcPts val="600"/>
              </a:spcBef>
              <a:defRPr sz="2400" spc="120">
                <a:solidFill>
                  <a:srgbClr val="535353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</a:lstStyle>
          <a:p>
            <a:r>
              <a:rPr lang="en-US" dirty="0"/>
              <a:t>NDRF | </a:t>
            </a:r>
            <a:r>
              <a:rPr dirty="0"/>
              <a:t>MFR | INDIA</a:t>
            </a:r>
          </a:p>
        </p:txBody>
      </p:sp>
      <p:sp>
        <p:nvSpPr>
          <p:cNvPr id="3" name="Rectangle">
            <a:extLst>
              <a:ext uri="{FF2B5EF4-FFF2-40B4-BE49-F238E27FC236}">
                <a16:creationId xmlns:a16="http://schemas.microsoft.com/office/drawing/2014/main" id="{68B22D2E-D8EC-4A98-23F7-488A6E15488E}"/>
              </a:ext>
            </a:extLst>
          </p:cNvPr>
          <p:cNvSpPr/>
          <p:nvPr userDrawn="1"/>
        </p:nvSpPr>
        <p:spPr>
          <a:xfrm>
            <a:off x="1016000" y="13512800"/>
            <a:ext cx="3815338" cy="203200"/>
          </a:xfrm>
          <a:prstGeom prst="rect">
            <a:avLst/>
          </a:prstGeom>
          <a:solidFill>
            <a:srgbClr val="585756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4" name="PPT 2 -">
            <a:extLst>
              <a:ext uri="{FF2B5EF4-FFF2-40B4-BE49-F238E27FC236}">
                <a16:creationId xmlns:a16="http://schemas.microsoft.com/office/drawing/2014/main" id="{8B0424C2-D99E-7E04-A2DF-88986D9AF56C}"/>
              </a:ext>
            </a:extLst>
          </p:cNvPr>
          <p:cNvSpPr txBox="1"/>
          <p:nvPr userDrawn="1"/>
        </p:nvSpPr>
        <p:spPr>
          <a:xfrm>
            <a:off x="21546983" y="12813338"/>
            <a:ext cx="1406835" cy="6197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78283" tIns="78283" rIns="78283" bIns="78283">
            <a:spAutoFit/>
          </a:bodyPr>
          <a:lstStyle>
            <a:lvl1pPr algn="ctr" defTabSz="2438400">
              <a:spcBef>
                <a:spcPts val="600"/>
              </a:spcBef>
              <a:defRPr sz="3000" b="1">
                <a:solidFill>
                  <a:srgbClr val="535353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pPr>
              <a:defRPr b="0"/>
            </a:pPr>
            <a:r>
              <a:rPr b="1" dirty="0"/>
              <a:t>PPT </a:t>
            </a:r>
            <a:r>
              <a:rPr lang="en-US" b="1" dirty="0"/>
              <a:t>8</a:t>
            </a:r>
            <a:r>
              <a:rPr b="1" dirty="0"/>
              <a:t> -</a:t>
            </a:r>
          </a:p>
        </p:txBody>
      </p:sp>
      <p:sp>
        <p:nvSpPr>
          <p:cNvPr id="7" name="Rectangle">
            <a:extLst>
              <a:ext uri="{FF2B5EF4-FFF2-40B4-BE49-F238E27FC236}">
                <a16:creationId xmlns:a16="http://schemas.microsoft.com/office/drawing/2014/main" id="{96D4E023-009E-D84A-59B6-CFE974A124D7}"/>
              </a:ext>
            </a:extLst>
          </p:cNvPr>
          <p:cNvSpPr/>
          <p:nvPr userDrawn="1"/>
        </p:nvSpPr>
        <p:spPr>
          <a:xfrm>
            <a:off x="21539200" y="13512800"/>
            <a:ext cx="1879600" cy="203200"/>
          </a:xfrm>
          <a:prstGeom prst="rect">
            <a:avLst/>
          </a:prstGeom>
          <a:solidFill>
            <a:srgbClr val="585756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8" name="Slide Number">
            <a:extLst>
              <a:ext uri="{FF2B5EF4-FFF2-40B4-BE49-F238E27FC236}">
                <a16:creationId xmlns:a16="http://schemas.microsoft.com/office/drawing/2014/main" id="{AE68C5C7-2EFC-EA6F-F155-AFCE48EDDBA0}"/>
              </a:ext>
            </a:extLst>
          </p:cNvPr>
          <p:cNvSpPr txBox="1">
            <a:spLocks noGrp="1"/>
          </p:cNvSpPr>
          <p:nvPr>
            <p:ph type="sldNum" sz="quarter" idx="4"/>
          </p:nvPr>
        </p:nvSpPr>
        <p:spPr>
          <a:xfrm>
            <a:off x="22812204" y="12813338"/>
            <a:ext cx="969406" cy="902662"/>
          </a:xfrm>
          <a:prstGeom prst="rect">
            <a:avLst/>
          </a:prstGeom>
        </p:spPr>
        <p:txBody>
          <a:bodyPr lIns="78283" tIns="78283" rIns="78283" bIns="78283" anchor="t"/>
          <a:lstStyle>
            <a:lvl1pPr algn="ctr">
              <a:spcBef>
                <a:spcPts val="600"/>
              </a:spcBef>
              <a:defRPr sz="3000" b="1">
                <a:solidFill>
                  <a:srgbClr val="535353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2" r:id="rId3"/>
    <p:sldLayoutId id="2147483653" r:id="rId4"/>
    <p:sldLayoutId id="2147483654" r:id="rId5"/>
  </p:sldLayoutIdLst>
  <p:transition spd="med"/>
  <p:hf hdr="0" dt="0"/>
  <p:txStyles>
    <p:titleStyle>
      <a:lvl1pPr marL="0" marR="0" indent="0" algn="l" defTabSz="2438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400" b="1" i="0" u="none" strike="noStrike" cap="none" spc="0" baseline="0">
          <a:solidFill>
            <a:srgbClr val="FFFFFF"/>
          </a:solidFill>
          <a:uFillTx/>
          <a:latin typeface="Verdana"/>
          <a:ea typeface="Verdana"/>
          <a:cs typeface="Verdana"/>
          <a:sym typeface="Verdana"/>
        </a:defRPr>
      </a:lvl1pPr>
      <a:lvl2pPr marL="0" marR="0" indent="0" algn="l" defTabSz="2438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400" b="1" i="0" u="none" strike="noStrike" cap="none" spc="0" baseline="0">
          <a:solidFill>
            <a:srgbClr val="FFFFFF"/>
          </a:solidFill>
          <a:uFillTx/>
          <a:latin typeface="Verdana"/>
          <a:ea typeface="Verdana"/>
          <a:cs typeface="Verdana"/>
          <a:sym typeface="Verdana"/>
        </a:defRPr>
      </a:lvl2pPr>
      <a:lvl3pPr marL="0" marR="0" indent="0" algn="l" defTabSz="2438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400" b="1" i="0" u="none" strike="noStrike" cap="none" spc="0" baseline="0">
          <a:solidFill>
            <a:srgbClr val="FFFFFF"/>
          </a:solidFill>
          <a:uFillTx/>
          <a:latin typeface="Verdana"/>
          <a:ea typeface="Verdana"/>
          <a:cs typeface="Verdana"/>
          <a:sym typeface="Verdana"/>
        </a:defRPr>
      </a:lvl3pPr>
      <a:lvl4pPr marL="0" marR="0" indent="0" algn="l" defTabSz="2438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400" b="1" i="0" u="none" strike="noStrike" cap="none" spc="0" baseline="0">
          <a:solidFill>
            <a:srgbClr val="FFFFFF"/>
          </a:solidFill>
          <a:uFillTx/>
          <a:latin typeface="Verdana"/>
          <a:ea typeface="Verdana"/>
          <a:cs typeface="Verdana"/>
          <a:sym typeface="Verdana"/>
        </a:defRPr>
      </a:lvl4pPr>
      <a:lvl5pPr marL="0" marR="0" indent="0" algn="l" defTabSz="2438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400" b="1" i="0" u="none" strike="noStrike" cap="none" spc="0" baseline="0">
          <a:solidFill>
            <a:srgbClr val="FFFFFF"/>
          </a:solidFill>
          <a:uFillTx/>
          <a:latin typeface="Verdana"/>
          <a:ea typeface="Verdana"/>
          <a:cs typeface="Verdana"/>
          <a:sym typeface="Verdana"/>
        </a:defRPr>
      </a:lvl5pPr>
      <a:lvl6pPr marL="0" marR="0" indent="0" algn="l" defTabSz="2438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400" b="1" i="0" u="none" strike="noStrike" cap="none" spc="0" baseline="0">
          <a:solidFill>
            <a:srgbClr val="FFFFFF"/>
          </a:solidFill>
          <a:uFillTx/>
          <a:latin typeface="Verdana"/>
          <a:ea typeface="Verdana"/>
          <a:cs typeface="Verdana"/>
          <a:sym typeface="Verdana"/>
        </a:defRPr>
      </a:lvl6pPr>
      <a:lvl7pPr marL="0" marR="0" indent="0" algn="l" defTabSz="2438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400" b="1" i="0" u="none" strike="noStrike" cap="none" spc="0" baseline="0">
          <a:solidFill>
            <a:srgbClr val="FFFFFF"/>
          </a:solidFill>
          <a:uFillTx/>
          <a:latin typeface="Verdana"/>
          <a:ea typeface="Verdana"/>
          <a:cs typeface="Verdana"/>
          <a:sym typeface="Verdana"/>
        </a:defRPr>
      </a:lvl7pPr>
      <a:lvl8pPr marL="0" marR="0" indent="0" algn="l" defTabSz="2438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400" b="1" i="0" u="none" strike="noStrike" cap="none" spc="0" baseline="0">
          <a:solidFill>
            <a:srgbClr val="FFFFFF"/>
          </a:solidFill>
          <a:uFillTx/>
          <a:latin typeface="Verdana"/>
          <a:ea typeface="Verdana"/>
          <a:cs typeface="Verdana"/>
          <a:sym typeface="Verdana"/>
        </a:defRPr>
      </a:lvl8pPr>
      <a:lvl9pPr marL="0" marR="0" indent="0" algn="l" defTabSz="2438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400" b="1" i="0" u="none" strike="noStrike" cap="none" spc="0" baseline="0">
          <a:solidFill>
            <a:srgbClr val="FFFFFF"/>
          </a:solidFill>
          <a:uFillTx/>
          <a:latin typeface="Verdana"/>
          <a:ea typeface="Verdana"/>
          <a:cs typeface="Verdana"/>
          <a:sym typeface="Verdana"/>
        </a:defRPr>
      </a:lvl9pPr>
    </p:titleStyle>
    <p:bodyStyle>
      <a:lvl1pPr marL="0" marR="0" indent="0" algn="l" defTabSz="2438400" latinLnBrk="0">
        <a:lnSpc>
          <a:spcPct val="100000"/>
        </a:lnSpc>
        <a:spcBef>
          <a:spcPts val="1100"/>
        </a:spcBef>
        <a:spcAft>
          <a:spcPts val="0"/>
        </a:spcAft>
        <a:buClrTx/>
        <a:buSzTx/>
        <a:buFontTx/>
        <a:buNone/>
        <a:tabLst/>
        <a:defRPr sz="4800" b="0" i="1" u="none" strike="noStrike" cap="none" spc="0" baseline="0">
          <a:solidFill>
            <a:srgbClr val="FFFFFF"/>
          </a:solidFill>
          <a:uFillTx/>
          <a:latin typeface="Verdana"/>
          <a:ea typeface="Verdana"/>
          <a:cs typeface="Verdana"/>
          <a:sym typeface="Verdana"/>
        </a:defRPr>
      </a:lvl1pPr>
      <a:lvl2pPr marL="0" marR="0" indent="457200" algn="l" defTabSz="2438400" latinLnBrk="0">
        <a:lnSpc>
          <a:spcPct val="100000"/>
        </a:lnSpc>
        <a:spcBef>
          <a:spcPts val="1100"/>
        </a:spcBef>
        <a:spcAft>
          <a:spcPts val="0"/>
        </a:spcAft>
        <a:buClrTx/>
        <a:buSzTx/>
        <a:buFontTx/>
        <a:buNone/>
        <a:tabLst/>
        <a:defRPr sz="4800" b="0" i="1" u="none" strike="noStrike" cap="none" spc="0" baseline="0">
          <a:solidFill>
            <a:srgbClr val="FFFFFF"/>
          </a:solidFill>
          <a:uFillTx/>
          <a:latin typeface="Verdana"/>
          <a:ea typeface="Verdana"/>
          <a:cs typeface="Verdana"/>
          <a:sym typeface="Verdana"/>
        </a:defRPr>
      </a:lvl2pPr>
      <a:lvl3pPr marL="0" marR="0" indent="914400" algn="l" defTabSz="2438400" latinLnBrk="0">
        <a:lnSpc>
          <a:spcPct val="100000"/>
        </a:lnSpc>
        <a:spcBef>
          <a:spcPts val="1100"/>
        </a:spcBef>
        <a:spcAft>
          <a:spcPts val="0"/>
        </a:spcAft>
        <a:buClrTx/>
        <a:buSzTx/>
        <a:buFontTx/>
        <a:buNone/>
        <a:tabLst/>
        <a:defRPr sz="4800" b="0" i="1" u="none" strike="noStrike" cap="none" spc="0" baseline="0">
          <a:solidFill>
            <a:srgbClr val="FFFFFF"/>
          </a:solidFill>
          <a:uFillTx/>
          <a:latin typeface="Verdana"/>
          <a:ea typeface="Verdana"/>
          <a:cs typeface="Verdana"/>
          <a:sym typeface="Verdana"/>
        </a:defRPr>
      </a:lvl3pPr>
      <a:lvl4pPr marL="0" marR="0" indent="1371600" algn="l" defTabSz="2438400" latinLnBrk="0">
        <a:lnSpc>
          <a:spcPct val="100000"/>
        </a:lnSpc>
        <a:spcBef>
          <a:spcPts val="1100"/>
        </a:spcBef>
        <a:spcAft>
          <a:spcPts val="0"/>
        </a:spcAft>
        <a:buClrTx/>
        <a:buSzTx/>
        <a:buFontTx/>
        <a:buNone/>
        <a:tabLst/>
        <a:defRPr sz="4800" b="0" i="1" u="none" strike="noStrike" cap="none" spc="0" baseline="0">
          <a:solidFill>
            <a:srgbClr val="FFFFFF"/>
          </a:solidFill>
          <a:uFillTx/>
          <a:latin typeface="Verdana"/>
          <a:ea typeface="Verdana"/>
          <a:cs typeface="Verdana"/>
          <a:sym typeface="Verdana"/>
        </a:defRPr>
      </a:lvl4pPr>
      <a:lvl5pPr marL="0" marR="0" indent="1828800" algn="l" defTabSz="2438400" latinLnBrk="0">
        <a:lnSpc>
          <a:spcPct val="100000"/>
        </a:lnSpc>
        <a:spcBef>
          <a:spcPts val="1100"/>
        </a:spcBef>
        <a:spcAft>
          <a:spcPts val="0"/>
        </a:spcAft>
        <a:buClrTx/>
        <a:buSzTx/>
        <a:buFontTx/>
        <a:buNone/>
        <a:tabLst/>
        <a:defRPr sz="4800" b="0" i="1" u="none" strike="noStrike" cap="none" spc="0" baseline="0">
          <a:solidFill>
            <a:srgbClr val="FFFFFF"/>
          </a:solidFill>
          <a:uFillTx/>
          <a:latin typeface="Verdana"/>
          <a:ea typeface="Verdana"/>
          <a:cs typeface="Verdana"/>
          <a:sym typeface="Verdana"/>
        </a:defRPr>
      </a:lvl5pPr>
      <a:lvl6pPr marL="0" marR="0" indent="2286000" algn="l" defTabSz="2438400" latinLnBrk="0">
        <a:lnSpc>
          <a:spcPct val="100000"/>
        </a:lnSpc>
        <a:spcBef>
          <a:spcPts val="1100"/>
        </a:spcBef>
        <a:spcAft>
          <a:spcPts val="0"/>
        </a:spcAft>
        <a:buClrTx/>
        <a:buSzTx/>
        <a:buFontTx/>
        <a:buNone/>
        <a:tabLst/>
        <a:defRPr sz="4800" b="0" i="1" u="none" strike="noStrike" cap="none" spc="0" baseline="0">
          <a:solidFill>
            <a:srgbClr val="FFFFFF"/>
          </a:solidFill>
          <a:uFillTx/>
          <a:latin typeface="Verdana"/>
          <a:ea typeface="Verdana"/>
          <a:cs typeface="Verdana"/>
          <a:sym typeface="Verdana"/>
        </a:defRPr>
      </a:lvl6pPr>
      <a:lvl7pPr marL="0" marR="0" indent="2743200" algn="l" defTabSz="2438400" latinLnBrk="0">
        <a:lnSpc>
          <a:spcPct val="100000"/>
        </a:lnSpc>
        <a:spcBef>
          <a:spcPts val="1100"/>
        </a:spcBef>
        <a:spcAft>
          <a:spcPts val="0"/>
        </a:spcAft>
        <a:buClrTx/>
        <a:buSzTx/>
        <a:buFontTx/>
        <a:buNone/>
        <a:tabLst/>
        <a:defRPr sz="4800" b="0" i="1" u="none" strike="noStrike" cap="none" spc="0" baseline="0">
          <a:solidFill>
            <a:srgbClr val="FFFFFF"/>
          </a:solidFill>
          <a:uFillTx/>
          <a:latin typeface="Verdana"/>
          <a:ea typeface="Verdana"/>
          <a:cs typeface="Verdana"/>
          <a:sym typeface="Verdana"/>
        </a:defRPr>
      </a:lvl7pPr>
      <a:lvl8pPr marL="0" marR="0" indent="3200400" algn="l" defTabSz="2438400" latinLnBrk="0">
        <a:lnSpc>
          <a:spcPct val="100000"/>
        </a:lnSpc>
        <a:spcBef>
          <a:spcPts val="1100"/>
        </a:spcBef>
        <a:spcAft>
          <a:spcPts val="0"/>
        </a:spcAft>
        <a:buClrTx/>
        <a:buSzTx/>
        <a:buFontTx/>
        <a:buNone/>
        <a:tabLst/>
        <a:defRPr sz="4800" b="0" i="1" u="none" strike="noStrike" cap="none" spc="0" baseline="0">
          <a:solidFill>
            <a:srgbClr val="FFFFFF"/>
          </a:solidFill>
          <a:uFillTx/>
          <a:latin typeface="Verdana"/>
          <a:ea typeface="Verdana"/>
          <a:cs typeface="Verdana"/>
          <a:sym typeface="Verdana"/>
        </a:defRPr>
      </a:lvl8pPr>
      <a:lvl9pPr marL="0" marR="0" indent="3657600" algn="l" defTabSz="2438400" latinLnBrk="0">
        <a:lnSpc>
          <a:spcPct val="100000"/>
        </a:lnSpc>
        <a:spcBef>
          <a:spcPts val="1100"/>
        </a:spcBef>
        <a:spcAft>
          <a:spcPts val="0"/>
        </a:spcAft>
        <a:buClrTx/>
        <a:buSzTx/>
        <a:buFontTx/>
        <a:buNone/>
        <a:tabLst/>
        <a:defRPr sz="4800" b="0" i="1" u="none" strike="noStrike" cap="none" spc="0" baseline="0">
          <a:solidFill>
            <a:srgbClr val="FFFFFF"/>
          </a:solidFill>
          <a:uFillTx/>
          <a:latin typeface="Verdana"/>
          <a:ea typeface="Verdana"/>
          <a:cs typeface="Verdana"/>
          <a:sym typeface="Verdana"/>
        </a:defRPr>
      </a:lvl9pPr>
    </p:bodyStyle>
    <p:otherStyle>
      <a:lvl1pPr marL="0" marR="0" indent="0" algn="r" defTabSz="2438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NeueLT Std Lt"/>
        </a:defRPr>
      </a:lvl1pPr>
      <a:lvl2pPr marL="0" marR="0" indent="457200" algn="r" defTabSz="2438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NeueLT Std Lt"/>
        </a:defRPr>
      </a:lvl2pPr>
      <a:lvl3pPr marL="0" marR="0" indent="914400" algn="r" defTabSz="2438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NeueLT Std Lt"/>
        </a:defRPr>
      </a:lvl3pPr>
      <a:lvl4pPr marL="0" marR="0" indent="1371600" algn="r" defTabSz="2438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NeueLT Std Lt"/>
        </a:defRPr>
      </a:lvl4pPr>
      <a:lvl5pPr marL="0" marR="0" indent="1828800" algn="r" defTabSz="2438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NeueLT Std Lt"/>
        </a:defRPr>
      </a:lvl5pPr>
      <a:lvl6pPr marL="0" marR="0" indent="2286000" algn="r" defTabSz="2438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NeueLT Std Lt"/>
        </a:defRPr>
      </a:lvl6pPr>
      <a:lvl7pPr marL="0" marR="0" indent="2743200" algn="r" defTabSz="2438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NeueLT Std Lt"/>
        </a:defRPr>
      </a:lvl7pPr>
      <a:lvl8pPr marL="0" marR="0" indent="3200400" algn="r" defTabSz="2438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NeueLT Std Lt"/>
        </a:defRPr>
      </a:lvl8pPr>
      <a:lvl9pPr marL="0" marR="0" indent="3657600" algn="r" defTabSz="2438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NeueLT Std Lt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9137FC53-ECDA-951A-DADC-B448EAB3AF7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44" r="4544"/>
          <a:stretch/>
        </p:blipFill>
        <p:spPr>
          <a:xfrm>
            <a:off x="25400" y="0"/>
            <a:ext cx="24333201" cy="13716000"/>
          </a:xfrm>
          <a:prstGeom prst="rect">
            <a:avLst/>
          </a:prstGeom>
        </p:spPr>
      </p:pic>
      <p:sp>
        <p:nvSpPr>
          <p:cNvPr id="9" name="Rectangle">
            <a:extLst>
              <a:ext uri="{FF2B5EF4-FFF2-40B4-BE49-F238E27FC236}">
                <a16:creationId xmlns:a16="http://schemas.microsoft.com/office/drawing/2014/main" id="{72473347-6BEE-3525-8885-93B0C9BDE2E2}"/>
              </a:ext>
            </a:extLst>
          </p:cNvPr>
          <p:cNvSpPr/>
          <p:nvPr/>
        </p:nvSpPr>
        <p:spPr>
          <a:xfrm>
            <a:off x="-25400" y="-25400"/>
            <a:ext cx="24434800" cy="13766800"/>
          </a:xfrm>
          <a:prstGeom prst="rect">
            <a:avLst/>
          </a:prstGeom>
          <a:solidFill>
            <a:srgbClr val="535353">
              <a:alpha val="70000"/>
            </a:srgbClr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78" name="Rectangle"/>
          <p:cNvSpPr/>
          <p:nvPr/>
        </p:nvSpPr>
        <p:spPr>
          <a:xfrm>
            <a:off x="1016000" y="13512800"/>
            <a:ext cx="3815338" cy="203200"/>
          </a:xfrm>
          <a:prstGeom prst="rect">
            <a:avLst/>
          </a:prstGeom>
          <a:solidFill>
            <a:srgbClr val="585756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79" name="PPT 2 -"/>
          <p:cNvSpPr txBox="1"/>
          <p:nvPr/>
        </p:nvSpPr>
        <p:spPr>
          <a:xfrm>
            <a:off x="21547199" y="12813338"/>
            <a:ext cx="1406402" cy="6772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78283" tIns="78283" rIns="78283" bIns="78283">
            <a:spAutoFit/>
          </a:bodyPr>
          <a:lstStyle>
            <a:lvl1pPr algn="ctr" defTabSz="2438400">
              <a:spcBef>
                <a:spcPts val="600"/>
              </a:spcBef>
              <a:defRPr sz="3000" b="1">
                <a:solidFill>
                  <a:srgbClr val="535353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pPr>
              <a:defRPr b="0"/>
            </a:pPr>
            <a:r>
              <a:rPr b="1"/>
              <a:t>PPT 2 -</a:t>
            </a:r>
          </a:p>
        </p:txBody>
      </p:sp>
      <p:sp>
        <p:nvSpPr>
          <p:cNvPr id="80" name="Rectangle"/>
          <p:cNvSpPr/>
          <p:nvPr/>
        </p:nvSpPr>
        <p:spPr>
          <a:xfrm>
            <a:off x="21539200" y="13512800"/>
            <a:ext cx="1879600" cy="203200"/>
          </a:xfrm>
          <a:prstGeom prst="rect">
            <a:avLst/>
          </a:prstGeom>
          <a:solidFill>
            <a:srgbClr val="585756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81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22920941" y="12813338"/>
            <a:ext cx="386744" cy="677269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rPr/>
              <a:pPr/>
              <a:t>1</a:t>
            </a:fld>
            <a:endParaRPr/>
          </a:p>
        </p:txBody>
      </p:sp>
      <p:sp>
        <p:nvSpPr>
          <p:cNvPr id="83" name="Shape"/>
          <p:cNvSpPr/>
          <p:nvPr/>
        </p:nvSpPr>
        <p:spPr>
          <a:xfrm>
            <a:off x="24523" y="3896724"/>
            <a:ext cx="13772463" cy="492853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3" y="0"/>
                </a:moveTo>
                <a:lnTo>
                  <a:pt x="21600" y="0"/>
                </a:lnTo>
                <a:lnTo>
                  <a:pt x="19937" y="21600"/>
                </a:lnTo>
                <a:lnTo>
                  <a:pt x="0" y="21600"/>
                </a:lnTo>
                <a:lnTo>
                  <a:pt x="3" y="0"/>
                </a:lnTo>
                <a:close/>
              </a:path>
            </a:pathLst>
          </a:custGeom>
          <a:solidFill>
            <a:schemeClr val="accent6">
              <a:alpha val="90000"/>
            </a:schemeClr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 dirty="0"/>
          </a:p>
        </p:txBody>
      </p:sp>
      <p:sp>
        <p:nvSpPr>
          <p:cNvPr id="84" name="LESSON 2…"/>
          <p:cNvSpPr txBox="1"/>
          <p:nvPr/>
        </p:nvSpPr>
        <p:spPr>
          <a:xfrm>
            <a:off x="1016000" y="4706678"/>
            <a:ext cx="10382141" cy="257067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78283" tIns="78283" rIns="78283" bIns="78283">
            <a:spAutoFit/>
          </a:bodyPr>
          <a:lstStyle/>
          <a:p>
            <a:pPr defTabSz="2438400">
              <a:lnSpc>
                <a:spcPct val="80000"/>
              </a:lnSpc>
              <a:defRPr sz="6400" b="1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pPr>
            <a:r>
              <a:rPr lang="hi-IN" dirty="0"/>
              <a:t>पाठ 8</a:t>
            </a:r>
            <a:endParaRPr lang="en-IN" dirty="0"/>
          </a:p>
          <a:p>
            <a:pPr defTabSz="2438400">
              <a:lnSpc>
                <a:spcPct val="80000"/>
              </a:lnSpc>
              <a:defRPr sz="6400" b="1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pPr>
            <a:r>
              <a:rPr lang="hi-IN" dirty="0"/>
              <a:t>
ऑक्सीजन थेरेपी</a:t>
            </a:r>
            <a:endParaRPr lang="en-IN" dirty="0"/>
          </a:p>
        </p:txBody>
      </p:sp>
      <p:sp>
        <p:nvSpPr>
          <p:cNvPr id="85" name="Shape"/>
          <p:cNvSpPr/>
          <p:nvPr/>
        </p:nvSpPr>
        <p:spPr>
          <a:xfrm flipH="1">
            <a:off x="-87200" y="2457"/>
            <a:ext cx="24497477" cy="252214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0" y="21600"/>
                </a:lnTo>
                <a:lnTo>
                  <a:pt x="21600" y="21600"/>
                </a:lnTo>
                <a:lnTo>
                  <a:pt x="21600" y="0"/>
                </a:lnTo>
                <a:lnTo>
                  <a:pt x="19934" y="0"/>
                </a:lnTo>
                <a:lnTo>
                  <a:pt x="19328" y="7094"/>
                </a:lnTo>
                <a:lnTo>
                  <a:pt x="18721" y="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 w="12700" cap="flat">
            <a:noFill/>
            <a:miter lim="400000"/>
          </a:ln>
          <a:effectLst/>
        </p:spPr>
        <p:txBody>
          <a:bodyPr wrap="square" lIns="78283" tIns="78283" rIns="78283" bIns="78283" numCol="1" anchor="t">
            <a:noAutofit/>
          </a:bodyPr>
          <a:lstStyle/>
          <a:p>
            <a:endParaRPr/>
          </a:p>
        </p:txBody>
      </p:sp>
      <p:grpSp>
        <p:nvGrpSpPr>
          <p:cNvPr id="93" name="Group"/>
          <p:cNvGrpSpPr/>
          <p:nvPr/>
        </p:nvGrpSpPr>
        <p:grpSpPr>
          <a:xfrm>
            <a:off x="21539200" y="12813338"/>
            <a:ext cx="1879600" cy="902664"/>
            <a:chOff x="0" y="0"/>
            <a:chExt cx="1879600" cy="902662"/>
          </a:xfrm>
        </p:grpSpPr>
        <p:sp>
          <p:nvSpPr>
            <p:cNvPr id="91" name="PPT 2 - 1"/>
            <p:cNvSpPr txBox="1"/>
            <p:nvPr/>
          </p:nvSpPr>
          <p:spPr>
            <a:xfrm>
              <a:off x="76885" y="0"/>
              <a:ext cx="1725832" cy="61975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none" lIns="78283" tIns="78283" rIns="78283" bIns="78283" numCol="1" anchor="t">
              <a:spAutoFit/>
            </a:bodyPr>
            <a:lstStyle>
              <a:lvl1pPr algn="ctr" defTabSz="2438400">
                <a:spcBef>
                  <a:spcPts val="600"/>
                </a:spcBef>
                <a:defRPr sz="3000" b="1">
                  <a:solidFill>
                    <a:srgbClr val="535353"/>
                  </a:solidFill>
                  <a:latin typeface="Open Sans"/>
                  <a:ea typeface="Open Sans"/>
                  <a:cs typeface="Open Sans"/>
                  <a:sym typeface="Open Sans"/>
                </a:defRPr>
              </a:lvl1pPr>
            </a:lstStyle>
            <a:p>
              <a:pPr>
                <a:defRPr b="0"/>
              </a:pPr>
              <a:r>
                <a:rPr b="1" dirty="0">
                  <a:solidFill>
                    <a:schemeClr val="bg1"/>
                  </a:solidFill>
                </a:rPr>
                <a:t>PPT</a:t>
              </a:r>
              <a:r>
                <a:rPr lang="en-US" b="1" dirty="0">
                  <a:solidFill>
                    <a:schemeClr val="bg1"/>
                  </a:solidFill>
                </a:rPr>
                <a:t> 8 - 1</a:t>
              </a:r>
              <a:endParaRPr b="1" dirty="0">
                <a:solidFill>
                  <a:schemeClr val="bg1"/>
                </a:solidFill>
              </a:endParaRPr>
            </a:p>
          </p:txBody>
        </p:sp>
        <p:sp>
          <p:nvSpPr>
            <p:cNvPr id="92" name="Rectangle"/>
            <p:cNvSpPr/>
            <p:nvPr/>
          </p:nvSpPr>
          <p:spPr>
            <a:xfrm>
              <a:off x="0" y="699461"/>
              <a:ext cx="1879600" cy="203201"/>
            </a:xfrm>
            <a:prstGeom prst="rect">
              <a:avLst/>
            </a:prstGeom>
            <a:solidFill>
              <a:srgbClr val="585756"/>
            </a:solidFill>
            <a:ln w="12700" cap="flat">
              <a:noFill/>
              <a:miter lim="400000"/>
            </a:ln>
            <a:effectLst/>
          </p:spPr>
          <p:txBody>
            <a:bodyPr wrap="square" lIns="78283" tIns="78283" rIns="78283" bIns="78283" numCol="1" anchor="t">
              <a:noAutofit/>
            </a:bodyPr>
            <a:lstStyle/>
            <a:p>
              <a:endParaRPr/>
            </a:p>
          </p:txBody>
        </p:sp>
      </p:grpSp>
      <p:pic>
        <p:nvPicPr>
          <p:cNvPr id="95" name="MFR-logo-02.png" descr="MFR-logo-02.png"/>
          <p:cNvPicPr>
            <a:picLocks noChangeAspect="1"/>
          </p:cNvPicPr>
          <p:nvPr/>
        </p:nvPicPr>
        <p:blipFill>
          <a:blip r:embed="rId3" cstate="print"/>
          <a:srcRect t="12599" b="19178"/>
          <a:stretch>
            <a:fillRect/>
          </a:stretch>
        </p:blipFill>
        <p:spPr>
          <a:xfrm>
            <a:off x="16316126" y="7112432"/>
            <a:ext cx="7102674" cy="3425646"/>
          </a:xfrm>
          <a:prstGeom prst="rect">
            <a:avLst/>
          </a:prstGeom>
          <a:ln w="12700">
            <a:miter lim="400000"/>
          </a:ln>
        </p:spPr>
      </p:pic>
      <p:pic>
        <p:nvPicPr>
          <p:cNvPr id="3" name="Picture 2" descr="A logo with text on it&#10;&#10;AI-generated content may be incorrect.">
            <a:extLst>
              <a:ext uri="{FF2B5EF4-FFF2-40B4-BE49-F238E27FC236}">
                <a16:creationId xmlns:a16="http://schemas.microsoft.com/office/drawing/2014/main" id="{AD3090FD-6B08-3911-9B2E-4298BEB3182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34941"/>
            <a:ext cx="3258094" cy="2219517"/>
          </a:xfrm>
          <a:prstGeom prst="rect">
            <a:avLst/>
          </a:prstGeom>
        </p:spPr>
      </p:pic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2E9EC43E-C7B1-EF48-5F3B-E2AF3723BE8A}"/>
              </a:ext>
            </a:extLst>
          </p:cNvPr>
          <p:cNvSpPr/>
          <p:nvPr/>
        </p:nvSpPr>
        <p:spPr>
          <a:xfrm>
            <a:off x="4831337" y="354061"/>
            <a:ext cx="16234425" cy="992159"/>
          </a:xfrm>
          <a:prstGeom prst="roundRect">
            <a:avLst/>
          </a:prstGeom>
          <a:solidFill>
            <a:srgbClr val="FFFFFF"/>
          </a:solidFill>
          <a:ln w="25400" cap="flat">
            <a:solidFill>
              <a:schemeClr val="accent1"/>
            </a:solidFill>
            <a:prstDash val="solid"/>
            <a:round/>
          </a:ln>
          <a:effectLst>
            <a:outerShdw blurRad="101600" dist="12700" dir="2700000" rotWithShape="0">
              <a:srgbClr val="000000"/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8283" tIns="78283" rIns="78283" bIns="78283" numCol="1" spcCol="38100" rtlCol="0" anchor="t">
            <a:spAutoFit/>
          </a:bodyPr>
          <a:lstStyle/>
          <a:p>
            <a:r>
              <a:rPr kumimoji="0" lang="en-US" sz="4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 Black" panose="020B0A04020102020204" pitchFamily="34" charset="0"/>
                <a:sym typeface="Arial"/>
              </a:rPr>
              <a:t>              </a:t>
            </a:r>
            <a:r>
              <a:rPr lang="hi-IN" sz="4800" dirty="0">
                <a:latin typeface="Arial Black" panose="020B0A04020102020204" pitchFamily="34" charset="0"/>
              </a:rPr>
              <a:t>चिकित्सा प्रथम उत्तरदाता</a:t>
            </a:r>
            <a:endParaRPr kumimoji="0" lang="en-IN" sz="4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Arial Black" panose="020B0A04020102020204" pitchFamily="34" charset="0"/>
              <a:sym typeface="Arial"/>
            </a:endParaRPr>
          </a:p>
        </p:txBody>
      </p:sp>
      <p:sp>
        <p:nvSpPr>
          <p:cNvPr id="5" name="PEER | CSSR | INDIA">
            <a:extLst>
              <a:ext uri="{FF2B5EF4-FFF2-40B4-BE49-F238E27FC236}">
                <a16:creationId xmlns:a16="http://schemas.microsoft.com/office/drawing/2014/main" id="{BF3939D3-351C-1920-5FB5-72D79B8BD15F}"/>
              </a:ext>
            </a:extLst>
          </p:cNvPr>
          <p:cNvSpPr txBox="1"/>
          <p:nvPr/>
        </p:nvSpPr>
        <p:spPr>
          <a:xfrm>
            <a:off x="602390" y="12960656"/>
            <a:ext cx="4642558" cy="5274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78283" tIns="78283" rIns="78283" bIns="78283">
            <a:spAutoFit/>
          </a:bodyPr>
          <a:lstStyle>
            <a:lvl1pPr algn="ctr" defTabSz="2438400">
              <a:spcBef>
                <a:spcPts val="600"/>
              </a:spcBef>
              <a:defRPr sz="2400" spc="120">
                <a:solidFill>
                  <a:srgbClr val="535353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</a:lstStyle>
          <a:p>
            <a:r>
              <a:rPr lang="en-IN" dirty="0">
                <a:solidFill>
                  <a:schemeClr val="bg1"/>
                </a:solidFill>
              </a:rPr>
              <a:t>NDRF</a:t>
            </a:r>
            <a:r>
              <a:rPr dirty="0">
                <a:solidFill>
                  <a:schemeClr val="bg1"/>
                </a:solidFill>
              </a:rPr>
              <a:t> | </a:t>
            </a:r>
            <a:r>
              <a:rPr lang="en-US" dirty="0">
                <a:solidFill>
                  <a:schemeClr val="bg1"/>
                </a:solidFill>
              </a:rPr>
              <a:t>MFR</a:t>
            </a:r>
            <a:r>
              <a:rPr dirty="0">
                <a:solidFill>
                  <a:schemeClr val="bg1"/>
                </a:solidFill>
              </a:rPr>
              <a:t> | INDIA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089A9AF-EFE9-F3EE-20A7-32C58A487ED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250400" y="-2"/>
            <a:ext cx="2089451" cy="2247206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AC5EC712-4450-43FC-B492-DEDE81C3F3DA}"/>
              </a:ext>
            </a:extLst>
          </p:cNvPr>
          <p:cNvSpPr txBox="1"/>
          <p:nvPr/>
        </p:nvSpPr>
        <p:spPr>
          <a:xfrm>
            <a:off x="1016000" y="9635209"/>
            <a:ext cx="8463064" cy="126609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="horz" wrap="square" lIns="78283" tIns="78283" rIns="78283" bIns="78283" numCol="1" spcCol="38100" rtlCol="0" anchor="t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l" defTabSz="1662545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1pPr>
            <a:lvl2pPr marL="0" marR="0" indent="457200" algn="l" defTabSz="1662545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2pPr>
            <a:lvl3pPr marL="0" marR="0" indent="914400" algn="l" defTabSz="1662545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3pPr>
            <a:lvl4pPr marL="0" marR="0" indent="1371600" algn="l" defTabSz="1662545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4pPr>
            <a:lvl5pPr marL="0" marR="0" indent="1828800" algn="l" defTabSz="1662545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5pPr>
            <a:lvl6pPr marL="0" marR="0" indent="0" algn="l" defTabSz="1662545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6pPr>
            <a:lvl7pPr marL="0" marR="0" indent="0" algn="l" defTabSz="1662545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7pPr>
            <a:lvl8pPr marL="0" marR="0" indent="0" algn="l" defTabSz="1662545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8pPr>
            <a:lvl9pPr marL="0" marR="0" indent="0" algn="l" defTabSz="1662545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indent="0" algn="l" defTabSz="1662545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600" b="1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rPr>
              <a:t>Vetted by –</a:t>
            </a:r>
            <a:r>
              <a:rPr kumimoji="0" lang="en-US" sz="3600" b="1" i="0" u="none" strike="noStrike" cap="none" spc="0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rPr>
              <a:t>Sh</a:t>
            </a:r>
            <a:r>
              <a:rPr lang="en-US" b="1" dirty="0" err="1">
                <a:solidFill>
                  <a:schemeClr val="bg1"/>
                </a:solidFill>
              </a:rPr>
              <a:t>.</a:t>
            </a:r>
            <a:r>
              <a:rPr kumimoji="0" lang="en-US" sz="3600" b="1" i="0" u="none" strike="noStrike" cap="none" spc="0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rPr>
              <a:t>Pushpendra</a:t>
            </a:r>
            <a:r>
              <a:rPr kumimoji="0" lang="en-US" sz="3600" b="1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rPr>
              <a:t> Kumar, DC  </a:t>
            </a:r>
          </a:p>
          <a:p>
            <a:pPr marL="0" marR="0" indent="0" algn="l" defTabSz="1662545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b="1" dirty="0">
                <a:solidFill>
                  <a:schemeClr val="bg1"/>
                </a:solidFill>
              </a:rPr>
              <a:t>                    2 BN NDRF </a:t>
            </a:r>
            <a:endParaRPr kumimoji="0" lang="en-US" sz="3600" b="1" i="0" u="none" strike="noStrike" cap="none" spc="0" normalizeH="0" baseline="0" dirty="0">
              <a:ln>
                <a:noFill/>
              </a:ln>
              <a:solidFill>
                <a:schemeClr val="bg1"/>
              </a:solidFill>
              <a:effectLst/>
              <a:uFillTx/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Upon completing this lesson, you will be able to:">
            <a:extLst>
              <a:ext uri="{FF2B5EF4-FFF2-40B4-BE49-F238E27FC236}">
                <a16:creationId xmlns:a16="http://schemas.microsoft.com/office/drawing/2014/main" id="{C77F0D2F-63C2-DC7A-327A-7363CBB73A8D}"/>
              </a:ext>
            </a:extLst>
          </p:cNvPr>
          <p:cNvSpPr txBox="1">
            <a:spLocks/>
          </p:cNvSpPr>
          <p:nvPr/>
        </p:nvSpPr>
        <p:spPr>
          <a:xfrm>
            <a:off x="577892" y="2703577"/>
            <a:ext cx="7627938" cy="7756525"/>
          </a:xfrm>
          <a:prstGeom prst="rect">
            <a:avLst/>
          </a:prstGeom>
          <a:solidFill>
            <a:srgbClr val="E46C0A"/>
          </a:solidFill>
        </p:spPr>
        <p:txBody>
          <a:bodyPr lIns="89235" tIns="89235" rIns="89235" bIns="89235" anchor="t"/>
          <a:lstStyle>
            <a:lvl1pPr marL="0" marR="0" indent="0" algn="l" defTabSz="1896340" latinLnBrk="0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ClrTx/>
              <a:buSzTx/>
              <a:buFontTx/>
              <a:buNone/>
              <a:tabLst>
                <a:tab pos="2286000" algn="l"/>
                <a:tab pos="3644900" algn="l"/>
                <a:tab pos="5029200" algn="l"/>
                <a:tab pos="6388100" algn="l"/>
              </a:tabLst>
              <a:defRPr sz="4200" b="0" i="0" u="none" strike="noStrike" cap="none" spc="0" baseline="0">
                <a:solidFill>
                  <a:srgbClr val="000000"/>
                </a:solidFill>
                <a:uFillTx/>
                <a:latin typeface="Open Sans"/>
                <a:ea typeface="Open Sans"/>
                <a:cs typeface="Open Sans"/>
                <a:sym typeface="Open Sans"/>
              </a:defRPr>
            </a:lvl1pPr>
            <a:lvl2pPr marL="0" marR="0" indent="457200" algn="l" defTabSz="2438400" latinLnBrk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0" i="1" u="none" strike="noStrike" cap="none" spc="0" baseline="0">
                <a:solidFill>
                  <a:srgbClr val="FFFFFF"/>
                </a:solidFill>
                <a:uFillTx/>
                <a:latin typeface="Verdana"/>
                <a:ea typeface="Verdana"/>
                <a:cs typeface="Verdana"/>
                <a:sym typeface="Verdana"/>
              </a:defRPr>
            </a:lvl2pPr>
            <a:lvl3pPr marL="0" marR="0" indent="914400" algn="l" defTabSz="2438400" latinLnBrk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0" i="1" u="none" strike="noStrike" cap="none" spc="0" baseline="0">
                <a:solidFill>
                  <a:srgbClr val="FFFFFF"/>
                </a:solidFill>
                <a:uFillTx/>
                <a:latin typeface="Verdana"/>
                <a:ea typeface="Verdana"/>
                <a:cs typeface="Verdana"/>
                <a:sym typeface="Verdana"/>
              </a:defRPr>
            </a:lvl3pPr>
            <a:lvl4pPr marL="0" marR="0" indent="1371600" algn="l" defTabSz="2438400" latinLnBrk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0" i="1" u="none" strike="noStrike" cap="none" spc="0" baseline="0">
                <a:solidFill>
                  <a:srgbClr val="FFFFFF"/>
                </a:solidFill>
                <a:uFillTx/>
                <a:latin typeface="Verdana"/>
                <a:ea typeface="Verdana"/>
                <a:cs typeface="Verdana"/>
                <a:sym typeface="Verdana"/>
              </a:defRPr>
            </a:lvl4pPr>
            <a:lvl5pPr marL="0" marR="0" indent="1828800" algn="l" defTabSz="2438400" latinLnBrk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0" i="1" u="none" strike="noStrike" cap="none" spc="0" baseline="0">
                <a:solidFill>
                  <a:srgbClr val="FFFFFF"/>
                </a:solidFill>
                <a:uFillTx/>
                <a:latin typeface="Verdana"/>
                <a:ea typeface="Verdana"/>
                <a:cs typeface="Verdana"/>
                <a:sym typeface="Verdana"/>
              </a:defRPr>
            </a:lvl5pPr>
            <a:lvl6pPr marL="0" marR="0" indent="2286000" algn="l" defTabSz="2438400" latinLnBrk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0" i="1" u="none" strike="noStrike" cap="none" spc="0" baseline="0">
                <a:solidFill>
                  <a:srgbClr val="FFFFFF"/>
                </a:solidFill>
                <a:uFillTx/>
                <a:latin typeface="Verdana"/>
                <a:ea typeface="Verdana"/>
                <a:cs typeface="Verdana"/>
                <a:sym typeface="Verdana"/>
              </a:defRPr>
            </a:lvl6pPr>
            <a:lvl7pPr marL="0" marR="0" indent="2743200" algn="l" defTabSz="2438400" latinLnBrk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0" i="1" u="none" strike="noStrike" cap="none" spc="0" baseline="0">
                <a:solidFill>
                  <a:srgbClr val="FFFFFF"/>
                </a:solidFill>
                <a:uFillTx/>
                <a:latin typeface="Verdana"/>
                <a:ea typeface="Verdana"/>
                <a:cs typeface="Verdana"/>
                <a:sym typeface="Verdana"/>
              </a:defRPr>
            </a:lvl7pPr>
            <a:lvl8pPr marL="0" marR="0" indent="3200400" algn="l" defTabSz="2438400" latinLnBrk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0" i="1" u="none" strike="noStrike" cap="none" spc="0" baseline="0">
                <a:solidFill>
                  <a:srgbClr val="FFFFFF"/>
                </a:solidFill>
                <a:uFillTx/>
                <a:latin typeface="Verdana"/>
                <a:ea typeface="Verdana"/>
                <a:cs typeface="Verdana"/>
                <a:sym typeface="Verdana"/>
              </a:defRPr>
            </a:lvl8pPr>
            <a:lvl9pPr marL="0" marR="0" indent="3657600" algn="l" defTabSz="2438400" latinLnBrk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0" i="1" u="none" strike="noStrike" cap="none" spc="0" baseline="0">
                <a:solidFill>
                  <a:srgbClr val="FFFFFF"/>
                </a:solidFill>
                <a:uFillTx/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r>
              <a:rPr lang="hi-IN" sz="4800" dirty="0"/>
              <a:t>इस पाठ को पूरा करने पर, आप निम्न में सक्षम होंगे:</a:t>
            </a:r>
            <a:endParaRPr lang="en-US" sz="4800" dirty="0"/>
          </a:p>
        </p:txBody>
      </p:sp>
      <p:sp>
        <p:nvSpPr>
          <p:cNvPr id="6" name="OBJECTIVES">
            <a:extLst>
              <a:ext uri="{FF2B5EF4-FFF2-40B4-BE49-F238E27FC236}">
                <a16:creationId xmlns:a16="http://schemas.microsoft.com/office/drawing/2014/main" id="{D3DB3725-B6EF-8DE8-0BDC-B71D6415B706}"/>
              </a:ext>
            </a:extLst>
          </p:cNvPr>
          <p:cNvSpPr txBox="1"/>
          <p:nvPr/>
        </p:nvSpPr>
        <p:spPr>
          <a:xfrm>
            <a:off x="8661373" y="787889"/>
            <a:ext cx="2806256" cy="126609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="" val="1"/>
            </a:ext>
          </a:extLst>
        </p:spPr>
        <p:txBody>
          <a:bodyPr wrap="none" lIns="78283" tIns="78283" rIns="78283" bIns="78283">
            <a:spAutoFit/>
          </a:bodyPr>
          <a:lstStyle>
            <a:lvl1pPr defTabSz="1896340">
              <a:defRPr sz="7200" b="1">
                <a:solidFill>
                  <a:srgbClr val="C00000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r>
              <a:rPr lang="hi-IN" dirty="0"/>
              <a:t>उद्देश्य</a:t>
            </a:r>
            <a:endParaRPr dirty="0"/>
          </a:p>
        </p:txBody>
      </p:sp>
      <p:sp>
        <p:nvSpPr>
          <p:cNvPr id="14" name="Slide Number">
            <a:extLst>
              <a:ext uri="{FF2B5EF4-FFF2-40B4-BE49-F238E27FC236}">
                <a16:creationId xmlns:a16="http://schemas.microsoft.com/office/drawing/2014/main" id="{83C7BAED-6F29-E142-C962-8C88F04D95BB}"/>
              </a:ext>
            </a:extLst>
          </p:cNvPr>
          <p:cNvSpPr txBox="1">
            <a:spLocks noGrp="1"/>
          </p:cNvSpPr>
          <p:nvPr>
            <p:ph type="sldNum" sz="quarter" idx="2"/>
          </p:nvPr>
        </p:nvSpPr>
        <p:spPr>
          <a:xfrm>
            <a:off x="22920941" y="12813338"/>
            <a:ext cx="386744" cy="677269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rPr/>
              <a:t>2</a:t>
            </a:fld>
            <a:endParaRPr/>
          </a:p>
        </p:txBody>
      </p:sp>
      <p:sp>
        <p:nvSpPr>
          <p:cNvPr id="2" name="Name five situations in which…">
            <a:extLst>
              <a:ext uri="{FF2B5EF4-FFF2-40B4-BE49-F238E27FC236}">
                <a16:creationId xmlns:a16="http://schemas.microsoft.com/office/drawing/2014/main" id="{A1531404-055A-0B3E-FFED-C7A397EB056D}"/>
              </a:ext>
            </a:extLst>
          </p:cNvPr>
          <p:cNvSpPr txBox="1"/>
          <p:nvPr/>
        </p:nvSpPr>
        <p:spPr>
          <a:xfrm>
            <a:off x="11550362" y="4626277"/>
            <a:ext cx="12255746" cy="68060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78283" tIns="78283" rIns="78283" bIns="78283">
            <a:spAutoFit/>
          </a:bodyPr>
          <a:lstStyle/>
          <a:p>
            <a:pPr lvl="1" indent="0" defTabSz="1896340">
              <a:tabLst>
                <a:tab pos="2286000" algn="l"/>
                <a:tab pos="3644900" algn="l"/>
                <a:tab pos="5029200" algn="l"/>
                <a:tab pos="6388100" algn="l"/>
              </a:tabLst>
              <a:defRPr sz="4800">
                <a:latin typeface="Open Sans"/>
                <a:ea typeface="Open Sans"/>
                <a:cs typeface="Open Sans"/>
                <a:sym typeface="Open Sans"/>
              </a:defRPr>
            </a:pPr>
            <a:r>
              <a:rPr lang="hi-IN" dirty="0"/>
              <a:t>उन पांच स्थितियों के नाम जिनमें 
ऑक्सीजन के आवेदन का संकेत दिया गया है।  </a:t>
            </a:r>
            <a:endParaRPr lang="en-IN" dirty="0"/>
          </a:p>
          <a:p>
            <a:pPr lvl="1" indent="0" defTabSz="1896340">
              <a:tabLst>
                <a:tab pos="2286000" algn="l"/>
                <a:tab pos="3644900" algn="l"/>
                <a:tab pos="5029200" algn="l"/>
                <a:tab pos="6388100" algn="l"/>
              </a:tabLst>
              <a:defRPr sz="4800">
                <a:latin typeface="Open Sans"/>
                <a:ea typeface="Open Sans"/>
                <a:cs typeface="Open Sans"/>
                <a:sym typeface="Open Sans"/>
              </a:defRPr>
            </a:pPr>
            <a:r>
              <a:rPr lang="hi-IN" dirty="0"/>
              <a:t>
एक ऑरोफरीन्जियल वायुमार्ग, एक सीपीआर मास्क, एक बैग वाल्व मास्क का वर्णन </a:t>
            </a:r>
            <a:r>
              <a:rPr lang="hi-IN" dirty="0">
                <a:solidFill>
                  <a:srgbClr val="FF0000"/>
                </a:solidFill>
              </a:rPr>
              <a:t>करना</a:t>
            </a:r>
            <a:r>
              <a:rPr lang="hi-IN" dirty="0"/>
              <a:t> और उनके उपयोग का प्रदर्शन </a:t>
            </a:r>
            <a:r>
              <a:rPr lang="hi-IN" dirty="0">
                <a:solidFill>
                  <a:srgbClr val="FF0000"/>
                </a:solidFill>
              </a:rPr>
              <a:t>करना </a:t>
            </a:r>
            <a:r>
              <a:rPr lang="hi-IN" dirty="0"/>
              <a:t>।</a:t>
            </a:r>
            <a:endParaRPr lang="en-IN" dirty="0"/>
          </a:p>
          <a:p>
            <a:pPr lvl="1" indent="0" defTabSz="1896340">
              <a:tabLst>
                <a:tab pos="2286000" algn="l"/>
                <a:tab pos="3644900" algn="l"/>
                <a:tab pos="5029200" algn="l"/>
                <a:tab pos="6388100" algn="l"/>
              </a:tabLst>
              <a:defRPr sz="4800">
                <a:latin typeface="Open Sans"/>
                <a:ea typeface="Open Sans"/>
                <a:cs typeface="Open Sans"/>
                <a:sym typeface="Open Sans"/>
              </a:defRPr>
            </a:pPr>
            <a:r>
              <a:rPr lang="hi-IN" dirty="0"/>
              <a:t>
 </a:t>
            </a:r>
            <a:r>
              <a:rPr lang="hi-IN" dirty="0">
                <a:solidFill>
                  <a:srgbClr val="FF0000"/>
                </a:solidFill>
              </a:rPr>
              <a:t>एक ऑक्सीजन वितरण प्रणाली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hi-IN" dirty="0">
                <a:solidFill>
                  <a:srgbClr val="FF0000"/>
                </a:solidFill>
              </a:rPr>
              <a:t>के लिए उपकरणों के चार प्रमुख टुकड़ों की सूची बनाना</a:t>
            </a:r>
            <a:r>
              <a:rPr lang="hi-IN" dirty="0"/>
              <a:t>।</a:t>
            </a:r>
            <a:endParaRPr dirty="0"/>
          </a:p>
        </p:txBody>
      </p:sp>
      <p:grpSp>
        <p:nvGrpSpPr>
          <p:cNvPr id="3" name="Group">
            <a:extLst>
              <a:ext uri="{FF2B5EF4-FFF2-40B4-BE49-F238E27FC236}">
                <a16:creationId xmlns:a16="http://schemas.microsoft.com/office/drawing/2014/main" id="{57E688D6-75C0-CAB1-6B95-CDC314E6C616}"/>
              </a:ext>
            </a:extLst>
          </p:cNvPr>
          <p:cNvGrpSpPr/>
          <p:nvPr/>
        </p:nvGrpSpPr>
        <p:grpSpPr>
          <a:xfrm>
            <a:off x="9844663" y="4554121"/>
            <a:ext cx="1219201" cy="1681958"/>
            <a:chOff x="0" y="115975"/>
            <a:chExt cx="1219200" cy="1681957"/>
          </a:xfrm>
        </p:grpSpPr>
        <p:sp>
          <p:nvSpPr>
            <p:cNvPr id="5" name="Circle">
              <a:extLst>
                <a:ext uri="{FF2B5EF4-FFF2-40B4-BE49-F238E27FC236}">
                  <a16:creationId xmlns:a16="http://schemas.microsoft.com/office/drawing/2014/main" id="{52E44C68-1177-4940-C337-EBDCD1CF708D}"/>
                </a:ext>
              </a:extLst>
            </p:cNvPr>
            <p:cNvSpPr/>
            <p:nvPr/>
          </p:nvSpPr>
          <p:spPr>
            <a:xfrm>
              <a:off x="0" y="265245"/>
              <a:ext cx="1219200" cy="1219201"/>
            </a:xfrm>
            <a:prstGeom prst="ellipse">
              <a:avLst/>
            </a:prstGeom>
            <a:solidFill>
              <a:srgbClr val="DDDDDD"/>
            </a:solidFill>
            <a:ln w="12700" cap="flat">
              <a:noFill/>
              <a:miter lim="400000"/>
            </a:ln>
            <a:effectLst/>
          </p:spPr>
          <p:txBody>
            <a:bodyPr wrap="square" lIns="78283" tIns="78283" rIns="78283" bIns="78283" numCol="1" anchor="t">
              <a:noAutofit/>
            </a:bodyPr>
            <a:lstStyle/>
            <a:p>
              <a:endParaRPr/>
            </a:p>
          </p:txBody>
        </p:sp>
        <p:sp>
          <p:nvSpPr>
            <p:cNvPr id="15" name="1">
              <a:extLst>
                <a:ext uri="{FF2B5EF4-FFF2-40B4-BE49-F238E27FC236}">
                  <a16:creationId xmlns:a16="http://schemas.microsoft.com/office/drawing/2014/main" id="{39ADDA8F-5C3D-4081-E800-0985E9D252E4}"/>
                </a:ext>
              </a:extLst>
            </p:cNvPr>
            <p:cNvSpPr txBox="1"/>
            <p:nvPr/>
          </p:nvSpPr>
          <p:spPr>
            <a:xfrm>
              <a:off x="261804" y="115975"/>
              <a:ext cx="822592" cy="168195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78283" tIns="78283" rIns="78283" bIns="78283" numCol="1" anchor="t">
              <a:noAutofit/>
            </a:bodyPr>
            <a:lstStyle>
              <a:lvl1pPr>
                <a:defRPr sz="7200" i="1">
                  <a:solidFill>
                    <a:srgbClr val="C00000"/>
                  </a:solidFill>
                  <a:latin typeface="Open Sans"/>
                  <a:ea typeface="Open Sans"/>
                  <a:cs typeface="Open Sans"/>
                  <a:sym typeface="Open Sans"/>
                </a:defRPr>
              </a:lvl1pPr>
            </a:lstStyle>
            <a:p>
              <a:r>
                <a:t>1</a:t>
              </a:r>
            </a:p>
          </p:txBody>
        </p:sp>
      </p:grpSp>
      <p:grpSp>
        <p:nvGrpSpPr>
          <p:cNvPr id="16" name="Group">
            <a:extLst>
              <a:ext uri="{FF2B5EF4-FFF2-40B4-BE49-F238E27FC236}">
                <a16:creationId xmlns:a16="http://schemas.microsoft.com/office/drawing/2014/main" id="{83AE83DF-9F5B-EA2A-56CA-A1BFB2776123}"/>
              </a:ext>
            </a:extLst>
          </p:cNvPr>
          <p:cNvGrpSpPr/>
          <p:nvPr/>
        </p:nvGrpSpPr>
        <p:grpSpPr>
          <a:xfrm>
            <a:off x="9844663" y="7050840"/>
            <a:ext cx="1219201" cy="1681958"/>
            <a:chOff x="0" y="115975"/>
            <a:chExt cx="1219200" cy="1681957"/>
          </a:xfrm>
        </p:grpSpPr>
        <p:sp>
          <p:nvSpPr>
            <p:cNvPr id="17" name="Circle">
              <a:extLst>
                <a:ext uri="{FF2B5EF4-FFF2-40B4-BE49-F238E27FC236}">
                  <a16:creationId xmlns:a16="http://schemas.microsoft.com/office/drawing/2014/main" id="{23DF5FC5-DF16-E8E9-2403-96B06C886040}"/>
                </a:ext>
              </a:extLst>
            </p:cNvPr>
            <p:cNvSpPr/>
            <p:nvPr/>
          </p:nvSpPr>
          <p:spPr>
            <a:xfrm>
              <a:off x="0" y="265245"/>
              <a:ext cx="1219200" cy="1219201"/>
            </a:xfrm>
            <a:prstGeom prst="ellipse">
              <a:avLst/>
            </a:prstGeom>
            <a:solidFill>
              <a:srgbClr val="DDDDDD"/>
            </a:solidFill>
            <a:ln w="12700" cap="flat">
              <a:noFill/>
              <a:miter lim="400000"/>
            </a:ln>
            <a:effectLst/>
          </p:spPr>
          <p:txBody>
            <a:bodyPr wrap="square" lIns="78283" tIns="78283" rIns="78283" bIns="78283" numCol="1" anchor="t">
              <a:noAutofit/>
            </a:bodyPr>
            <a:lstStyle/>
            <a:p>
              <a:endParaRPr/>
            </a:p>
          </p:txBody>
        </p:sp>
        <p:sp>
          <p:nvSpPr>
            <p:cNvPr id="18" name="2">
              <a:extLst>
                <a:ext uri="{FF2B5EF4-FFF2-40B4-BE49-F238E27FC236}">
                  <a16:creationId xmlns:a16="http://schemas.microsoft.com/office/drawing/2014/main" id="{5C8B895B-5842-59D3-039C-890B8BEA8FE9}"/>
                </a:ext>
              </a:extLst>
            </p:cNvPr>
            <p:cNvSpPr txBox="1"/>
            <p:nvPr/>
          </p:nvSpPr>
          <p:spPr>
            <a:xfrm>
              <a:off x="261804" y="115975"/>
              <a:ext cx="822592" cy="168195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78283" tIns="78283" rIns="78283" bIns="78283" numCol="1" anchor="t">
              <a:noAutofit/>
            </a:bodyPr>
            <a:lstStyle>
              <a:lvl1pPr>
                <a:defRPr sz="7200" i="1">
                  <a:solidFill>
                    <a:srgbClr val="C00000"/>
                  </a:solidFill>
                  <a:latin typeface="Open Sans"/>
                  <a:ea typeface="Open Sans"/>
                  <a:cs typeface="Open Sans"/>
                  <a:sym typeface="Open Sans"/>
                </a:defRPr>
              </a:lvl1pPr>
            </a:lstStyle>
            <a:p>
              <a:r>
                <a:t>2</a:t>
              </a:r>
            </a:p>
          </p:txBody>
        </p:sp>
      </p:grpSp>
      <p:grpSp>
        <p:nvGrpSpPr>
          <p:cNvPr id="19" name="Group">
            <a:extLst>
              <a:ext uri="{FF2B5EF4-FFF2-40B4-BE49-F238E27FC236}">
                <a16:creationId xmlns:a16="http://schemas.microsoft.com/office/drawing/2014/main" id="{B4B62322-ED6C-BAF2-7894-A436EC0213B0}"/>
              </a:ext>
            </a:extLst>
          </p:cNvPr>
          <p:cNvGrpSpPr/>
          <p:nvPr/>
        </p:nvGrpSpPr>
        <p:grpSpPr>
          <a:xfrm>
            <a:off x="9844663" y="9735901"/>
            <a:ext cx="1219201" cy="1681958"/>
            <a:chOff x="0" y="115975"/>
            <a:chExt cx="1219200" cy="1681957"/>
          </a:xfrm>
        </p:grpSpPr>
        <p:sp>
          <p:nvSpPr>
            <p:cNvPr id="20" name="Circle">
              <a:extLst>
                <a:ext uri="{FF2B5EF4-FFF2-40B4-BE49-F238E27FC236}">
                  <a16:creationId xmlns:a16="http://schemas.microsoft.com/office/drawing/2014/main" id="{72BB5792-3A32-4F84-8CCC-B8049BC4C98F}"/>
                </a:ext>
              </a:extLst>
            </p:cNvPr>
            <p:cNvSpPr/>
            <p:nvPr/>
          </p:nvSpPr>
          <p:spPr>
            <a:xfrm>
              <a:off x="0" y="265245"/>
              <a:ext cx="1219200" cy="1219201"/>
            </a:xfrm>
            <a:prstGeom prst="ellipse">
              <a:avLst/>
            </a:prstGeom>
            <a:solidFill>
              <a:srgbClr val="DDDDDD"/>
            </a:solidFill>
            <a:ln w="12700" cap="flat">
              <a:noFill/>
              <a:miter lim="400000"/>
            </a:ln>
            <a:effectLst/>
          </p:spPr>
          <p:txBody>
            <a:bodyPr wrap="square" lIns="78283" tIns="78283" rIns="78283" bIns="78283" numCol="1" anchor="t">
              <a:noAutofit/>
            </a:bodyPr>
            <a:lstStyle/>
            <a:p>
              <a:endParaRPr/>
            </a:p>
          </p:txBody>
        </p:sp>
        <p:sp>
          <p:nvSpPr>
            <p:cNvPr id="21" name="3">
              <a:extLst>
                <a:ext uri="{FF2B5EF4-FFF2-40B4-BE49-F238E27FC236}">
                  <a16:creationId xmlns:a16="http://schemas.microsoft.com/office/drawing/2014/main" id="{8FE305ED-BB0C-42FF-028F-922E6DC7F652}"/>
                </a:ext>
              </a:extLst>
            </p:cNvPr>
            <p:cNvSpPr txBox="1"/>
            <p:nvPr/>
          </p:nvSpPr>
          <p:spPr>
            <a:xfrm>
              <a:off x="261804" y="115975"/>
              <a:ext cx="822592" cy="168195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78283" tIns="78283" rIns="78283" bIns="78283" numCol="1" anchor="t">
              <a:noAutofit/>
            </a:bodyPr>
            <a:lstStyle>
              <a:lvl1pPr>
                <a:defRPr sz="7200" i="1">
                  <a:solidFill>
                    <a:srgbClr val="C00000"/>
                  </a:solidFill>
                  <a:latin typeface="Open Sans"/>
                  <a:ea typeface="Open Sans"/>
                  <a:cs typeface="Open Sans"/>
                  <a:sym typeface="Open Sans"/>
                </a:defRPr>
              </a:lvl1pPr>
            </a:lstStyle>
            <a:p>
              <a:r>
                <a:t>3</a:t>
              </a:r>
            </a:p>
          </p:txBody>
        </p:sp>
      </p:grpSp>
      <p:pic>
        <p:nvPicPr>
          <p:cNvPr id="7" name="Picture 6">
            <a:extLst>
              <a:ext uri="{FF2B5EF4-FFF2-40B4-BE49-F238E27FC236}">
                <a16:creationId xmlns:a16="http://schemas.microsoft.com/office/drawing/2014/main" id="{B089A9AF-EFE9-F3EE-20A7-32C58A487E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69587" y="54736"/>
            <a:ext cx="2089451" cy="2247206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">
            <a:extLst>
              <a:ext uri="{FF2B5EF4-FFF2-40B4-BE49-F238E27FC236}">
                <a16:creationId xmlns:a16="http://schemas.microsoft.com/office/drawing/2014/main" id="{6B94FF5D-C055-CC88-7F74-42077F0A2C2F}"/>
              </a:ext>
            </a:extLst>
          </p:cNvPr>
          <p:cNvSpPr/>
          <p:nvPr/>
        </p:nvSpPr>
        <p:spPr>
          <a:xfrm>
            <a:off x="8167732" y="0"/>
            <a:ext cx="16216268" cy="1371600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 dirty="0"/>
          </a:p>
        </p:txBody>
      </p:sp>
      <p:sp>
        <p:nvSpPr>
          <p:cNvPr id="8" name="Rectangle">
            <a:extLst>
              <a:ext uri="{FF2B5EF4-FFF2-40B4-BE49-F238E27FC236}">
                <a16:creationId xmlns:a16="http://schemas.microsoft.com/office/drawing/2014/main" id="{61325C0C-41AE-336C-F4A0-EF06C028E7DD}"/>
              </a:ext>
            </a:extLst>
          </p:cNvPr>
          <p:cNvSpPr/>
          <p:nvPr/>
        </p:nvSpPr>
        <p:spPr>
          <a:xfrm>
            <a:off x="1016000" y="13512800"/>
            <a:ext cx="3815338" cy="203200"/>
          </a:xfrm>
          <a:prstGeom prst="rect">
            <a:avLst/>
          </a:prstGeom>
          <a:solidFill>
            <a:srgbClr val="585756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10" name="To provide the participant the knowledge and skills needed to render aid on-site to sick or injured persons, stabilize their condition and prepare them for transport to a medical facility.">
            <a:extLst>
              <a:ext uri="{FF2B5EF4-FFF2-40B4-BE49-F238E27FC236}">
                <a16:creationId xmlns:a16="http://schemas.microsoft.com/office/drawing/2014/main" id="{C53A0304-A326-4547-452C-71E9F43559D7}"/>
              </a:ext>
            </a:extLst>
          </p:cNvPr>
          <p:cNvSpPr txBox="1"/>
          <p:nvPr/>
        </p:nvSpPr>
        <p:spPr>
          <a:xfrm>
            <a:off x="8564880" y="3888736"/>
            <a:ext cx="15076257" cy="717747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50800" tIns="50800" rIns="50800" bIns="50800">
            <a:spAutoFit/>
          </a:bodyPr>
          <a:lstStyle>
            <a:lvl1pPr defTabSz="1896340">
              <a:lnSpc>
                <a:spcPct val="110000"/>
              </a:lnSpc>
              <a:spcBef>
                <a:spcPts val="1000"/>
              </a:spcBef>
              <a:tabLst>
                <a:tab pos="2286000" algn="l"/>
                <a:tab pos="3644900" algn="l"/>
                <a:tab pos="5029200" algn="l"/>
                <a:tab pos="6388100" algn="l"/>
              </a:tabLst>
              <a:defRPr sz="4800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</a:lstStyle>
          <a:p>
            <a:pPr marL="609600" indent="-609600">
              <a:spcBef>
                <a:spcPts val="4000"/>
              </a:spcBef>
              <a:buSzPct val="100000"/>
              <a:buChar char="•"/>
              <a:defRPr sz="6000">
                <a:latin typeface="Open Sans"/>
                <a:ea typeface="Open Sans"/>
                <a:cs typeface="Open Sans"/>
                <a:sym typeface="Open Sans"/>
              </a:defRPr>
            </a:pPr>
            <a:r>
              <a:rPr lang="hi-IN" dirty="0">
                <a:solidFill>
                  <a:schemeClr val="tx1"/>
                </a:solidFill>
              </a:rPr>
              <a:t>दिल की विफलता/दिल का दौरा
श्वसन की कमी
रक्तस्राव 
प्रसव की जटिलताएं 
विषाक्तता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13" name="Rectangle"/>
          <p:cNvSpPr/>
          <p:nvPr/>
        </p:nvSpPr>
        <p:spPr>
          <a:xfrm>
            <a:off x="1016000" y="13512800"/>
            <a:ext cx="3815338" cy="203200"/>
          </a:xfrm>
          <a:prstGeom prst="rect">
            <a:avLst/>
          </a:prstGeom>
          <a:solidFill>
            <a:srgbClr val="585756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114" name="PPT 2 -"/>
          <p:cNvSpPr txBox="1"/>
          <p:nvPr/>
        </p:nvSpPr>
        <p:spPr>
          <a:xfrm>
            <a:off x="21546983" y="12813338"/>
            <a:ext cx="1406835" cy="6197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78283" tIns="78283" rIns="78283" bIns="78283">
            <a:spAutoFit/>
          </a:bodyPr>
          <a:lstStyle>
            <a:lvl1pPr algn="ctr" defTabSz="2438400">
              <a:spcBef>
                <a:spcPts val="600"/>
              </a:spcBef>
              <a:defRPr sz="3000" b="1">
                <a:solidFill>
                  <a:srgbClr val="535353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pPr>
              <a:defRPr b="0"/>
            </a:pPr>
            <a:r>
              <a:rPr b="1" dirty="0"/>
              <a:t>PPT </a:t>
            </a:r>
            <a:r>
              <a:rPr lang="en-US" b="1" dirty="0"/>
              <a:t>8</a:t>
            </a:r>
            <a:r>
              <a:rPr b="1" dirty="0"/>
              <a:t> -</a:t>
            </a:r>
          </a:p>
        </p:txBody>
      </p:sp>
      <p:sp>
        <p:nvSpPr>
          <p:cNvPr id="115" name="Rectangle"/>
          <p:cNvSpPr/>
          <p:nvPr/>
        </p:nvSpPr>
        <p:spPr>
          <a:xfrm>
            <a:off x="21539200" y="13512800"/>
            <a:ext cx="1879600" cy="203200"/>
          </a:xfrm>
          <a:prstGeom prst="rect">
            <a:avLst/>
          </a:prstGeom>
          <a:solidFill>
            <a:srgbClr val="585756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116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22920941" y="12813338"/>
            <a:ext cx="720196" cy="699462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rPr/>
              <a:pPr/>
              <a:t>3</a:t>
            </a:fld>
            <a:endParaRPr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833C8EB-7C1D-DAD0-AD17-99A8DAFBDB0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16546" y="225393"/>
            <a:ext cx="2231141" cy="2428598"/>
          </a:xfrm>
          <a:prstGeom prst="rect">
            <a:avLst/>
          </a:prstGeom>
        </p:spPr>
      </p:pic>
      <p:pic>
        <p:nvPicPr>
          <p:cNvPr id="6" name="Picture 5" descr="A logo with text on it&#10;&#10;AI-generated content may be incorrect.">
            <a:extLst>
              <a:ext uri="{FF2B5EF4-FFF2-40B4-BE49-F238E27FC236}">
                <a16:creationId xmlns:a16="http://schemas.microsoft.com/office/drawing/2014/main" id="{F5C739D0-AF86-1D13-BC6B-9D81D33BECC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721" y="50560"/>
            <a:ext cx="3258094" cy="2137626"/>
          </a:xfrm>
          <a:prstGeom prst="rect">
            <a:avLst/>
          </a:prstGeom>
        </p:spPr>
      </p:pic>
      <p:sp>
        <p:nvSpPr>
          <p:cNvPr id="9" name="Course Purpose">
            <a:extLst>
              <a:ext uri="{FF2B5EF4-FFF2-40B4-BE49-F238E27FC236}">
                <a16:creationId xmlns:a16="http://schemas.microsoft.com/office/drawing/2014/main" id="{FCB9E74C-D255-2DB2-82AD-DD44C6B084D8}"/>
              </a:ext>
            </a:extLst>
          </p:cNvPr>
          <p:cNvSpPr txBox="1"/>
          <p:nvPr/>
        </p:nvSpPr>
        <p:spPr>
          <a:xfrm>
            <a:off x="742863" y="2812493"/>
            <a:ext cx="7113118" cy="109944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78283" tIns="78283" rIns="78283" bIns="78283">
            <a:spAutoFit/>
          </a:bodyPr>
          <a:lstStyle>
            <a:lvl1pPr defTabSz="1896340">
              <a:lnSpc>
                <a:spcPct val="80000"/>
              </a:lnSpc>
              <a:defRPr sz="7200" b="1" cap="all">
                <a:solidFill>
                  <a:srgbClr val="C00000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r>
              <a:rPr lang="hi-IN" dirty="0"/>
              <a:t>ऑक्सीजन थेरेपी</a:t>
            </a:r>
            <a:endParaRPr lang="en-IN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DC5EC64-2C3E-9CEC-2E91-7B7F26C69A9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787390" y="316089"/>
            <a:ext cx="2089451" cy="2247206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Immediate Sources of Information">
            <a:extLst>
              <a:ext uri="{FF2B5EF4-FFF2-40B4-BE49-F238E27FC236}">
                <a16:creationId xmlns:a16="http://schemas.microsoft.com/office/drawing/2014/main" id="{394206A9-DF43-ADF9-D42C-8660A8D80417}"/>
              </a:ext>
            </a:extLst>
          </p:cNvPr>
          <p:cNvSpPr txBox="1"/>
          <p:nvPr/>
        </p:nvSpPr>
        <p:spPr>
          <a:xfrm>
            <a:off x="1138382" y="2482640"/>
            <a:ext cx="18460257" cy="118254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78283" tIns="78283" rIns="78283" bIns="78283">
            <a:spAutoFit/>
          </a:bodyPr>
          <a:lstStyle>
            <a:lvl1pPr defTabSz="1896340">
              <a:lnSpc>
                <a:spcPct val="90000"/>
              </a:lnSpc>
              <a:defRPr sz="7200" b="1" cap="all">
                <a:solidFill>
                  <a:srgbClr val="C00000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r>
              <a:rPr lang="en-IN" dirty="0"/>
              <a:t>                     </a:t>
            </a:r>
            <a:r>
              <a:rPr lang="hi-IN" dirty="0"/>
              <a:t>ऑक्सीजन</a:t>
            </a:r>
            <a:r>
              <a:rPr lang="en-US" dirty="0"/>
              <a:t> </a:t>
            </a:r>
            <a:r>
              <a:rPr lang="hi-IN" dirty="0">
                <a:solidFill>
                  <a:schemeClr val="accent6"/>
                </a:solidFill>
              </a:rPr>
              <a:t>सिलेंडर</a:t>
            </a:r>
            <a:r>
              <a:rPr lang="hi-IN" dirty="0"/>
              <a:t> से जुड़े खतरे</a:t>
            </a:r>
            <a:endParaRPr lang="en-IN" dirty="0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773D70C7-66F7-0ECF-00DC-CF09DF337A2B}"/>
              </a:ext>
            </a:extLst>
          </p:cNvPr>
          <p:cNvGrpSpPr/>
          <p:nvPr/>
        </p:nvGrpSpPr>
        <p:grpSpPr>
          <a:xfrm>
            <a:off x="1014839" y="5168731"/>
            <a:ext cx="22862321" cy="4902587"/>
            <a:chOff x="1014839" y="5168731"/>
            <a:chExt cx="22862321" cy="4902587"/>
          </a:xfrm>
        </p:grpSpPr>
        <p:sp>
          <p:nvSpPr>
            <p:cNvPr id="15" name="Rounded Rectangle">
              <a:extLst>
                <a:ext uri="{FF2B5EF4-FFF2-40B4-BE49-F238E27FC236}">
                  <a16:creationId xmlns:a16="http://schemas.microsoft.com/office/drawing/2014/main" id="{5F42652E-A864-B7A7-37BA-97C3AEFDBCEF}"/>
                </a:ext>
              </a:extLst>
            </p:cNvPr>
            <p:cNvSpPr/>
            <p:nvPr/>
          </p:nvSpPr>
          <p:spPr>
            <a:xfrm>
              <a:off x="1014839" y="7023317"/>
              <a:ext cx="7366001" cy="3048001"/>
            </a:xfrm>
            <a:prstGeom prst="roundRect">
              <a:avLst>
                <a:gd name="adj" fmla="val 4167"/>
              </a:avLst>
            </a:prstGeom>
            <a:solidFill>
              <a:srgbClr val="EAEAEA"/>
            </a:solidFill>
            <a:ln w="12700">
              <a:miter lim="400000"/>
            </a:ln>
          </p:spPr>
          <p:txBody>
            <a:bodyPr lIns="78283" tIns="78283" rIns="78283" bIns="78283"/>
            <a:lstStyle/>
            <a:p>
              <a:endParaRPr/>
            </a:p>
          </p:txBody>
        </p:sp>
        <p:sp>
          <p:nvSpPr>
            <p:cNvPr id="16" name="Fire">
              <a:extLst>
                <a:ext uri="{FF2B5EF4-FFF2-40B4-BE49-F238E27FC236}">
                  <a16:creationId xmlns:a16="http://schemas.microsoft.com/office/drawing/2014/main" id="{6C97DA87-6E80-6022-A67A-7DE00DD85DE7}"/>
                </a:ext>
              </a:extLst>
            </p:cNvPr>
            <p:cNvSpPr txBox="1"/>
            <p:nvPr/>
          </p:nvSpPr>
          <p:spPr>
            <a:xfrm>
              <a:off x="1175812" y="8077417"/>
              <a:ext cx="7050077" cy="830997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lIns="0" tIns="0" rIns="0" bIns="0">
              <a:spAutoFit/>
            </a:bodyPr>
            <a:lstStyle>
              <a:lvl1pPr algn="ctr" defTabSz="1896340">
                <a:tabLst>
                  <a:tab pos="2286000" algn="l"/>
                  <a:tab pos="3644900" algn="l"/>
                  <a:tab pos="5029200" algn="l"/>
                  <a:tab pos="6388100" algn="l"/>
                </a:tabLst>
                <a:defRPr sz="5400">
                  <a:solidFill>
                    <a:srgbClr val="333840"/>
                  </a:solidFill>
                  <a:latin typeface="Open Sans Semibold"/>
                  <a:ea typeface="Open Sans Semibold"/>
                  <a:cs typeface="Open Sans Semibold"/>
                  <a:sym typeface="Open Sans Semibold"/>
                </a:defRPr>
              </a:lvl1pPr>
            </a:lstStyle>
            <a:p>
              <a:r>
                <a:rPr lang="hi-IN" dirty="0"/>
                <a:t>अग्‍नि</a:t>
              </a:r>
              <a:endParaRPr dirty="0"/>
            </a:p>
          </p:txBody>
        </p:sp>
        <p:sp>
          <p:nvSpPr>
            <p:cNvPr id="18" name="Rounded Rectangle">
              <a:extLst>
                <a:ext uri="{FF2B5EF4-FFF2-40B4-BE49-F238E27FC236}">
                  <a16:creationId xmlns:a16="http://schemas.microsoft.com/office/drawing/2014/main" id="{87625441-A8F2-2E4B-B5A1-C8F6FD69C537}"/>
                </a:ext>
              </a:extLst>
            </p:cNvPr>
            <p:cNvSpPr/>
            <p:nvPr/>
          </p:nvSpPr>
          <p:spPr>
            <a:xfrm>
              <a:off x="8763000" y="7023317"/>
              <a:ext cx="7366000" cy="3048001"/>
            </a:xfrm>
            <a:prstGeom prst="roundRect">
              <a:avLst>
                <a:gd name="adj" fmla="val 4167"/>
              </a:avLst>
            </a:prstGeom>
            <a:solidFill>
              <a:srgbClr val="EAEAEA"/>
            </a:solidFill>
            <a:ln w="12700">
              <a:miter lim="400000"/>
            </a:ln>
          </p:spPr>
          <p:txBody>
            <a:bodyPr lIns="78283" tIns="78283" rIns="78283" bIns="78283"/>
            <a:lstStyle/>
            <a:p>
              <a:endParaRPr/>
            </a:p>
          </p:txBody>
        </p:sp>
        <p:sp>
          <p:nvSpPr>
            <p:cNvPr id="20" name="Explosion…">
              <a:extLst>
                <a:ext uri="{FF2B5EF4-FFF2-40B4-BE49-F238E27FC236}">
                  <a16:creationId xmlns:a16="http://schemas.microsoft.com/office/drawing/2014/main" id="{3097C717-40EE-9C5F-E13C-6281D8D05828}"/>
                </a:ext>
              </a:extLst>
            </p:cNvPr>
            <p:cNvSpPr txBox="1"/>
            <p:nvPr/>
          </p:nvSpPr>
          <p:spPr>
            <a:xfrm>
              <a:off x="9947219" y="7607517"/>
              <a:ext cx="4997561" cy="1661993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lIns="0" tIns="0" rIns="0" bIns="0">
              <a:spAutoFit/>
            </a:bodyPr>
            <a:lstStyle/>
            <a:p>
              <a:pPr algn="ctr" defTabSz="1896340">
                <a:tabLst>
                  <a:tab pos="2286000" algn="l"/>
                  <a:tab pos="3644900" algn="l"/>
                  <a:tab pos="5029200" algn="l"/>
                  <a:tab pos="6388100" algn="l"/>
                </a:tabLst>
                <a:defRPr sz="5400">
                  <a:solidFill>
                    <a:srgbClr val="333840"/>
                  </a:solidFill>
                  <a:latin typeface="Open Sans Semibold"/>
                  <a:ea typeface="Open Sans Semibold"/>
                  <a:cs typeface="Open Sans Semibold"/>
                  <a:sym typeface="Open Sans Semibold"/>
                </a:defRPr>
              </a:pPr>
              <a:r>
                <a:rPr lang="hi-IN" dirty="0"/>
                <a:t>विस्फोट
(तेल, </a:t>
              </a:r>
              <a:r>
                <a:rPr lang="hi-IN" sz="5400" dirty="0">
                  <a:sym typeface="Open Sans Semibold"/>
                </a:rPr>
                <a:t>ग्रीस</a:t>
              </a:r>
              <a:r>
                <a:rPr lang="hi-IN" dirty="0"/>
                <a:t>)</a:t>
              </a:r>
              <a:endParaRPr dirty="0"/>
            </a:p>
          </p:txBody>
        </p:sp>
        <p:grpSp>
          <p:nvGrpSpPr>
            <p:cNvPr id="21" name="Group">
              <a:extLst>
                <a:ext uri="{FF2B5EF4-FFF2-40B4-BE49-F238E27FC236}">
                  <a16:creationId xmlns:a16="http://schemas.microsoft.com/office/drawing/2014/main" id="{C06D3B71-5A56-0BFB-1FED-5F6BC0A4A4CA}"/>
                </a:ext>
              </a:extLst>
            </p:cNvPr>
            <p:cNvGrpSpPr/>
            <p:nvPr/>
          </p:nvGrpSpPr>
          <p:grpSpPr>
            <a:xfrm>
              <a:off x="4332758" y="5168731"/>
              <a:ext cx="1219201" cy="1681958"/>
              <a:chOff x="0" y="115975"/>
              <a:chExt cx="1219200" cy="1681957"/>
            </a:xfrm>
          </p:grpSpPr>
          <p:sp>
            <p:nvSpPr>
              <p:cNvPr id="30" name="Circle">
                <a:extLst>
                  <a:ext uri="{FF2B5EF4-FFF2-40B4-BE49-F238E27FC236}">
                    <a16:creationId xmlns:a16="http://schemas.microsoft.com/office/drawing/2014/main" id="{3E8F0D90-DF25-7405-F4D7-2A2584B97CE9}"/>
                  </a:ext>
                </a:extLst>
              </p:cNvPr>
              <p:cNvSpPr/>
              <p:nvPr/>
            </p:nvSpPr>
            <p:spPr>
              <a:xfrm>
                <a:off x="0" y="265245"/>
                <a:ext cx="1219200" cy="1219201"/>
              </a:xfrm>
              <a:prstGeom prst="ellipse">
                <a:avLst/>
              </a:prstGeom>
              <a:solidFill>
                <a:srgbClr val="DDDDDD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78283" tIns="78283" rIns="78283" bIns="78283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31" name="1">
                <a:extLst>
                  <a:ext uri="{FF2B5EF4-FFF2-40B4-BE49-F238E27FC236}">
                    <a16:creationId xmlns:a16="http://schemas.microsoft.com/office/drawing/2014/main" id="{AD04978A-C2F9-824A-C6BF-A409FC573B36}"/>
                  </a:ext>
                </a:extLst>
              </p:cNvPr>
              <p:cNvSpPr txBox="1"/>
              <p:nvPr/>
            </p:nvSpPr>
            <p:spPr>
              <a:xfrm>
                <a:off x="261804" y="115975"/>
                <a:ext cx="822592" cy="1681958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</a:ext>
              </a:extLst>
            </p:spPr>
            <p:txBody>
              <a:bodyPr wrap="square" lIns="78283" tIns="78283" rIns="78283" bIns="78283" numCol="1" anchor="t">
                <a:noAutofit/>
              </a:bodyPr>
              <a:lstStyle>
                <a:lvl1pPr>
                  <a:defRPr sz="7200" i="1">
                    <a:solidFill>
                      <a:srgbClr val="C00000"/>
                    </a:solidFill>
                    <a:latin typeface="Open Sans"/>
                    <a:ea typeface="Open Sans"/>
                    <a:cs typeface="Open Sans"/>
                    <a:sym typeface="Open Sans"/>
                  </a:defRPr>
                </a:lvl1pPr>
              </a:lstStyle>
              <a:p>
                <a:r>
                  <a:t>1</a:t>
                </a:r>
              </a:p>
            </p:txBody>
          </p:sp>
        </p:grpSp>
        <p:sp>
          <p:nvSpPr>
            <p:cNvPr id="22" name="Rounded Rectangle">
              <a:extLst>
                <a:ext uri="{FF2B5EF4-FFF2-40B4-BE49-F238E27FC236}">
                  <a16:creationId xmlns:a16="http://schemas.microsoft.com/office/drawing/2014/main" id="{FCA91588-03F1-C76F-D9EF-2CEA52BB7B26}"/>
                </a:ext>
              </a:extLst>
            </p:cNvPr>
            <p:cNvSpPr/>
            <p:nvPr/>
          </p:nvSpPr>
          <p:spPr>
            <a:xfrm>
              <a:off x="16511159" y="7023317"/>
              <a:ext cx="7366001" cy="3048001"/>
            </a:xfrm>
            <a:prstGeom prst="roundRect">
              <a:avLst>
                <a:gd name="adj" fmla="val 4167"/>
              </a:avLst>
            </a:prstGeom>
            <a:solidFill>
              <a:srgbClr val="EAEAEA"/>
            </a:solidFill>
            <a:ln w="12700">
              <a:miter lim="400000"/>
            </a:ln>
          </p:spPr>
          <p:txBody>
            <a:bodyPr lIns="78283" tIns="78283" rIns="78283" bIns="78283"/>
            <a:lstStyle/>
            <a:p>
              <a:endParaRPr/>
            </a:p>
          </p:txBody>
        </p:sp>
        <p:sp>
          <p:nvSpPr>
            <p:cNvPr id="23" name="Valve damage">
              <a:extLst>
                <a:ext uri="{FF2B5EF4-FFF2-40B4-BE49-F238E27FC236}">
                  <a16:creationId xmlns:a16="http://schemas.microsoft.com/office/drawing/2014/main" id="{11B4973E-C163-1BD5-FE6E-28B338DE05A3}"/>
                </a:ext>
              </a:extLst>
            </p:cNvPr>
            <p:cNvSpPr txBox="1"/>
            <p:nvPr/>
          </p:nvSpPr>
          <p:spPr>
            <a:xfrm>
              <a:off x="17752141" y="8077417"/>
              <a:ext cx="4884038" cy="830997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lIns="0" tIns="0" rIns="0" bIns="0">
              <a:spAutoFit/>
            </a:bodyPr>
            <a:lstStyle>
              <a:lvl1pPr algn="ctr" defTabSz="1896340">
                <a:tabLst>
                  <a:tab pos="2286000" algn="l"/>
                  <a:tab pos="3644900" algn="l"/>
                  <a:tab pos="5029200" algn="l"/>
                  <a:tab pos="6388100" algn="l"/>
                </a:tabLst>
                <a:defRPr sz="5400">
                  <a:solidFill>
                    <a:srgbClr val="333840"/>
                  </a:solidFill>
                  <a:latin typeface="Open Sans Semibold"/>
                  <a:ea typeface="Open Sans Semibold"/>
                  <a:cs typeface="Open Sans Semibold"/>
                  <a:sym typeface="Open Sans Semibold"/>
                </a:defRPr>
              </a:lvl1pPr>
            </a:lstStyle>
            <a:p>
              <a:r>
                <a:rPr lang="hi-IN" dirty="0"/>
                <a:t>वाल्व क्षति</a:t>
              </a:r>
              <a:endParaRPr dirty="0"/>
            </a:p>
          </p:txBody>
        </p:sp>
        <p:grpSp>
          <p:nvGrpSpPr>
            <p:cNvPr id="24" name="Group">
              <a:extLst>
                <a:ext uri="{FF2B5EF4-FFF2-40B4-BE49-F238E27FC236}">
                  <a16:creationId xmlns:a16="http://schemas.microsoft.com/office/drawing/2014/main" id="{C15586E9-60B8-CF40-F6F8-459C76E0D468}"/>
                </a:ext>
              </a:extLst>
            </p:cNvPr>
            <p:cNvGrpSpPr/>
            <p:nvPr/>
          </p:nvGrpSpPr>
          <p:grpSpPr>
            <a:xfrm>
              <a:off x="11836400" y="5168731"/>
              <a:ext cx="1219200" cy="1681958"/>
              <a:chOff x="0" y="115975"/>
              <a:chExt cx="1219200" cy="1681957"/>
            </a:xfrm>
          </p:grpSpPr>
          <p:sp>
            <p:nvSpPr>
              <p:cNvPr id="28" name="Circle">
                <a:extLst>
                  <a:ext uri="{FF2B5EF4-FFF2-40B4-BE49-F238E27FC236}">
                    <a16:creationId xmlns:a16="http://schemas.microsoft.com/office/drawing/2014/main" id="{6E809B5D-A919-A1E1-6C7A-CECFE5702A5B}"/>
                  </a:ext>
                </a:extLst>
              </p:cNvPr>
              <p:cNvSpPr/>
              <p:nvPr/>
            </p:nvSpPr>
            <p:spPr>
              <a:xfrm>
                <a:off x="0" y="265245"/>
                <a:ext cx="1219200" cy="1219201"/>
              </a:xfrm>
              <a:prstGeom prst="ellipse">
                <a:avLst/>
              </a:prstGeom>
              <a:solidFill>
                <a:srgbClr val="DDDDDD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78283" tIns="78283" rIns="78283" bIns="78283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29" name="2">
                <a:extLst>
                  <a:ext uri="{FF2B5EF4-FFF2-40B4-BE49-F238E27FC236}">
                    <a16:creationId xmlns:a16="http://schemas.microsoft.com/office/drawing/2014/main" id="{E0A28F77-DF99-66D4-8361-C961DAB11D75}"/>
                  </a:ext>
                </a:extLst>
              </p:cNvPr>
              <p:cNvSpPr txBox="1"/>
              <p:nvPr/>
            </p:nvSpPr>
            <p:spPr>
              <a:xfrm>
                <a:off x="261804" y="115975"/>
                <a:ext cx="822592" cy="1681958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</a:ext>
              </a:extLst>
            </p:spPr>
            <p:txBody>
              <a:bodyPr wrap="square" lIns="78283" tIns="78283" rIns="78283" bIns="78283" numCol="1" anchor="t">
                <a:noAutofit/>
              </a:bodyPr>
              <a:lstStyle>
                <a:lvl1pPr>
                  <a:defRPr sz="7200" i="1">
                    <a:solidFill>
                      <a:srgbClr val="C00000"/>
                    </a:solidFill>
                    <a:latin typeface="Open Sans"/>
                    <a:ea typeface="Open Sans"/>
                    <a:cs typeface="Open Sans"/>
                    <a:sym typeface="Open Sans"/>
                  </a:defRPr>
                </a:lvl1pPr>
              </a:lstStyle>
              <a:p>
                <a:r>
                  <a:t>2</a:t>
                </a:r>
              </a:p>
            </p:txBody>
          </p:sp>
        </p:grpSp>
        <p:grpSp>
          <p:nvGrpSpPr>
            <p:cNvPr id="25" name="Group">
              <a:extLst>
                <a:ext uri="{FF2B5EF4-FFF2-40B4-BE49-F238E27FC236}">
                  <a16:creationId xmlns:a16="http://schemas.microsoft.com/office/drawing/2014/main" id="{144E591C-4729-98EE-9213-2B94181FB1AE}"/>
                </a:ext>
              </a:extLst>
            </p:cNvPr>
            <p:cNvGrpSpPr/>
            <p:nvPr/>
          </p:nvGrpSpPr>
          <p:grpSpPr>
            <a:xfrm>
              <a:off x="19584559" y="5168731"/>
              <a:ext cx="1219201" cy="1681958"/>
              <a:chOff x="0" y="115975"/>
              <a:chExt cx="1219200" cy="1681957"/>
            </a:xfrm>
          </p:grpSpPr>
          <p:sp>
            <p:nvSpPr>
              <p:cNvPr id="26" name="Circle">
                <a:extLst>
                  <a:ext uri="{FF2B5EF4-FFF2-40B4-BE49-F238E27FC236}">
                    <a16:creationId xmlns:a16="http://schemas.microsoft.com/office/drawing/2014/main" id="{F487B665-F85A-1460-2CD7-193CC3E2C948}"/>
                  </a:ext>
                </a:extLst>
              </p:cNvPr>
              <p:cNvSpPr/>
              <p:nvPr/>
            </p:nvSpPr>
            <p:spPr>
              <a:xfrm>
                <a:off x="0" y="265245"/>
                <a:ext cx="1219200" cy="1219201"/>
              </a:xfrm>
              <a:prstGeom prst="ellipse">
                <a:avLst/>
              </a:prstGeom>
              <a:solidFill>
                <a:srgbClr val="DDDDDD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78283" tIns="78283" rIns="78283" bIns="78283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27" name="3">
                <a:extLst>
                  <a:ext uri="{FF2B5EF4-FFF2-40B4-BE49-F238E27FC236}">
                    <a16:creationId xmlns:a16="http://schemas.microsoft.com/office/drawing/2014/main" id="{AA4DF3DE-26DB-4524-82C4-085CDB9E9D74}"/>
                  </a:ext>
                </a:extLst>
              </p:cNvPr>
              <p:cNvSpPr txBox="1"/>
              <p:nvPr/>
            </p:nvSpPr>
            <p:spPr>
              <a:xfrm>
                <a:off x="274504" y="115975"/>
                <a:ext cx="822592" cy="1681958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</a:ext>
              </a:extLst>
            </p:spPr>
            <p:txBody>
              <a:bodyPr wrap="square" lIns="78283" tIns="78283" rIns="78283" bIns="78283" numCol="1" anchor="t">
                <a:noAutofit/>
              </a:bodyPr>
              <a:lstStyle>
                <a:lvl1pPr>
                  <a:defRPr sz="7200" i="1">
                    <a:solidFill>
                      <a:srgbClr val="C00000"/>
                    </a:solidFill>
                    <a:latin typeface="Open Sans"/>
                    <a:ea typeface="Open Sans"/>
                    <a:cs typeface="Open Sans"/>
                    <a:sym typeface="Open Sans"/>
                  </a:defRPr>
                </a:lvl1pPr>
              </a:lstStyle>
              <a:p>
                <a:r>
                  <a:t>3</a:t>
                </a:r>
              </a:p>
            </p:txBody>
          </p:sp>
        </p:grpSp>
      </p:grpSp>
      <p:pic>
        <p:nvPicPr>
          <p:cNvPr id="2" name="Picture 1">
            <a:extLst>
              <a:ext uri="{FF2B5EF4-FFF2-40B4-BE49-F238E27FC236}">
                <a16:creationId xmlns:a16="http://schemas.microsoft.com/office/drawing/2014/main" id="{704A210F-5F33-6138-837C-F65A24A1120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69587" y="54736"/>
            <a:ext cx="2089451" cy="22472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3596727"/>
      </p:ext>
    </p:extLst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B6F5A7E-A494-9098-1E91-0870A366E24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Immediate Sources of Information">
            <a:extLst>
              <a:ext uri="{FF2B5EF4-FFF2-40B4-BE49-F238E27FC236}">
                <a16:creationId xmlns:a16="http://schemas.microsoft.com/office/drawing/2014/main" id="{CBD8D404-223A-6EFF-C15E-6CC2BF76D750}"/>
              </a:ext>
            </a:extLst>
          </p:cNvPr>
          <p:cNvSpPr txBox="1"/>
          <p:nvPr/>
        </p:nvSpPr>
        <p:spPr>
          <a:xfrm>
            <a:off x="1138382" y="2482640"/>
            <a:ext cx="18460257" cy="118254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78283" tIns="78283" rIns="78283" bIns="78283">
            <a:spAutoFit/>
          </a:bodyPr>
          <a:lstStyle>
            <a:lvl1pPr defTabSz="1896340">
              <a:lnSpc>
                <a:spcPct val="90000"/>
              </a:lnSpc>
              <a:defRPr sz="7200" b="1" cap="all">
                <a:solidFill>
                  <a:srgbClr val="C00000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r>
              <a:rPr lang="hi-IN" dirty="0"/>
              <a:t>सिलेंडर प्रकार</a:t>
            </a:r>
            <a:endParaRPr lang="en-IN" dirty="0"/>
          </a:p>
        </p:txBody>
      </p:sp>
      <p:pic>
        <p:nvPicPr>
          <p:cNvPr id="2" name="Image" descr="Image">
            <a:extLst>
              <a:ext uri="{FF2B5EF4-FFF2-40B4-BE49-F238E27FC236}">
                <a16:creationId xmlns:a16="http://schemas.microsoft.com/office/drawing/2014/main" id="{488D6637-2E07-779B-C32E-9EDB9D204DF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93578" y="3169920"/>
            <a:ext cx="16596844" cy="10027920"/>
          </a:xfrm>
          <a:prstGeom prst="rect">
            <a:avLst/>
          </a:prstGeom>
          <a:ln w="12700">
            <a:miter lim="400000"/>
          </a:ln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92FA246C-28B1-DC61-DFDB-81786E9BF9F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069587" y="54736"/>
            <a:ext cx="2089451" cy="22472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1505896"/>
      </p:ext>
    </p:extLst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0A9F046-78DA-609A-0514-77C879CFBA8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">
            <a:extLst>
              <a:ext uri="{FF2B5EF4-FFF2-40B4-BE49-F238E27FC236}">
                <a16:creationId xmlns:a16="http://schemas.microsoft.com/office/drawing/2014/main" id="{F8916F04-2154-1843-60C0-54A73C78EB5F}"/>
              </a:ext>
            </a:extLst>
          </p:cNvPr>
          <p:cNvSpPr/>
          <p:nvPr/>
        </p:nvSpPr>
        <p:spPr>
          <a:xfrm>
            <a:off x="8167732" y="0"/>
            <a:ext cx="16216268" cy="1371600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 dirty="0"/>
          </a:p>
        </p:txBody>
      </p:sp>
      <p:sp>
        <p:nvSpPr>
          <p:cNvPr id="8" name="Rectangle">
            <a:extLst>
              <a:ext uri="{FF2B5EF4-FFF2-40B4-BE49-F238E27FC236}">
                <a16:creationId xmlns:a16="http://schemas.microsoft.com/office/drawing/2014/main" id="{27CC4947-401F-954E-36AE-4BDE3332CAF7}"/>
              </a:ext>
            </a:extLst>
          </p:cNvPr>
          <p:cNvSpPr/>
          <p:nvPr/>
        </p:nvSpPr>
        <p:spPr>
          <a:xfrm>
            <a:off x="1016000" y="13512800"/>
            <a:ext cx="3815338" cy="203200"/>
          </a:xfrm>
          <a:prstGeom prst="rect">
            <a:avLst/>
          </a:prstGeom>
          <a:solidFill>
            <a:srgbClr val="585756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10" name="To provide the participant the knowledge and skills needed to render aid on-site to sick or injured persons, stabilize their condition and prepare them for transport to a medical facility.">
            <a:extLst>
              <a:ext uri="{FF2B5EF4-FFF2-40B4-BE49-F238E27FC236}">
                <a16:creationId xmlns:a16="http://schemas.microsoft.com/office/drawing/2014/main" id="{226E3D1B-2467-655A-98B6-7270B9DAC4C9}"/>
              </a:ext>
            </a:extLst>
          </p:cNvPr>
          <p:cNvSpPr txBox="1"/>
          <p:nvPr/>
        </p:nvSpPr>
        <p:spPr>
          <a:xfrm>
            <a:off x="8564880" y="3888736"/>
            <a:ext cx="15076257" cy="465473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50800" tIns="50800" rIns="50800" bIns="50800">
            <a:spAutoFit/>
          </a:bodyPr>
          <a:lstStyle>
            <a:lvl1pPr defTabSz="1896340">
              <a:lnSpc>
                <a:spcPct val="110000"/>
              </a:lnSpc>
              <a:spcBef>
                <a:spcPts val="1000"/>
              </a:spcBef>
              <a:tabLst>
                <a:tab pos="2286000" algn="l"/>
                <a:tab pos="3644900" algn="l"/>
                <a:tab pos="5029200" algn="l"/>
                <a:tab pos="6388100" algn="l"/>
              </a:tabLst>
              <a:defRPr sz="4800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</a:lstStyle>
          <a:p>
            <a:pPr marL="609600" indent="-609600">
              <a:spcBef>
                <a:spcPts val="4000"/>
              </a:spcBef>
              <a:buSzPct val="100000"/>
              <a:buChar char="•"/>
              <a:defRPr sz="6000">
                <a:latin typeface="Open Sans"/>
                <a:ea typeface="Open Sans"/>
                <a:cs typeface="Open Sans"/>
                <a:sym typeface="Open Sans"/>
              </a:defRPr>
            </a:pPr>
            <a:r>
              <a:rPr lang="hi-IN" dirty="0">
                <a:solidFill>
                  <a:schemeClr val="tx1"/>
                </a:solidFill>
              </a:rPr>
              <a:t>ऑक्सीजन देने से पहले दबाव को 40-70 पीएसआई तक कम करें।   एक पूर्ण सिलेंडर में दबाव 2,000-2,200 पीएसआई है।
फ्लो मीटर और प्रेशर रेगुलेटर का प्रयोग करें।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13" name="Rectangle">
            <a:extLst>
              <a:ext uri="{FF2B5EF4-FFF2-40B4-BE49-F238E27FC236}">
                <a16:creationId xmlns:a16="http://schemas.microsoft.com/office/drawing/2014/main" id="{CB84F6C0-F070-ED8E-EC30-E734AF31E4F5}"/>
              </a:ext>
            </a:extLst>
          </p:cNvPr>
          <p:cNvSpPr/>
          <p:nvPr/>
        </p:nvSpPr>
        <p:spPr>
          <a:xfrm>
            <a:off x="1016000" y="13512800"/>
            <a:ext cx="3815338" cy="203200"/>
          </a:xfrm>
          <a:prstGeom prst="rect">
            <a:avLst/>
          </a:prstGeom>
          <a:solidFill>
            <a:srgbClr val="585756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114" name="PPT 2 -">
            <a:extLst>
              <a:ext uri="{FF2B5EF4-FFF2-40B4-BE49-F238E27FC236}">
                <a16:creationId xmlns:a16="http://schemas.microsoft.com/office/drawing/2014/main" id="{D76E8952-42A8-C094-7EE2-192C9953F54F}"/>
              </a:ext>
            </a:extLst>
          </p:cNvPr>
          <p:cNvSpPr txBox="1"/>
          <p:nvPr/>
        </p:nvSpPr>
        <p:spPr>
          <a:xfrm>
            <a:off x="21546983" y="12813338"/>
            <a:ext cx="1406835" cy="6197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78283" tIns="78283" rIns="78283" bIns="78283">
            <a:spAutoFit/>
          </a:bodyPr>
          <a:lstStyle>
            <a:lvl1pPr algn="ctr" defTabSz="2438400">
              <a:spcBef>
                <a:spcPts val="600"/>
              </a:spcBef>
              <a:defRPr sz="3000" b="1">
                <a:solidFill>
                  <a:srgbClr val="535353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pPr>
              <a:defRPr b="0"/>
            </a:pPr>
            <a:r>
              <a:rPr b="1" dirty="0"/>
              <a:t>PPT </a:t>
            </a:r>
            <a:r>
              <a:rPr lang="en-US" b="1" dirty="0"/>
              <a:t>8</a:t>
            </a:r>
            <a:r>
              <a:rPr b="1" dirty="0"/>
              <a:t> -</a:t>
            </a:r>
          </a:p>
        </p:txBody>
      </p:sp>
      <p:sp>
        <p:nvSpPr>
          <p:cNvPr id="115" name="Rectangle">
            <a:extLst>
              <a:ext uri="{FF2B5EF4-FFF2-40B4-BE49-F238E27FC236}">
                <a16:creationId xmlns:a16="http://schemas.microsoft.com/office/drawing/2014/main" id="{C3BA7544-A8E7-F626-4634-3B8411A87AA0}"/>
              </a:ext>
            </a:extLst>
          </p:cNvPr>
          <p:cNvSpPr/>
          <p:nvPr/>
        </p:nvSpPr>
        <p:spPr>
          <a:xfrm>
            <a:off x="21539200" y="13512800"/>
            <a:ext cx="1879600" cy="203200"/>
          </a:xfrm>
          <a:prstGeom prst="rect">
            <a:avLst/>
          </a:prstGeom>
          <a:solidFill>
            <a:srgbClr val="585756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116" name="Slide Number">
            <a:extLst>
              <a:ext uri="{FF2B5EF4-FFF2-40B4-BE49-F238E27FC236}">
                <a16:creationId xmlns:a16="http://schemas.microsoft.com/office/drawing/2014/main" id="{BEE9881E-3D61-13B5-F0B5-6D1C4332EF89}"/>
              </a:ext>
            </a:extLst>
          </p:cNvPr>
          <p:cNvSpPr txBox="1">
            <a:spLocks noGrp="1"/>
          </p:cNvSpPr>
          <p:nvPr>
            <p:ph type="sldNum" sz="quarter" idx="2"/>
          </p:nvPr>
        </p:nvSpPr>
        <p:spPr>
          <a:xfrm>
            <a:off x="22920941" y="12813338"/>
            <a:ext cx="720196" cy="699462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rPr/>
              <a:pPr/>
              <a:t>6</a:t>
            </a:fld>
            <a:endParaRPr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18EF037-A575-FC0A-8D69-35005A57F7D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16546" y="225393"/>
            <a:ext cx="2231141" cy="2428598"/>
          </a:xfrm>
          <a:prstGeom prst="rect">
            <a:avLst/>
          </a:prstGeom>
        </p:spPr>
      </p:pic>
      <p:pic>
        <p:nvPicPr>
          <p:cNvPr id="6" name="Picture 5" descr="A logo with text on it&#10;&#10;AI-generated content may be incorrect.">
            <a:extLst>
              <a:ext uri="{FF2B5EF4-FFF2-40B4-BE49-F238E27FC236}">
                <a16:creationId xmlns:a16="http://schemas.microsoft.com/office/drawing/2014/main" id="{3BD9BDDE-C669-F1AF-9C02-616B533A3D2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721" y="50560"/>
            <a:ext cx="3258094" cy="2137626"/>
          </a:xfrm>
          <a:prstGeom prst="rect">
            <a:avLst/>
          </a:prstGeom>
        </p:spPr>
      </p:pic>
      <p:sp>
        <p:nvSpPr>
          <p:cNvPr id="9" name="Course Purpose">
            <a:extLst>
              <a:ext uri="{FF2B5EF4-FFF2-40B4-BE49-F238E27FC236}">
                <a16:creationId xmlns:a16="http://schemas.microsoft.com/office/drawing/2014/main" id="{E0769636-3C13-2D1C-696F-25871711E4BE}"/>
              </a:ext>
            </a:extLst>
          </p:cNvPr>
          <p:cNvSpPr txBox="1"/>
          <p:nvPr/>
        </p:nvSpPr>
        <p:spPr>
          <a:xfrm>
            <a:off x="742863" y="2812493"/>
            <a:ext cx="7113118" cy="19858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78283" tIns="78283" rIns="78283" bIns="78283">
            <a:spAutoFit/>
          </a:bodyPr>
          <a:lstStyle>
            <a:lvl1pPr defTabSz="1896340">
              <a:lnSpc>
                <a:spcPct val="80000"/>
              </a:lnSpc>
              <a:defRPr sz="7200" b="1" cap="all">
                <a:solidFill>
                  <a:srgbClr val="C00000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r>
              <a:rPr lang="hi-IN" dirty="0"/>
              <a:t>ऑक्सीजन देते समय सावधानियां</a:t>
            </a:r>
            <a:endParaRPr lang="en-IN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94AB698A-065B-8557-2EAF-58D2746197E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787390" y="316089"/>
            <a:ext cx="2089451" cy="22472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9194520"/>
      </p:ext>
    </p:extLst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Circle"/>
          <p:cNvSpPr/>
          <p:nvPr/>
        </p:nvSpPr>
        <p:spPr>
          <a:xfrm>
            <a:off x="-8639176" y="-8445205"/>
            <a:ext cx="19547984" cy="19547984"/>
          </a:xfrm>
          <a:prstGeom prst="ellipse">
            <a:avLst/>
          </a:prstGeom>
          <a:gradFill>
            <a:gsLst>
              <a:gs pos="0">
                <a:srgbClr val="DA751A"/>
              </a:gs>
              <a:gs pos="57570">
                <a:srgbClr val="E67C1D"/>
              </a:gs>
              <a:gs pos="100000">
                <a:srgbClr val="F28320"/>
              </a:gs>
            </a:gsLst>
            <a:lin ang="4595515"/>
          </a:gra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pic>
        <p:nvPicPr>
          <p:cNvPr id="122" name="IMG-3642.JPG" descr="IMG-3642.JPG"/>
          <p:cNvPicPr>
            <a:picLocks noChangeAspect="1"/>
          </p:cNvPicPr>
          <p:nvPr/>
        </p:nvPicPr>
        <p:blipFill>
          <a:blip r:embed="rId2"/>
          <a:srcRect l="25406"/>
          <a:stretch>
            <a:fillRect/>
          </a:stretch>
        </p:blipFill>
        <p:spPr>
          <a:xfrm flipH="1">
            <a:off x="-2789159" y="-627962"/>
            <a:ext cx="12809302" cy="1144786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0873" h="21600" extrusionOk="0">
                <a:moveTo>
                  <a:pt x="360" y="0"/>
                </a:moveTo>
                <a:cubicBezTo>
                  <a:pt x="-727" y="5723"/>
                  <a:pt x="646" y="11946"/>
                  <a:pt x="4490" y="16396"/>
                </a:cubicBezTo>
                <a:cubicBezTo>
                  <a:pt x="7486" y="19866"/>
                  <a:pt x="11414" y="21600"/>
                  <a:pt x="15340" y="21600"/>
                </a:cubicBezTo>
                <a:cubicBezTo>
                  <a:pt x="17219" y="21600"/>
                  <a:pt x="19096" y="21199"/>
                  <a:pt x="20873" y="20405"/>
                </a:cubicBezTo>
                <a:lnTo>
                  <a:pt x="20873" y="0"/>
                </a:lnTo>
                <a:lnTo>
                  <a:pt x="360" y="0"/>
                </a:lnTo>
                <a:close/>
              </a:path>
            </a:pathLst>
          </a:custGeom>
          <a:ln w="12700">
            <a:miter lim="400000"/>
          </a:ln>
        </p:spPr>
      </p:pic>
      <p:sp>
        <p:nvSpPr>
          <p:cNvPr id="124" name="Rectangle"/>
          <p:cNvSpPr/>
          <p:nvPr/>
        </p:nvSpPr>
        <p:spPr>
          <a:xfrm>
            <a:off x="1016000" y="13512800"/>
            <a:ext cx="3815338" cy="203200"/>
          </a:xfrm>
          <a:prstGeom prst="rect">
            <a:avLst/>
          </a:prstGeom>
          <a:solidFill>
            <a:srgbClr val="585756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126" name="Rectangle"/>
          <p:cNvSpPr/>
          <p:nvPr/>
        </p:nvSpPr>
        <p:spPr>
          <a:xfrm>
            <a:off x="21539200" y="13512800"/>
            <a:ext cx="1879600" cy="203200"/>
          </a:xfrm>
          <a:prstGeom prst="rect">
            <a:avLst/>
          </a:prstGeom>
          <a:solidFill>
            <a:srgbClr val="585756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127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22920940" y="12813338"/>
            <a:ext cx="860669" cy="699462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rPr/>
              <a:t>7</a:t>
            </a:fld>
            <a:endParaRPr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E9A6B61E-3BFB-8B6A-B54D-9BFC4C887C61}"/>
              </a:ext>
            </a:extLst>
          </p:cNvPr>
          <p:cNvSpPr/>
          <p:nvPr/>
        </p:nvSpPr>
        <p:spPr>
          <a:xfrm>
            <a:off x="14412458" y="1915775"/>
            <a:ext cx="3951723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hi-IN" sz="8800" b="1" dirty="0">
                <a:ln/>
                <a:solidFill>
                  <a:schemeClr val="accent6">
                    <a:lumMod val="75000"/>
                  </a:schemeClr>
                </a:solidFill>
              </a:rPr>
              <a:t>धन्यवाद</a:t>
            </a:r>
            <a:endParaRPr lang="en-US" sz="8800" b="1" cap="none" spc="0" dirty="0">
              <a:ln/>
              <a:solidFill>
                <a:schemeClr val="accent6">
                  <a:lumMod val="75000"/>
                </a:schemeClr>
              </a:solidFill>
              <a:effectLst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E650F79-7DDC-3572-24A0-923746DF37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727110" y="3617460"/>
            <a:ext cx="11691690" cy="8274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20C1AD7E-4FE2-D77A-4C48-400BC315C74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069587" y="54736"/>
            <a:ext cx="2089451" cy="2247206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theme/theme1.xml><?xml version="1.0" encoding="utf-8"?>
<a:theme xmlns:a="http://schemas.openxmlformats.org/drawingml/2006/main" name="Default Design">
  <a:themeElements>
    <a:clrScheme name="Default Design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BBE0E3"/>
      </a:accent1>
      <a:accent2>
        <a:srgbClr val="333399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Default Design">
      <a:majorFont>
        <a:latin typeface="Helvetica"/>
        <a:ea typeface="Helvetica"/>
        <a:cs typeface="Helvetica"/>
      </a:majorFont>
      <a:minorFont>
        <a:latin typeface="Calibri"/>
        <a:ea typeface="Calibri"/>
        <a:cs typeface="Calibri"/>
      </a:minorFont>
    </a:fontScheme>
    <a:fmtScheme name="Default Design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01600" dist="12700" dir="2700000" rotWithShape="0">
              <a:srgbClr val="000000"/>
            </a:outerShdw>
          </a:effectLst>
        </a:effectStyle>
        <a:effectStyle>
          <a:effectLst>
            <a:outerShdw blurRad="101600" dist="12700" dir="2700000" rotWithShape="0">
              <a:srgbClr val="000000"/>
            </a:outerShdw>
          </a:effectLst>
        </a:effectStyle>
        <a:effectStyle>
          <a:effectLst>
            <a:outerShdw blurRad="50800" dist="127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101600" dist="12700" dir="2700000" rotWithShape="0">
            <a:srgbClr val="000000"/>
          </a:outerShdw>
        </a:effectLst>
        <a:sp3d/>
      </a:spPr>
      <a:bodyPr rot="0" spcFirstLastPara="1" vertOverflow="overflow" horzOverflow="overflow" vert="horz" wrap="square" lIns="78283" tIns="78283" rIns="78283" bIns="78283" numCol="1" spcCol="38100" rtlCol="0" anchor="t">
        <a:spAutoFit/>
      </a:bodyPr>
      <a:lstStyle>
        <a:defPPr marL="0" marR="0" indent="0" algn="l" defTabSz="1662545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50800" dist="127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78283" tIns="78283" rIns="78283" bIns="78283" numCol="1" spcCol="38100" rtlCol="0" anchor="t">
        <a:spAutoFit/>
      </a:bodyPr>
      <a:lstStyle>
        <a:defPPr marL="0" marR="0" indent="0" algn="l" defTabSz="1662545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Default Design">
  <a:themeElements>
    <a:clrScheme name="Default Design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BBE0E3"/>
      </a:accent1>
      <a:accent2>
        <a:srgbClr val="333399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Default Design">
      <a:majorFont>
        <a:latin typeface="Helvetica"/>
        <a:ea typeface="Helvetica"/>
        <a:cs typeface="Helvetica"/>
      </a:majorFont>
      <a:minorFont>
        <a:latin typeface="Calibri"/>
        <a:ea typeface="Calibri"/>
        <a:cs typeface="Calibri"/>
      </a:minorFont>
    </a:fontScheme>
    <a:fmtScheme name="Default Design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01600" dist="12700" dir="2700000" rotWithShape="0">
              <a:srgbClr val="000000"/>
            </a:outerShdw>
          </a:effectLst>
        </a:effectStyle>
        <a:effectStyle>
          <a:effectLst>
            <a:outerShdw blurRad="101600" dist="12700" dir="2700000" rotWithShape="0">
              <a:srgbClr val="000000"/>
            </a:outerShdw>
          </a:effectLst>
        </a:effectStyle>
        <a:effectStyle>
          <a:effectLst>
            <a:outerShdw blurRad="50800" dist="127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101600" dist="12700" dir="2700000" rotWithShape="0">
            <a:srgbClr val="000000"/>
          </a:outerShdw>
        </a:effectLst>
        <a:sp3d/>
      </a:spPr>
      <a:bodyPr rot="0" spcFirstLastPara="1" vertOverflow="overflow" horzOverflow="overflow" vert="horz" wrap="square" lIns="78283" tIns="78283" rIns="78283" bIns="78283" numCol="1" spcCol="38100" rtlCol="0" anchor="t">
        <a:spAutoFit/>
      </a:bodyPr>
      <a:lstStyle>
        <a:defPPr marL="0" marR="0" indent="0" algn="l" defTabSz="1662545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50800" dist="127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78283" tIns="78283" rIns="78283" bIns="78283" numCol="1" spcCol="38100" rtlCol="0" anchor="t">
        <a:spAutoFit/>
      </a:bodyPr>
      <a:lstStyle>
        <a:defPPr marL="0" marR="0" indent="0" algn="l" defTabSz="1662545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309</TotalTime>
  <Words>196</Words>
  <Application>Microsoft Office PowerPoint</Application>
  <PresentationFormat>Custom</PresentationFormat>
  <Paragraphs>36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4" baseType="lpstr">
      <vt:lpstr>Arial</vt:lpstr>
      <vt:lpstr>Arial Black</vt:lpstr>
      <vt:lpstr>Calibri</vt:lpstr>
      <vt:lpstr>Open Sans</vt:lpstr>
      <vt:lpstr>Open Sans Semibold</vt:lpstr>
      <vt:lpstr>Verdana</vt:lpstr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Kamal Mehra</dc:creator>
  <cp:lastModifiedBy>HP</cp:lastModifiedBy>
  <cp:revision>54</cp:revision>
  <dcterms:modified xsi:type="dcterms:W3CDTF">2025-12-20T12:39:24Z</dcterms:modified>
</cp:coreProperties>
</file>