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75" r:id="rId4"/>
    <p:sldId id="297" r:id="rId5"/>
    <p:sldId id="276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321" r:id="rId26"/>
    <p:sldId id="274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1E077A-0A68-4DAA-956A-A5F6F321AF44}" v="147" dt="2025-09-15T11:53:29.350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25" autoAdjust="0"/>
    <p:restoredTop sz="94660"/>
  </p:normalViewPr>
  <p:slideViewPr>
    <p:cSldViewPr snapToGrid="0">
      <p:cViewPr varScale="1">
        <p:scale>
          <a:sx n="53" d="100"/>
          <a:sy n="53" d="100"/>
        </p:scale>
        <p:origin x="738" y="10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AN SINGH" userId="cf93d647e8583ced" providerId="LiveId" clId="{0369EAA2-502D-4E43-A93D-DD36393BC89F}"/>
    <pc:docChg chg="undo custSel modSld">
      <pc:chgData name="CHARAN SINGH" userId="cf93d647e8583ced" providerId="LiveId" clId="{0369EAA2-502D-4E43-A93D-DD36393BC89F}" dt="2025-09-15T11:53:15.153" v="319"/>
      <pc:docMkLst>
        <pc:docMk/>
      </pc:docMkLst>
      <pc:sldChg chg="modSp mod">
        <pc:chgData name="CHARAN SINGH" userId="cf93d647e8583ced" providerId="LiveId" clId="{0369EAA2-502D-4E43-A93D-DD36393BC89F}" dt="2025-09-12T07:49:46.028" v="1"/>
        <pc:sldMkLst>
          <pc:docMk/>
          <pc:sldMk cId="0" sldId="256"/>
        </pc:sldMkLst>
        <pc:spChg chg="mod">
          <ac:chgData name="CHARAN SINGH" userId="cf93d647e8583ced" providerId="LiveId" clId="{0369EAA2-502D-4E43-A93D-DD36393BC89F}" dt="2025-09-12T07:49:35.516" v="0" actId="207"/>
          <ac:spMkLst>
            <pc:docMk/>
            <pc:sldMk cId="0" sldId="256"/>
            <ac:spMk id="4" creationId="{2E9EC43E-C7B1-EF48-5F3B-E2AF3723BE8A}"/>
          </ac:spMkLst>
        </pc:spChg>
        <pc:spChg chg="mod">
          <ac:chgData name="CHARAN SINGH" userId="cf93d647e8583ced" providerId="LiveId" clId="{0369EAA2-502D-4E43-A93D-DD36393BC89F}" dt="2025-09-12T07:49:46.028" v="1"/>
          <ac:spMkLst>
            <pc:docMk/>
            <pc:sldMk cId="0" sldId="256"/>
            <ac:spMk id="84" creationId="{00000000-0000-0000-0000-000000000000}"/>
          </ac:spMkLst>
        </pc:spChg>
      </pc:sldChg>
      <pc:sldChg chg="modSp mod">
        <pc:chgData name="CHARAN SINGH" userId="cf93d647e8583ced" providerId="LiveId" clId="{0369EAA2-502D-4E43-A93D-DD36393BC89F}" dt="2025-09-15T11:41:50.521" v="219" actId="20577"/>
        <pc:sldMkLst>
          <pc:docMk/>
          <pc:sldMk cId="0" sldId="257"/>
        </pc:sldMkLst>
        <pc:spChg chg="mod">
          <ac:chgData name="CHARAN SINGH" userId="cf93d647e8583ced" providerId="LiveId" clId="{0369EAA2-502D-4E43-A93D-DD36393BC89F}" dt="2025-09-15T11:41:50.521" v="219" actId="20577"/>
          <ac:spMkLst>
            <pc:docMk/>
            <pc:sldMk cId="0" sldId="257"/>
            <ac:spMk id="2" creationId="{320D5963-5616-DE9C-DD87-2C9C0B0FB324}"/>
          </ac:spMkLst>
        </pc:spChg>
        <pc:spChg chg="mod">
          <ac:chgData name="CHARAN SINGH" userId="cf93d647e8583ced" providerId="LiveId" clId="{0369EAA2-502D-4E43-A93D-DD36393BC89F}" dt="2025-09-15T11:38:43.568" v="209" actId="20577"/>
          <ac:spMkLst>
            <pc:docMk/>
            <pc:sldMk cId="0" sldId="257"/>
            <ac:spMk id="6" creationId="{D3DB3725-B6EF-8DE8-0BDC-B71D6415B706}"/>
          </ac:spMkLst>
        </pc:spChg>
      </pc:sldChg>
      <pc:sldChg chg="modSp mod">
        <pc:chgData name="CHARAN SINGH" userId="cf93d647e8583ced" providerId="LiveId" clId="{0369EAA2-502D-4E43-A93D-DD36393BC89F}" dt="2025-09-12T10:50:08.941" v="115" actId="255"/>
        <pc:sldMkLst>
          <pc:docMk/>
          <pc:sldMk cId="0" sldId="274"/>
        </pc:sldMkLst>
        <pc:spChg chg="mod">
          <ac:chgData name="CHARAN SINGH" userId="cf93d647e8583ced" providerId="LiveId" clId="{0369EAA2-502D-4E43-A93D-DD36393BC89F}" dt="2025-09-12T10:50:08.941" v="115" actId="255"/>
          <ac:spMkLst>
            <pc:docMk/>
            <pc:sldMk cId="0" sldId="274"/>
            <ac:spMk id="2" creationId="{E9A6B61E-3BFB-8B6A-B54D-9BFC4C887C61}"/>
          </ac:spMkLst>
        </pc:spChg>
      </pc:sldChg>
      <pc:sldChg chg="modSp mod">
        <pc:chgData name="CHARAN SINGH" userId="cf93d647e8583ced" providerId="LiveId" clId="{0369EAA2-502D-4E43-A93D-DD36393BC89F}" dt="2025-09-15T11:42:33.929" v="222" actId="20577"/>
        <pc:sldMkLst>
          <pc:docMk/>
          <pc:sldMk cId="3173233629" sldId="275"/>
        </pc:sldMkLst>
        <pc:spChg chg="mod">
          <ac:chgData name="CHARAN SINGH" userId="cf93d647e8583ced" providerId="LiveId" clId="{0369EAA2-502D-4E43-A93D-DD36393BC89F}" dt="2025-09-15T11:42:33.929" v="222" actId="20577"/>
          <ac:spMkLst>
            <pc:docMk/>
            <pc:sldMk cId="3173233629" sldId="275"/>
            <ac:spMk id="6" creationId="{800CDD3E-D678-F499-FEBF-63CF25662869}"/>
          </ac:spMkLst>
        </pc:spChg>
        <pc:spChg chg="mod">
          <ac:chgData name="CHARAN SINGH" userId="cf93d647e8583ced" providerId="LiveId" clId="{0369EAA2-502D-4E43-A93D-DD36393BC89F}" dt="2025-09-12T07:51:35.089" v="10" actId="20577"/>
          <ac:spMkLst>
            <pc:docMk/>
            <pc:sldMk cId="3173233629" sldId="275"/>
            <ac:spMk id="22" creationId="{2227DBE3-C6B3-1EC1-6690-5AB372B51153}"/>
          </ac:spMkLst>
        </pc:spChg>
      </pc:sldChg>
      <pc:sldChg chg="modSp">
        <pc:chgData name="CHARAN SINGH" userId="cf93d647e8583ced" providerId="LiveId" clId="{0369EAA2-502D-4E43-A93D-DD36393BC89F}" dt="2025-09-12T07:52:32.411" v="18"/>
        <pc:sldMkLst>
          <pc:docMk/>
          <pc:sldMk cId="3433692845" sldId="276"/>
        </pc:sldMkLst>
        <pc:spChg chg="mod">
          <ac:chgData name="CHARAN SINGH" userId="cf93d647e8583ced" providerId="LiveId" clId="{0369EAA2-502D-4E43-A93D-DD36393BC89F}" dt="2025-09-12T07:52:32.411" v="18"/>
          <ac:spMkLst>
            <pc:docMk/>
            <pc:sldMk cId="3433692845" sldId="276"/>
            <ac:spMk id="3" creationId="{5BDA02DF-461E-06A7-3B8E-2988932644D8}"/>
          </ac:spMkLst>
        </pc:spChg>
      </pc:sldChg>
      <pc:sldChg chg="modSp mod">
        <pc:chgData name="CHARAN SINGH" userId="cf93d647e8583ced" providerId="LiveId" clId="{0369EAA2-502D-4E43-A93D-DD36393BC89F}" dt="2025-09-15T11:42:45.365" v="225" actId="20577"/>
        <pc:sldMkLst>
          <pc:docMk/>
          <pc:sldMk cId="3690769964" sldId="297"/>
        </pc:sldMkLst>
        <pc:spChg chg="mod">
          <ac:chgData name="CHARAN SINGH" userId="cf93d647e8583ced" providerId="LiveId" clId="{0369EAA2-502D-4E43-A93D-DD36393BC89F}" dt="2025-09-15T11:42:45.365" v="225" actId="20577"/>
          <ac:spMkLst>
            <pc:docMk/>
            <pc:sldMk cId="3690769964" sldId="297"/>
            <ac:spMk id="6" creationId="{915DCCA5-ECB9-7B62-FEC6-83C3E7734635}"/>
          </ac:spMkLst>
        </pc:spChg>
        <pc:spChg chg="mod">
          <ac:chgData name="CHARAN SINGH" userId="cf93d647e8583ced" providerId="LiveId" clId="{0369EAA2-502D-4E43-A93D-DD36393BC89F}" dt="2025-09-12T07:52:23.894" v="17" actId="20577"/>
          <ac:spMkLst>
            <pc:docMk/>
            <pc:sldMk cId="3690769964" sldId="297"/>
            <ac:spMk id="22" creationId="{5BCA8472-395F-2808-1F1C-80C6C6D6CBF4}"/>
          </ac:spMkLst>
        </pc:spChg>
      </pc:sldChg>
      <pc:sldChg chg="addSp delSp modSp mod">
        <pc:chgData name="CHARAN SINGH" userId="cf93d647e8583ced" providerId="LiveId" clId="{0369EAA2-502D-4E43-A93D-DD36393BC89F}" dt="2025-09-15T11:44:03.314" v="240" actId="20577"/>
        <pc:sldMkLst>
          <pc:docMk/>
          <pc:sldMk cId="3687689718" sldId="302"/>
        </pc:sldMkLst>
        <pc:spChg chg="mod">
          <ac:chgData name="CHARAN SINGH" userId="cf93d647e8583ced" providerId="LiveId" clId="{0369EAA2-502D-4E43-A93D-DD36393BC89F}" dt="2025-09-12T07:52:39.198" v="19"/>
          <ac:spMkLst>
            <pc:docMk/>
            <pc:sldMk cId="3687689718" sldId="302"/>
            <ac:spMk id="3" creationId="{B649C59D-FAE0-62E6-A849-6E3BC38966A8}"/>
          </ac:spMkLst>
        </pc:spChg>
        <pc:spChg chg="mod">
          <ac:chgData name="CHARAN SINGH" userId="cf93d647e8583ced" providerId="LiveId" clId="{0369EAA2-502D-4E43-A93D-DD36393BC89F}" dt="2025-09-15T11:43:42.814" v="231" actId="20577"/>
          <ac:spMkLst>
            <pc:docMk/>
            <pc:sldMk cId="3687689718" sldId="302"/>
            <ac:spMk id="4" creationId="{ED8A1789-07AF-8B39-21B0-42BECD5C1A92}"/>
          </ac:spMkLst>
        </pc:spChg>
        <pc:spChg chg="mod">
          <ac:chgData name="CHARAN SINGH" userId="cf93d647e8583ced" providerId="LiveId" clId="{0369EAA2-502D-4E43-A93D-DD36393BC89F}" dt="2025-09-12T11:05:02.030" v="203" actId="20577"/>
          <ac:spMkLst>
            <pc:docMk/>
            <pc:sldMk cId="3687689718" sldId="302"/>
            <ac:spMk id="13" creationId="{FB53F41B-38E7-6FCE-399D-4A236829DEC4}"/>
          </ac:spMkLst>
        </pc:spChg>
        <pc:spChg chg="mod">
          <ac:chgData name="CHARAN SINGH" userId="cf93d647e8583ced" providerId="LiveId" clId="{0369EAA2-502D-4E43-A93D-DD36393BC89F}" dt="2025-09-12T11:05:19.679" v="204" actId="14100"/>
          <ac:spMkLst>
            <pc:docMk/>
            <pc:sldMk cId="3687689718" sldId="302"/>
            <ac:spMk id="15" creationId="{A60C8BF1-4D4D-724C-5777-36D9EEA08ABD}"/>
          </ac:spMkLst>
        </pc:spChg>
        <pc:spChg chg="mod">
          <ac:chgData name="CHARAN SINGH" userId="cf93d647e8583ced" providerId="LiveId" clId="{0369EAA2-502D-4E43-A93D-DD36393BC89F}" dt="2025-09-12T11:06:31.926" v="207" actId="6549"/>
          <ac:spMkLst>
            <pc:docMk/>
            <pc:sldMk cId="3687689718" sldId="302"/>
            <ac:spMk id="16" creationId="{2BBD9AB2-4F46-68EE-ECD5-16EED7C45829}"/>
          </ac:spMkLst>
        </pc:spChg>
        <pc:spChg chg="mod">
          <ac:chgData name="CHARAN SINGH" userId="cf93d647e8583ced" providerId="LiveId" clId="{0369EAA2-502D-4E43-A93D-DD36393BC89F}" dt="2025-09-12T11:04:02.448" v="198" actId="14100"/>
          <ac:spMkLst>
            <pc:docMk/>
            <pc:sldMk cId="3687689718" sldId="302"/>
            <ac:spMk id="24" creationId="{23AA60EC-F0E1-5C31-AECB-9FBB91D0810B}"/>
          </ac:spMkLst>
        </pc:spChg>
        <pc:spChg chg="mod">
          <ac:chgData name="CHARAN SINGH" userId="cf93d647e8583ced" providerId="LiveId" clId="{0369EAA2-502D-4E43-A93D-DD36393BC89F}" dt="2025-09-12T11:05:59.132" v="205" actId="6549"/>
          <ac:spMkLst>
            <pc:docMk/>
            <pc:sldMk cId="3687689718" sldId="302"/>
            <ac:spMk id="27" creationId="{728AC1BE-C89A-1A17-1ABD-188899B9A1DA}"/>
          </ac:spMkLst>
        </pc:spChg>
        <pc:spChg chg="add del mod">
          <ac:chgData name="CHARAN SINGH" userId="cf93d647e8583ced" providerId="LiveId" clId="{0369EAA2-502D-4E43-A93D-DD36393BC89F}" dt="2025-09-15T11:44:03.314" v="240" actId="20577"/>
          <ac:spMkLst>
            <pc:docMk/>
            <pc:sldMk cId="3687689718" sldId="302"/>
            <ac:spMk id="28" creationId="{99D7F9EB-3DF1-BA07-23E3-78C64E6C44C6}"/>
          </ac:spMkLst>
        </pc:spChg>
      </pc:sldChg>
      <pc:sldChg chg="modSp mod">
        <pc:chgData name="CHARAN SINGH" userId="cf93d647e8583ced" providerId="LiveId" clId="{0369EAA2-502D-4E43-A93D-DD36393BC89F}" dt="2025-09-12T11:03:41.640" v="197" actId="6549"/>
        <pc:sldMkLst>
          <pc:docMk/>
          <pc:sldMk cId="3024820272" sldId="303"/>
        </pc:sldMkLst>
        <pc:spChg chg="mod">
          <ac:chgData name="CHARAN SINGH" userId="cf93d647e8583ced" providerId="LiveId" clId="{0369EAA2-502D-4E43-A93D-DD36393BC89F}" dt="2025-09-12T07:53:05.083" v="20"/>
          <ac:spMkLst>
            <pc:docMk/>
            <pc:sldMk cId="3024820272" sldId="303"/>
            <ac:spMk id="3" creationId="{DD5300DC-3005-9AA2-D2C2-538C157C5FD9}"/>
          </ac:spMkLst>
        </pc:spChg>
        <pc:spChg chg="mod">
          <ac:chgData name="CHARAN SINGH" userId="cf93d647e8583ced" providerId="LiveId" clId="{0369EAA2-502D-4E43-A93D-DD36393BC89F}" dt="2025-09-12T11:03:33.946" v="190" actId="6549"/>
          <ac:spMkLst>
            <pc:docMk/>
            <pc:sldMk cId="3024820272" sldId="303"/>
            <ac:spMk id="4" creationId="{0E024A6B-6DB8-C360-881C-7EC0F0A18328}"/>
          </ac:spMkLst>
        </pc:spChg>
        <pc:spChg chg="mod">
          <ac:chgData name="CHARAN SINGH" userId="cf93d647e8583ced" providerId="LiveId" clId="{0369EAA2-502D-4E43-A93D-DD36393BC89F}" dt="2025-09-12T11:03:41.640" v="197" actId="6549"/>
          <ac:spMkLst>
            <pc:docMk/>
            <pc:sldMk cId="3024820272" sldId="303"/>
            <ac:spMk id="5" creationId="{62857DF9-2620-B06E-CFEB-2EF12A090E0B}"/>
          </ac:spMkLst>
        </pc:spChg>
      </pc:sldChg>
      <pc:sldChg chg="addSp delSp modSp mod">
        <pc:chgData name="CHARAN SINGH" userId="cf93d647e8583ced" providerId="LiveId" clId="{0369EAA2-502D-4E43-A93D-DD36393BC89F}" dt="2025-09-15T11:46:32.091" v="291" actId="20577"/>
        <pc:sldMkLst>
          <pc:docMk/>
          <pc:sldMk cId="109175716" sldId="304"/>
        </pc:sldMkLst>
        <pc:spChg chg="mod">
          <ac:chgData name="CHARAN SINGH" userId="cf93d647e8583ced" providerId="LiveId" clId="{0369EAA2-502D-4E43-A93D-DD36393BC89F}" dt="2025-09-15T11:46:32.091" v="291" actId="20577"/>
          <ac:spMkLst>
            <pc:docMk/>
            <pc:sldMk cId="109175716" sldId="304"/>
            <ac:spMk id="3" creationId="{C1955DC7-CAE5-36E5-04A7-7E9570F8B9C3}"/>
          </ac:spMkLst>
        </pc:spChg>
        <pc:spChg chg="mod">
          <ac:chgData name="CHARAN SINGH" userId="cf93d647e8583ced" providerId="LiveId" clId="{0369EAA2-502D-4E43-A93D-DD36393BC89F}" dt="2025-09-15T11:45:34.131" v="283" actId="20577"/>
          <ac:spMkLst>
            <pc:docMk/>
            <pc:sldMk cId="109175716" sldId="304"/>
            <ac:spMk id="5" creationId="{B34F2403-FDCF-ABBC-2864-E7557FF4FBAD}"/>
          </ac:spMkLst>
        </pc:spChg>
        <pc:spChg chg="mod">
          <ac:chgData name="CHARAN SINGH" userId="cf93d647e8583ced" providerId="LiveId" clId="{0369EAA2-502D-4E43-A93D-DD36393BC89F}" dt="2025-09-15T11:45:09.549" v="258" actId="20577"/>
          <ac:spMkLst>
            <pc:docMk/>
            <pc:sldMk cId="109175716" sldId="304"/>
            <ac:spMk id="6" creationId="{CF8EF100-913E-2871-F52E-BCD2D4A669C3}"/>
          </ac:spMkLst>
        </pc:spChg>
        <pc:spChg chg="mod">
          <ac:chgData name="CHARAN SINGH" userId="cf93d647e8583ced" providerId="LiveId" clId="{0369EAA2-502D-4E43-A93D-DD36393BC89F}" dt="2025-09-15T11:44:54.853" v="248" actId="14100"/>
          <ac:spMkLst>
            <pc:docMk/>
            <pc:sldMk cId="109175716" sldId="304"/>
            <ac:spMk id="7" creationId="{A4FE2DD9-DEED-EA35-6111-DABD2DB194C3}"/>
          </ac:spMkLst>
        </pc:spChg>
        <pc:spChg chg="add del mod">
          <ac:chgData name="CHARAN SINGH" userId="cf93d647e8583ced" providerId="LiveId" clId="{0369EAA2-502D-4E43-A93D-DD36393BC89F}" dt="2025-09-15T11:45:44.631" v="289" actId="6549"/>
          <ac:spMkLst>
            <pc:docMk/>
            <pc:sldMk cId="109175716" sldId="304"/>
            <ac:spMk id="8" creationId="{7D4CBA9D-7C70-5DA7-CABA-98CA3118089C}"/>
          </ac:spMkLst>
        </pc:spChg>
        <pc:spChg chg="mod">
          <ac:chgData name="CHARAN SINGH" userId="cf93d647e8583ced" providerId="LiveId" clId="{0369EAA2-502D-4E43-A93D-DD36393BC89F}" dt="2025-09-15T11:45:15.764" v="263" actId="20577"/>
          <ac:spMkLst>
            <pc:docMk/>
            <pc:sldMk cId="109175716" sldId="304"/>
            <ac:spMk id="9" creationId="{2BF312F9-C79F-2046-5CBD-E7968794A66D}"/>
          </ac:spMkLst>
        </pc:spChg>
        <pc:spChg chg="mod">
          <ac:chgData name="CHARAN SINGH" userId="cf93d647e8583ced" providerId="LiveId" clId="{0369EAA2-502D-4E43-A93D-DD36393BC89F}" dt="2025-09-12T10:49:10.751" v="110" actId="20577"/>
          <ac:spMkLst>
            <pc:docMk/>
            <pc:sldMk cId="109175716" sldId="304"/>
            <ac:spMk id="13" creationId="{D9123536-567A-5658-D699-D0B420169F74}"/>
          </ac:spMkLst>
        </pc:spChg>
        <pc:picChg chg="mod">
          <ac:chgData name="CHARAN SINGH" userId="cf93d647e8583ced" providerId="LiveId" clId="{0369EAA2-502D-4E43-A93D-DD36393BC89F}" dt="2025-09-12T10:49:11.325" v="111" actId="1076"/>
          <ac:picMkLst>
            <pc:docMk/>
            <pc:sldMk cId="109175716" sldId="304"/>
            <ac:picMk id="4" creationId="{E9189CF9-70D4-1B52-A45A-6C41C45E4839}"/>
          </ac:picMkLst>
        </pc:picChg>
      </pc:sldChg>
      <pc:sldChg chg="modSp">
        <pc:chgData name="CHARAN SINGH" userId="cf93d647e8583ced" providerId="LiveId" clId="{0369EAA2-502D-4E43-A93D-DD36393BC89F}" dt="2025-09-12T07:55:57.755" v="26"/>
        <pc:sldMkLst>
          <pc:docMk/>
          <pc:sldMk cId="3650827747" sldId="305"/>
        </pc:sldMkLst>
        <pc:spChg chg="mod">
          <ac:chgData name="CHARAN SINGH" userId="cf93d647e8583ced" providerId="LiveId" clId="{0369EAA2-502D-4E43-A93D-DD36393BC89F}" dt="2025-09-12T07:55:57.755" v="26"/>
          <ac:spMkLst>
            <pc:docMk/>
            <pc:sldMk cId="3650827747" sldId="305"/>
            <ac:spMk id="3" creationId="{BBBCE467-E6D9-13E3-19D5-FAF3E4498A6A}"/>
          </ac:spMkLst>
        </pc:spChg>
      </pc:sldChg>
      <pc:sldChg chg="modSp mod">
        <pc:chgData name="CHARAN SINGH" userId="cf93d647e8583ced" providerId="LiveId" clId="{0369EAA2-502D-4E43-A93D-DD36393BC89F}" dt="2025-09-15T11:47:20.771" v="300" actId="1076"/>
        <pc:sldMkLst>
          <pc:docMk/>
          <pc:sldMk cId="4163733421" sldId="306"/>
        </pc:sldMkLst>
        <pc:spChg chg="mod">
          <ac:chgData name="CHARAN SINGH" userId="cf93d647e8583ced" providerId="LiveId" clId="{0369EAA2-502D-4E43-A93D-DD36393BC89F}" dt="2025-09-12T07:56:03.932" v="27"/>
          <ac:spMkLst>
            <pc:docMk/>
            <pc:sldMk cId="4163733421" sldId="306"/>
            <ac:spMk id="3" creationId="{8E31BE9C-EA72-A358-49C3-6158DFEBE2E4}"/>
          </ac:spMkLst>
        </pc:spChg>
        <pc:spChg chg="mod">
          <ac:chgData name="CHARAN SINGH" userId="cf93d647e8583ced" providerId="LiveId" clId="{0369EAA2-502D-4E43-A93D-DD36393BC89F}" dt="2025-09-15T11:47:19.442" v="299" actId="20577"/>
          <ac:spMkLst>
            <pc:docMk/>
            <pc:sldMk cId="4163733421" sldId="306"/>
            <ac:spMk id="13" creationId="{816899FE-ACCD-B8A5-ABDD-57AA08F0C277}"/>
          </ac:spMkLst>
        </pc:spChg>
        <pc:picChg chg="mod">
          <ac:chgData name="CHARAN SINGH" userId="cf93d647e8583ced" providerId="LiveId" clId="{0369EAA2-502D-4E43-A93D-DD36393BC89F}" dt="2025-09-15T11:47:20.771" v="300" actId="1076"/>
          <ac:picMkLst>
            <pc:docMk/>
            <pc:sldMk cId="4163733421" sldId="306"/>
            <ac:picMk id="2" creationId="{95F2BFBF-4B8C-9334-C9A5-6A1FC8616406}"/>
          </ac:picMkLst>
        </pc:picChg>
      </pc:sldChg>
      <pc:sldChg chg="modSp">
        <pc:chgData name="CHARAN SINGH" userId="cf93d647e8583ced" providerId="LiveId" clId="{0369EAA2-502D-4E43-A93D-DD36393BC89F}" dt="2025-09-12T07:56:19.974" v="28"/>
        <pc:sldMkLst>
          <pc:docMk/>
          <pc:sldMk cId="789191770" sldId="307"/>
        </pc:sldMkLst>
        <pc:spChg chg="mod">
          <ac:chgData name="CHARAN SINGH" userId="cf93d647e8583ced" providerId="LiveId" clId="{0369EAA2-502D-4E43-A93D-DD36393BC89F}" dt="2025-09-12T07:56:19.974" v="28"/>
          <ac:spMkLst>
            <pc:docMk/>
            <pc:sldMk cId="789191770" sldId="307"/>
            <ac:spMk id="3" creationId="{6EEE1C29-C450-A111-76A7-0064F78CE289}"/>
          </ac:spMkLst>
        </pc:spChg>
      </pc:sldChg>
      <pc:sldChg chg="modSp">
        <pc:chgData name="CHARAN SINGH" userId="cf93d647e8583ced" providerId="LiveId" clId="{0369EAA2-502D-4E43-A93D-DD36393BC89F}" dt="2025-09-12T07:56:40.026" v="29"/>
        <pc:sldMkLst>
          <pc:docMk/>
          <pc:sldMk cId="1375635123" sldId="308"/>
        </pc:sldMkLst>
        <pc:spChg chg="mod">
          <ac:chgData name="CHARAN SINGH" userId="cf93d647e8583ced" providerId="LiveId" clId="{0369EAA2-502D-4E43-A93D-DD36393BC89F}" dt="2025-09-12T07:56:40.026" v="29"/>
          <ac:spMkLst>
            <pc:docMk/>
            <pc:sldMk cId="1375635123" sldId="308"/>
            <ac:spMk id="3" creationId="{CD001044-AB1E-29DE-2D93-A98B64908327}"/>
          </ac:spMkLst>
        </pc:spChg>
      </pc:sldChg>
      <pc:sldChg chg="addSp delSp modSp mod">
        <pc:chgData name="CHARAN SINGH" userId="cf93d647e8583ced" providerId="LiveId" clId="{0369EAA2-502D-4E43-A93D-DD36393BC89F}" dt="2025-09-15T11:49:14.068" v="318" actId="14100"/>
        <pc:sldMkLst>
          <pc:docMk/>
          <pc:sldMk cId="1320089896" sldId="309"/>
        </pc:sldMkLst>
        <pc:spChg chg="mod">
          <ac:chgData name="CHARAN SINGH" userId="cf93d647e8583ced" providerId="LiveId" clId="{0369EAA2-502D-4E43-A93D-DD36393BC89F}" dt="2025-09-12T07:56:53.350" v="30"/>
          <ac:spMkLst>
            <pc:docMk/>
            <pc:sldMk cId="1320089896" sldId="309"/>
            <ac:spMk id="3" creationId="{4362DEC8-36A7-2F1F-C773-BDEC506AB81F}"/>
          </ac:spMkLst>
        </pc:spChg>
        <pc:spChg chg="add del mod">
          <ac:chgData name="CHARAN SINGH" userId="cf93d647e8583ced" providerId="LiveId" clId="{0369EAA2-502D-4E43-A93D-DD36393BC89F}" dt="2025-09-15T11:49:14.068" v="318" actId="14100"/>
          <ac:spMkLst>
            <pc:docMk/>
            <pc:sldMk cId="1320089896" sldId="309"/>
            <ac:spMk id="7" creationId="{931F95D1-F485-7BC3-3AF6-936074956ABD}"/>
          </ac:spMkLst>
        </pc:spChg>
      </pc:sldChg>
      <pc:sldChg chg="modSp mod">
        <pc:chgData name="CHARAN SINGH" userId="cf93d647e8583ced" providerId="LiveId" clId="{0369EAA2-502D-4E43-A93D-DD36393BC89F}" dt="2025-09-12T10:59:48.402" v="173" actId="1076"/>
        <pc:sldMkLst>
          <pc:docMk/>
          <pc:sldMk cId="4111713109" sldId="310"/>
        </pc:sldMkLst>
        <pc:spChg chg="mod">
          <ac:chgData name="CHARAN SINGH" userId="cf93d647e8583ced" providerId="LiveId" clId="{0369EAA2-502D-4E43-A93D-DD36393BC89F}" dt="2025-09-12T07:57:15.793" v="33"/>
          <ac:spMkLst>
            <pc:docMk/>
            <pc:sldMk cId="4111713109" sldId="310"/>
            <ac:spMk id="3" creationId="{42473149-034C-DAAA-87D4-C6E555DA4568}"/>
          </ac:spMkLst>
        </pc:spChg>
        <pc:picChg chg="mod">
          <ac:chgData name="CHARAN SINGH" userId="cf93d647e8583ced" providerId="LiveId" clId="{0369EAA2-502D-4E43-A93D-DD36393BC89F}" dt="2025-09-12T10:59:48.402" v="173" actId="1076"/>
          <ac:picMkLst>
            <pc:docMk/>
            <pc:sldMk cId="4111713109" sldId="310"/>
            <ac:picMk id="4" creationId="{A0FFC870-3BA3-358B-211E-1A6DE5B32F16}"/>
          </ac:picMkLst>
        </pc:picChg>
      </pc:sldChg>
      <pc:sldChg chg="modSp mod">
        <pc:chgData name="CHARAN SINGH" userId="cf93d647e8583ced" providerId="LiveId" clId="{0369EAA2-502D-4E43-A93D-DD36393BC89F}" dt="2025-09-12T10:58:14.261" v="171" actId="1076"/>
        <pc:sldMkLst>
          <pc:docMk/>
          <pc:sldMk cId="1950041560" sldId="311"/>
        </pc:sldMkLst>
        <pc:spChg chg="mod">
          <ac:chgData name="CHARAN SINGH" userId="cf93d647e8583ced" providerId="LiveId" clId="{0369EAA2-502D-4E43-A93D-DD36393BC89F}" dt="2025-09-12T07:57:28.972" v="34"/>
          <ac:spMkLst>
            <pc:docMk/>
            <pc:sldMk cId="1950041560" sldId="311"/>
            <ac:spMk id="3" creationId="{9E7F7554-CCE0-A0F5-F37D-FE28FAA9B2C5}"/>
          </ac:spMkLst>
        </pc:spChg>
        <pc:spChg chg="mod">
          <ac:chgData name="CHARAN SINGH" userId="cf93d647e8583ced" providerId="LiveId" clId="{0369EAA2-502D-4E43-A93D-DD36393BC89F}" dt="2025-09-12T10:58:14.261" v="171" actId="1076"/>
          <ac:spMkLst>
            <pc:docMk/>
            <pc:sldMk cId="1950041560" sldId="311"/>
            <ac:spMk id="12" creationId="{91B2BBD5-777E-E9D5-3884-E973350B55FF}"/>
          </ac:spMkLst>
        </pc:spChg>
      </pc:sldChg>
      <pc:sldChg chg="modSp">
        <pc:chgData name="CHARAN SINGH" userId="cf93d647e8583ced" providerId="LiveId" clId="{0369EAA2-502D-4E43-A93D-DD36393BC89F}" dt="2025-09-12T07:57:34.135" v="35"/>
        <pc:sldMkLst>
          <pc:docMk/>
          <pc:sldMk cId="1282610321" sldId="312"/>
        </pc:sldMkLst>
        <pc:spChg chg="mod">
          <ac:chgData name="CHARAN SINGH" userId="cf93d647e8583ced" providerId="LiveId" clId="{0369EAA2-502D-4E43-A93D-DD36393BC89F}" dt="2025-09-12T07:57:34.135" v="35"/>
          <ac:spMkLst>
            <pc:docMk/>
            <pc:sldMk cId="1282610321" sldId="312"/>
            <ac:spMk id="3" creationId="{03802EB5-B140-802C-3D07-A8022843F6FF}"/>
          </ac:spMkLst>
        </pc:spChg>
      </pc:sldChg>
      <pc:sldChg chg="modSp">
        <pc:chgData name="CHARAN SINGH" userId="cf93d647e8583ced" providerId="LiveId" clId="{0369EAA2-502D-4E43-A93D-DD36393BC89F}" dt="2025-09-12T07:57:40.031" v="36"/>
        <pc:sldMkLst>
          <pc:docMk/>
          <pc:sldMk cId="1282145888" sldId="313"/>
        </pc:sldMkLst>
        <pc:spChg chg="mod">
          <ac:chgData name="CHARAN SINGH" userId="cf93d647e8583ced" providerId="LiveId" clId="{0369EAA2-502D-4E43-A93D-DD36393BC89F}" dt="2025-09-12T07:57:40.031" v="36"/>
          <ac:spMkLst>
            <pc:docMk/>
            <pc:sldMk cId="1282145888" sldId="313"/>
            <ac:spMk id="3" creationId="{E9DCA826-8957-4E3F-D045-02E5798CC3C8}"/>
          </ac:spMkLst>
        </pc:spChg>
      </pc:sldChg>
      <pc:sldChg chg="modSp">
        <pc:chgData name="CHARAN SINGH" userId="cf93d647e8583ced" providerId="LiveId" clId="{0369EAA2-502D-4E43-A93D-DD36393BC89F}" dt="2025-09-12T07:57:45.050" v="37"/>
        <pc:sldMkLst>
          <pc:docMk/>
          <pc:sldMk cId="196327518" sldId="314"/>
        </pc:sldMkLst>
        <pc:spChg chg="mod">
          <ac:chgData name="CHARAN SINGH" userId="cf93d647e8583ced" providerId="LiveId" clId="{0369EAA2-502D-4E43-A93D-DD36393BC89F}" dt="2025-09-12T07:57:45.050" v="37"/>
          <ac:spMkLst>
            <pc:docMk/>
            <pc:sldMk cId="196327518" sldId="314"/>
            <ac:spMk id="3" creationId="{3299E65A-ED2A-4E14-7D6C-75407FF86989}"/>
          </ac:spMkLst>
        </pc:spChg>
      </pc:sldChg>
      <pc:sldChg chg="modSp mod">
        <pc:chgData name="CHARAN SINGH" userId="cf93d647e8583ced" providerId="LiveId" clId="{0369EAA2-502D-4E43-A93D-DD36393BC89F}" dt="2025-09-12T07:58:40.642" v="40" actId="20578"/>
        <pc:sldMkLst>
          <pc:docMk/>
          <pc:sldMk cId="1116660688" sldId="315"/>
        </pc:sldMkLst>
        <pc:spChg chg="mod">
          <ac:chgData name="CHARAN SINGH" userId="cf93d647e8583ced" providerId="LiveId" clId="{0369EAA2-502D-4E43-A93D-DD36393BC89F}" dt="2025-09-12T07:58:20.927" v="39"/>
          <ac:spMkLst>
            <pc:docMk/>
            <pc:sldMk cId="1116660688" sldId="315"/>
            <ac:spMk id="3" creationId="{429D2999-C8A2-5C72-7C4E-C39458B44C1E}"/>
          </ac:spMkLst>
        </pc:spChg>
        <pc:spChg chg="mod">
          <ac:chgData name="CHARAN SINGH" userId="cf93d647e8583ced" providerId="LiveId" clId="{0369EAA2-502D-4E43-A93D-DD36393BC89F}" dt="2025-09-12T07:58:40.642" v="40" actId="20578"/>
          <ac:spMkLst>
            <pc:docMk/>
            <pc:sldMk cId="1116660688" sldId="315"/>
            <ac:spMk id="9" creationId="{81C71420-94DB-27F4-9F33-0686B9F55D3B}"/>
          </ac:spMkLst>
        </pc:spChg>
      </pc:sldChg>
      <pc:sldChg chg="modSp">
        <pc:chgData name="CHARAN SINGH" userId="cf93d647e8583ced" providerId="LiveId" clId="{0369EAA2-502D-4E43-A93D-DD36393BC89F}" dt="2025-09-15T11:53:15.153" v="319"/>
        <pc:sldMkLst>
          <pc:docMk/>
          <pc:sldMk cId="1900206832" sldId="316"/>
        </pc:sldMkLst>
        <pc:spChg chg="mod">
          <ac:chgData name="CHARAN SINGH" userId="cf93d647e8583ced" providerId="LiveId" clId="{0369EAA2-502D-4E43-A93D-DD36393BC89F}" dt="2025-09-12T07:58:52.891" v="41"/>
          <ac:spMkLst>
            <pc:docMk/>
            <pc:sldMk cId="1900206832" sldId="316"/>
            <ac:spMk id="3" creationId="{A8A9C296-016F-3756-9F43-5741BBC24DF6}"/>
          </ac:spMkLst>
        </pc:spChg>
        <pc:spChg chg="mod">
          <ac:chgData name="CHARAN SINGH" userId="cf93d647e8583ced" providerId="LiveId" clId="{0369EAA2-502D-4E43-A93D-DD36393BC89F}" dt="2025-09-15T11:53:15.153" v="319"/>
          <ac:spMkLst>
            <pc:docMk/>
            <pc:sldMk cId="1900206832" sldId="316"/>
            <ac:spMk id="7" creationId="{5D598F9F-94E5-0FFD-C6ED-59E4819722D8}"/>
          </ac:spMkLst>
        </pc:spChg>
      </pc:sldChg>
      <pc:sldChg chg="modSp mod">
        <pc:chgData name="CHARAN SINGH" userId="cf93d647e8583ced" providerId="LiveId" clId="{0369EAA2-502D-4E43-A93D-DD36393BC89F}" dt="2025-09-12T07:59:21.026" v="43" actId="1076"/>
        <pc:sldMkLst>
          <pc:docMk/>
          <pc:sldMk cId="4261975109" sldId="317"/>
        </pc:sldMkLst>
        <pc:spChg chg="mod">
          <ac:chgData name="CHARAN SINGH" userId="cf93d647e8583ced" providerId="LiveId" clId="{0369EAA2-502D-4E43-A93D-DD36393BC89F}" dt="2025-09-12T07:59:19.443" v="42"/>
          <ac:spMkLst>
            <pc:docMk/>
            <pc:sldMk cId="4261975109" sldId="317"/>
            <ac:spMk id="3" creationId="{B93CFF75-7EDE-9F16-1E36-754A0EBADCBE}"/>
          </ac:spMkLst>
        </pc:spChg>
        <pc:picChg chg="mod">
          <ac:chgData name="CHARAN SINGH" userId="cf93d647e8583ced" providerId="LiveId" clId="{0369EAA2-502D-4E43-A93D-DD36393BC89F}" dt="2025-09-12T07:59:21.026" v="43" actId="1076"/>
          <ac:picMkLst>
            <pc:docMk/>
            <pc:sldMk cId="4261975109" sldId="317"/>
            <ac:picMk id="4" creationId="{0F596165-3B59-D793-7559-B47DC0CB25A0}"/>
          </ac:picMkLst>
        </pc:picChg>
      </pc:sldChg>
      <pc:sldChg chg="addSp modSp mod">
        <pc:chgData name="CHARAN SINGH" userId="cf93d647e8583ced" providerId="LiveId" clId="{0369EAA2-502D-4E43-A93D-DD36393BC89F}" dt="2025-09-12T10:55:38.244" v="170"/>
        <pc:sldMkLst>
          <pc:docMk/>
          <pc:sldMk cId="3152686304" sldId="318"/>
        </pc:sldMkLst>
        <pc:spChg chg="mod">
          <ac:chgData name="CHARAN SINGH" userId="cf93d647e8583ced" providerId="LiveId" clId="{0369EAA2-502D-4E43-A93D-DD36393BC89F}" dt="2025-09-12T10:51:33.618" v="122"/>
          <ac:spMkLst>
            <pc:docMk/>
            <pc:sldMk cId="3152686304" sldId="318"/>
            <ac:spMk id="3" creationId="{A92AC3CE-2942-04F2-477A-12558D17B00F}"/>
          </ac:spMkLst>
        </pc:spChg>
        <pc:spChg chg="mod">
          <ac:chgData name="CHARAN SINGH" userId="cf93d647e8583ced" providerId="LiveId" clId="{0369EAA2-502D-4E43-A93D-DD36393BC89F}" dt="2025-09-12T10:55:38.244" v="170"/>
          <ac:spMkLst>
            <pc:docMk/>
            <pc:sldMk cId="3152686304" sldId="318"/>
            <ac:spMk id="8" creationId="{E648F43D-FC77-C42C-1CC0-AE371B7129EF}"/>
          </ac:spMkLst>
        </pc:spChg>
        <pc:spChg chg="add">
          <ac:chgData name="CHARAN SINGH" userId="cf93d647e8583ced" providerId="LiveId" clId="{0369EAA2-502D-4E43-A93D-DD36393BC89F}" dt="2025-09-12T10:55:09.964" v="162"/>
          <ac:spMkLst>
            <pc:docMk/>
            <pc:sldMk cId="3152686304" sldId="318"/>
            <ac:spMk id="17" creationId="{55463C55-EC0C-D7A5-E4D9-EBC0DEB4577A}"/>
          </ac:spMkLst>
        </pc:spChg>
      </pc:sldChg>
      <pc:sldChg chg="modSp">
        <pc:chgData name="CHARAN SINGH" userId="cf93d647e8583ced" providerId="LiveId" clId="{0369EAA2-502D-4E43-A93D-DD36393BC89F}" dt="2025-09-12T10:51:19.857" v="121"/>
        <pc:sldMkLst>
          <pc:docMk/>
          <pc:sldMk cId="1486258900" sldId="319"/>
        </pc:sldMkLst>
        <pc:spChg chg="mod">
          <ac:chgData name="CHARAN SINGH" userId="cf93d647e8583ced" providerId="LiveId" clId="{0369EAA2-502D-4E43-A93D-DD36393BC89F}" dt="2025-09-12T10:51:19.857" v="121"/>
          <ac:spMkLst>
            <pc:docMk/>
            <pc:sldMk cId="1486258900" sldId="319"/>
            <ac:spMk id="3" creationId="{C1141CC9-52CA-D7A2-8E89-DEAE4E819097}"/>
          </ac:spMkLst>
        </pc:spChg>
      </pc:sldChg>
      <pc:sldChg chg="modSp">
        <pc:chgData name="CHARAN SINGH" userId="cf93d647e8583ced" providerId="LiveId" clId="{0369EAA2-502D-4E43-A93D-DD36393BC89F}" dt="2025-09-12T10:50:48.825" v="120"/>
        <pc:sldMkLst>
          <pc:docMk/>
          <pc:sldMk cId="2515987745" sldId="320"/>
        </pc:sldMkLst>
        <pc:spChg chg="mod">
          <ac:chgData name="CHARAN SINGH" userId="cf93d647e8583ced" providerId="LiveId" clId="{0369EAA2-502D-4E43-A93D-DD36393BC89F}" dt="2025-09-12T10:50:48.825" v="120"/>
          <ac:spMkLst>
            <pc:docMk/>
            <pc:sldMk cId="2515987745" sldId="320"/>
            <ac:spMk id="3" creationId="{D6C624EB-7593-56F2-9879-F65D86A7DFD7}"/>
          </ac:spMkLst>
        </pc:spChg>
      </pc:sldChg>
      <pc:sldChg chg="modSp">
        <pc:chgData name="CHARAN SINGH" userId="cf93d647e8583ced" providerId="LiveId" clId="{0369EAA2-502D-4E43-A93D-DD36393BC89F}" dt="2025-09-12T10:50:37.454" v="119"/>
        <pc:sldMkLst>
          <pc:docMk/>
          <pc:sldMk cId="3518077151" sldId="321"/>
        </pc:sldMkLst>
        <pc:spChg chg="mod">
          <ac:chgData name="CHARAN SINGH" userId="cf93d647e8583ced" providerId="LiveId" clId="{0369EAA2-502D-4E43-A93D-DD36393BC89F}" dt="2025-09-12T10:50:18.142" v="116"/>
          <ac:spMkLst>
            <pc:docMk/>
            <pc:sldMk cId="3518077151" sldId="321"/>
            <ac:spMk id="3" creationId="{769E8F1F-4824-6415-B28F-A99FAC980B98}"/>
          </ac:spMkLst>
        </pc:spChg>
        <pc:spChg chg="mod">
          <ac:chgData name="CHARAN SINGH" userId="cf93d647e8583ced" providerId="LiveId" clId="{0369EAA2-502D-4E43-A93D-DD36393BC89F}" dt="2025-09-12T10:50:37.454" v="119"/>
          <ac:spMkLst>
            <pc:docMk/>
            <pc:sldMk cId="3518077151" sldId="321"/>
            <ac:spMk id="4" creationId="{BC6D114D-D03C-7481-F168-26B01B4584BD}"/>
          </ac:spMkLst>
        </pc:spChg>
        <pc:spChg chg="mod">
          <ac:chgData name="CHARAN SINGH" userId="cf93d647e8583ced" providerId="LiveId" clId="{0369EAA2-502D-4E43-A93D-DD36393BC89F}" dt="2025-09-12T10:50:30.925" v="118"/>
          <ac:spMkLst>
            <pc:docMk/>
            <pc:sldMk cId="3518077151" sldId="321"/>
            <ac:spMk id="5" creationId="{CBF640AD-49F9-8A26-7637-A0779AFDD68F}"/>
          </ac:spMkLst>
        </pc:spChg>
        <pc:spChg chg="mod">
          <ac:chgData name="CHARAN SINGH" userId="cf93d647e8583ced" providerId="LiveId" clId="{0369EAA2-502D-4E43-A93D-DD36393BC89F}" dt="2025-09-12T10:50:25.839" v="117"/>
          <ac:spMkLst>
            <pc:docMk/>
            <pc:sldMk cId="3518077151" sldId="321"/>
            <ac:spMk id="11" creationId="{9B34E90D-B85E-0D74-6C32-0008B69647E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1pPr>
    <a:lvl2pPr indent="228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2pPr>
    <a:lvl3pPr indent="457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3pPr>
    <a:lvl4pPr indent="685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4pPr>
    <a:lvl5pPr indent="9144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5pPr>
    <a:lvl6pPr indent="11430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6pPr>
    <a:lvl7pPr indent="1371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7pPr>
    <a:lvl8pPr indent="1600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8pPr>
    <a:lvl9pPr indent="1828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24F2B74D-F11E-A5DB-5043-8BE355B57385}"/>
              </a:ext>
            </a:extLst>
          </p:cNvPr>
          <p:cNvSpPr txBox="1">
            <a:spLocks/>
          </p:cNvSpPr>
          <p:nvPr userDrawn="1"/>
        </p:nvSpPr>
        <p:spPr>
          <a:xfrm>
            <a:off x="22812204" y="12813339"/>
            <a:ext cx="905046" cy="502612"/>
          </a:xfrm>
          <a:prstGeom prst="rect">
            <a:avLst/>
          </a:prstGeom>
        </p:spPr>
        <p:txBody>
          <a:bodyPr lIns="78283" tIns="78283" rIns="78283" bIns="78283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662545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200" b="1" i="0">
                <a:solidFill>
                  <a:srgbClr val="C00000"/>
                </a:solidFill>
              </a:defRPr>
            </a:lvl1pPr>
            <a:lvl2pPr marL="10572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2pPr>
            <a:lvl3pPr marL="1447800" indent="-533400">
              <a:spcBef>
                <a:spcPts val="1000"/>
              </a:spcBef>
              <a:buSzPct val="100000"/>
              <a:buChar char="•"/>
              <a:defRPr sz="4200" b="1" i="0">
                <a:solidFill>
                  <a:srgbClr val="C00000"/>
                </a:solidFill>
              </a:defRPr>
            </a:lvl3pPr>
            <a:lvl4pPr marL="19716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4pPr>
            <a:lvl5pPr marL="2428875" indent="-600075">
              <a:spcBef>
                <a:spcPts val="1000"/>
              </a:spcBef>
              <a:buSzPct val="100000"/>
              <a:buChar char="»"/>
              <a:defRPr sz="42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5E2FD404-044F-4320-5F92-72E92DB0DDD7}"/>
              </a:ext>
            </a:extLst>
          </p:cNvPr>
          <p:cNvSpPr txBox="1">
            <a:spLocks/>
          </p:cNvSpPr>
          <p:nvPr userDrawn="1"/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662545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solidFill>
          <a:srgbClr val="535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1" descr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43594" y="2825551"/>
            <a:ext cx="3793068" cy="269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Picture 2" descr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2847" y="8184445"/>
            <a:ext cx="3781780" cy="33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600" indent="-914400">
              <a:spcBef>
                <a:spcPts val="1500"/>
              </a:spcBef>
              <a:buSzPct val="100000"/>
              <a:buChar char="–"/>
              <a:defRPr sz="6400" i="0"/>
            </a:lvl2pPr>
            <a:lvl3pPr marL="1727200" indent="-812800">
              <a:spcBef>
                <a:spcPts val="1500"/>
              </a:spcBef>
              <a:buSzPct val="100000"/>
              <a:buChar char="•"/>
              <a:defRPr sz="6400" i="0"/>
            </a:lvl3pPr>
            <a:lvl4pPr marL="2286000" indent="-914400">
              <a:spcBef>
                <a:spcPts val="1500"/>
              </a:spcBef>
              <a:buSzPct val="100000"/>
              <a:buChar char="–"/>
              <a:defRPr sz="6400" i="0"/>
            </a:lvl4pPr>
            <a:lvl5pPr marL="2743200" indent="-91440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5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92B3DFEB-AD9F-FE6C-361E-0205A8A5B25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DB766189-80CE-A703-E292-9366EB64CAE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2A9E7F-ED96-1630-5F44-F7F1631848A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2137" y="38720"/>
            <a:ext cx="2231142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D5626698-A73A-12E1-1740-8A559851473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2" name="PEER | MFR | INDIA">
            <a:extLst>
              <a:ext uri="{FF2B5EF4-FFF2-40B4-BE49-F238E27FC236}">
                <a16:creationId xmlns:a16="http://schemas.microsoft.com/office/drawing/2014/main" id="{5756C156-BAFF-F354-1A4C-767C3126B277}"/>
              </a:ext>
            </a:extLst>
          </p:cNvPr>
          <p:cNvSpPr txBox="1"/>
          <p:nvPr userDrawn="1"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US" dirty="0"/>
              <a:t>NDRF | </a:t>
            </a:r>
            <a:r>
              <a:rPr dirty="0"/>
              <a:t>MFR | INDIA</a:t>
            </a:r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68B22D2E-D8EC-4A98-23F7-488A6E15488E}"/>
              </a:ext>
            </a:extLst>
          </p:cNvPr>
          <p:cNvSpPr/>
          <p:nvPr userDrawn="1"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4" name="PPT 2 -">
            <a:extLst>
              <a:ext uri="{FF2B5EF4-FFF2-40B4-BE49-F238E27FC236}">
                <a16:creationId xmlns:a16="http://schemas.microsoft.com/office/drawing/2014/main" id="{8B0424C2-D99E-7E04-A2DF-88986D9AF56C}"/>
              </a:ext>
            </a:extLst>
          </p:cNvPr>
          <p:cNvSpPr txBox="1"/>
          <p:nvPr userDrawn="1"/>
        </p:nvSpPr>
        <p:spPr>
          <a:xfrm>
            <a:off x="21546983" y="12813338"/>
            <a:ext cx="1406835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PPT </a:t>
            </a:r>
            <a:r>
              <a:rPr lang="en-US" b="1" dirty="0"/>
              <a:t>5</a:t>
            </a:r>
            <a:r>
              <a:rPr b="1" dirty="0"/>
              <a:t> -</a:t>
            </a: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96D4E023-009E-D84A-59B6-CFE974A124D7}"/>
              </a:ext>
            </a:extLst>
          </p:cNvPr>
          <p:cNvSpPr/>
          <p:nvPr userDrawn="1"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E68C5C7-2EFC-EA6F-F155-AFCE48EDDBA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</p:sldLayoutIdLst>
  <p:transition spd="med"/>
  <p:hf hdr="0" dt="0"/>
  <p:txStyles>
    <p:titleStyle>
      <a:lvl1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8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60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37FC53-ECDA-951A-DADC-B448EAB3A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" r="171"/>
          <a:stretch/>
        </p:blipFill>
        <p:spPr>
          <a:xfrm>
            <a:off x="25400" y="0"/>
            <a:ext cx="24333201" cy="13716000"/>
          </a:xfrm>
          <a:prstGeom prst="rect">
            <a:avLst/>
          </a:prstGeom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72473347-6BEE-3525-8885-93B0C9BDE2E2}"/>
              </a:ext>
            </a:extLst>
          </p:cNvPr>
          <p:cNvSpPr/>
          <p:nvPr/>
        </p:nvSpPr>
        <p:spPr>
          <a:xfrm>
            <a:off x="-25400" y="-25400"/>
            <a:ext cx="24434800" cy="13766800"/>
          </a:xfrm>
          <a:prstGeom prst="rect">
            <a:avLst/>
          </a:prstGeom>
          <a:solidFill>
            <a:srgbClr val="535353">
              <a:alpha val="7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7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79" name="PPT 2 -"/>
          <p:cNvSpPr txBox="1"/>
          <p:nvPr/>
        </p:nvSpPr>
        <p:spPr>
          <a:xfrm>
            <a:off x="21547199" y="12813338"/>
            <a:ext cx="1406402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2 -</a:t>
            </a:r>
          </a:p>
        </p:txBody>
      </p:sp>
      <p:sp>
        <p:nvSpPr>
          <p:cNvPr id="80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</a:t>
            </a:fld>
            <a:endParaRPr/>
          </a:p>
        </p:txBody>
      </p:sp>
      <p:sp>
        <p:nvSpPr>
          <p:cNvPr id="83" name="Shape"/>
          <p:cNvSpPr/>
          <p:nvPr/>
        </p:nvSpPr>
        <p:spPr>
          <a:xfrm>
            <a:off x="-103356" y="3880189"/>
            <a:ext cx="13772463" cy="35196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" y="0"/>
                </a:moveTo>
                <a:lnTo>
                  <a:pt x="21600" y="0"/>
                </a:lnTo>
                <a:lnTo>
                  <a:pt x="19937" y="21600"/>
                </a:lnTo>
                <a:lnTo>
                  <a:pt x="0" y="21600"/>
                </a:lnTo>
                <a:lnTo>
                  <a:pt x="3" y="0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4" name="LESSON 2…"/>
          <p:cNvSpPr txBox="1"/>
          <p:nvPr/>
        </p:nvSpPr>
        <p:spPr>
          <a:xfrm>
            <a:off x="1016000" y="4706678"/>
            <a:ext cx="10382141" cy="1782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पाठ 5
शारीरिक संदर्भ</a:t>
            </a:r>
            <a:endParaRPr lang="en-IN" dirty="0"/>
          </a:p>
        </p:txBody>
      </p:sp>
      <p:sp>
        <p:nvSpPr>
          <p:cNvPr id="85" name="Shape"/>
          <p:cNvSpPr/>
          <p:nvPr/>
        </p:nvSpPr>
        <p:spPr>
          <a:xfrm flipH="1">
            <a:off x="-87200" y="2457"/>
            <a:ext cx="24497477" cy="2522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78283" tIns="78283" rIns="78283" bIns="78283" numCol="1" anchor="t">
            <a:noAutofit/>
          </a:bodyPr>
          <a:lstStyle/>
          <a:p>
            <a:endParaRPr/>
          </a:p>
        </p:txBody>
      </p:sp>
      <p:grpSp>
        <p:nvGrpSpPr>
          <p:cNvPr id="93" name="Group"/>
          <p:cNvGrpSpPr/>
          <p:nvPr/>
        </p:nvGrpSpPr>
        <p:grpSpPr>
          <a:xfrm>
            <a:off x="21539200" y="12813338"/>
            <a:ext cx="1879600" cy="902664"/>
            <a:chOff x="0" y="0"/>
            <a:chExt cx="1879600" cy="902662"/>
          </a:xfrm>
        </p:grpSpPr>
        <p:sp>
          <p:nvSpPr>
            <p:cNvPr id="91" name="PPT 2 - 1"/>
            <p:cNvSpPr txBox="1"/>
            <p:nvPr/>
          </p:nvSpPr>
          <p:spPr>
            <a:xfrm>
              <a:off x="76884" y="0"/>
              <a:ext cx="1725832" cy="6197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 dirty="0">
                  <a:solidFill>
                    <a:schemeClr val="bg1"/>
                  </a:solidFill>
                </a:rPr>
                <a:t>PPT </a:t>
              </a:r>
              <a:r>
                <a:rPr lang="en-US" b="1" dirty="0">
                  <a:solidFill>
                    <a:schemeClr val="bg1"/>
                  </a:solidFill>
                </a:rPr>
                <a:t>5 - 1</a:t>
              </a:r>
              <a:endParaRPr b="1" dirty="0">
                <a:solidFill>
                  <a:schemeClr val="bg1"/>
                </a:solidFill>
              </a:endParaRPr>
            </a:p>
          </p:txBody>
        </p:sp>
        <p:sp>
          <p:nvSpPr>
            <p:cNvPr id="92" name="Rectangle"/>
            <p:cNvSpPr/>
            <p:nvPr/>
          </p:nvSpPr>
          <p:spPr>
            <a:xfrm>
              <a:off x="0" y="699461"/>
              <a:ext cx="1879600" cy="203201"/>
            </a:xfrm>
            <a:prstGeom prst="rect">
              <a:avLst/>
            </a:prstGeom>
            <a:solidFill>
              <a:srgbClr val="585756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95" name="MFR-logo-02.png" descr="MFR-logo-02.png"/>
          <p:cNvPicPr>
            <a:picLocks noChangeAspect="1"/>
          </p:cNvPicPr>
          <p:nvPr/>
        </p:nvPicPr>
        <p:blipFill>
          <a:blip r:embed="rId3" cstate="print"/>
          <a:srcRect t="12599" b="19178"/>
          <a:stretch>
            <a:fillRect/>
          </a:stretch>
        </p:blipFill>
        <p:spPr>
          <a:xfrm>
            <a:off x="16316126" y="7112432"/>
            <a:ext cx="7102674" cy="3425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4941"/>
            <a:ext cx="3258094" cy="221951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9EC43E-C7B1-EF48-5F3B-E2AF3723BE8A}"/>
              </a:ext>
            </a:extLst>
          </p:cNvPr>
          <p:cNvSpPr/>
          <p:nvPr/>
        </p:nvSpPr>
        <p:spPr>
          <a:xfrm>
            <a:off x="4831337" y="354061"/>
            <a:ext cx="16234425" cy="992159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101600" dist="12700" dir="2700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Arial"/>
              </a:rPr>
              <a:t>              </a:t>
            </a:r>
            <a:r>
              <a:rPr lang="hi-IN" sz="4800" dirty="0">
                <a:solidFill>
                  <a:srgbClr val="FF0000"/>
                </a:solidFill>
                <a:latin typeface="Arial Black" panose="020B0A04020102020204" pitchFamily="34" charset="0"/>
              </a:rPr>
              <a:t>चिकित्सा प्रथम उत्तरदाता</a:t>
            </a:r>
            <a:endParaRPr kumimoji="0" lang="en-IN" sz="4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Arial Black" panose="020B0A04020102020204" pitchFamily="34" charset="0"/>
              <a:sym typeface="Arial"/>
            </a:endParaRPr>
          </a:p>
        </p:txBody>
      </p:sp>
      <p:sp>
        <p:nvSpPr>
          <p:cNvPr id="5" name="PEER | CSSR | INDIA">
            <a:extLst>
              <a:ext uri="{FF2B5EF4-FFF2-40B4-BE49-F238E27FC236}">
                <a16:creationId xmlns:a16="http://schemas.microsoft.com/office/drawing/2014/main" id="{FA8C3A96-DDC0-997E-39B1-6D7B23838F35}"/>
              </a:ext>
            </a:extLst>
          </p:cNvPr>
          <p:cNvSpPr txBox="1"/>
          <p:nvPr/>
        </p:nvSpPr>
        <p:spPr>
          <a:xfrm>
            <a:off x="602390" y="12960656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>
                <a:solidFill>
                  <a:schemeClr val="bg1"/>
                </a:solidFill>
              </a:rPr>
              <a:t>NDRF</a:t>
            </a:r>
            <a:r>
              <a:rPr dirty="0">
                <a:solidFill>
                  <a:schemeClr val="bg1"/>
                </a:solidFill>
              </a:rPr>
              <a:t> | </a:t>
            </a:r>
            <a:r>
              <a:rPr lang="en-US" dirty="0">
                <a:solidFill>
                  <a:schemeClr val="bg1"/>
                </a:solidFill>
              </a:rPr>
              <a:t>MFR</a:t>
            </a:r>
            <a:r>
              <a:rPr dirty="0">
                <a:solidFill>
                  <a:schemeClr val="bg1"/>
                </a:solidFill>
              </a:rPr>
              <a:t> | INDIA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E11CA8-4453-E45E-52E7-350C9BBC52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09437" y="8002"/>
            <a:ext cx="1996496" cy="21765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5EC712-4450-43FC-B492-DEDE81C3F3DA}"/>
              </a:ext>
            </a:extLst>
          </p:cNvPr>
          <p:cNvSpPr txBox="1"/>
          <p:nvPr/>
        </p:nvSpPr>
        <p:spPr>
          <a:xfrm>
            <a:off x="1779124" y="8914164"/>
            <a:ext cx="8463064" cy="12660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78283" tIns="78283" rIns="78283" bIns="78283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Vetted by –</a:t>
            </a: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Sh</a:t>
            </a:r>
            <a:r>
              <a:rPr lang="en-US" b="1" dirty="0" err="1">
                <a:solidFill>
                  <a:schemeClr val="bg1"/>
                </a:solidFill>
              </a:rPr>
              <a:t>.</a:t>
            </a:r>
            <a:r>
              <a:rPr kumimoji="0" lang="en-US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Pushpendra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Kumar, DC  </a:t>
            </a:r>
          </a:p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/>
                </a:solidFill>
              </a:rPr>
              <a:t>                    2 BN NDRF 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9E2C94-E712-7D93-8779-A148FCA92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8E31BE9C-EA72-A358-49C3-6158DFEBE2E4}"/>
              </a:ext>
            </a:extLst>
          </p:cNvPr>
          <p:cNvSpPr txBox="1"/>
          <p:nvPr/>
        </p:nvSpPr>
        <p:spPr>
          <a:xfrm>
            <a:off x="1229822" y="2696000"/>
            <a:ext cx="7113118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तना</a:t>
            </a:r>
            <a:endParaRPr lang="en-IN" dirty="0"/>
          </a:p>
        </p:txBody>
      </p:sp>
      <p:pic>
        <p:nvPicPr>
          <p:cNvPr id="2" name="image.png" descr="image.png">
            <a:extLst>
              <a:ext uri="{FF2B5EF4-FFF2-40B4-BE49-F238E27FC236}">
                <a16:creationId xmlns:a16="http://schemas.microsoft.com/office/drawing/2014/main" id="{95F2BFBF-4B8C-9334-C9A5-6A1FC8616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2278" y="1217764"/>
            <a:ext cx="7670471" cy="1128047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horax">
            <a:extLst>
              <a:ext uri="{FF2B5EF4-FFF2-40B4-BE49-F238E27FC236}">
                <a16:creationId xmlns:a16="http://schemas.microsoft.com/office/drawing/2014/main" id="{E8B99A26-35F5-33A6-A0E3-E075CCBB18FF}"/>
              </a:ext>
            </a:extLst>
          </p:cNvPr>
          <p:cNvSpPr txBox="1"/>
          <p:nvPr/>
        </p:nvSpPr>
        <p:spPr>
          <a:xfrm>
            <a:off x="8161130" y="3818936"/>
            <a:ext cx="2958612" cy="1104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छाती</a:t>
            </a:r>
            <a:endParaRPr dirty="0"/>
          </a:p>
        </p:txBody>
      </p:sp>
      <p:sp>
        <p:nvSpPr>
          <p:cNvPr id="12" name="Abdomen">
            <a:extLst>
              <a:ext uri="{FF2B5EF4-FFF2-40B4-BE49-F238E27FC236}">
                <a16:creationId xmlns:a16="http://schemas.microsoft.com/office/drawing/2014/main" id="{8AB39F3D-44F3-D799-FB5D-C7EED99F49ED}"/>
              </a:ext>
            </a:extLst>
          </p:cNvPr>
          <p:cNvSpPr txBox="1"/>
          <p:nvPr/>
        </p:nvSpPr>
        <p:spPr>
          <a:xfrm>
            <a:off x="8054007" y="7721378"/>
            <a:ext cx="4013114" cy="1104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पेट</a:t>
            </a:r>
            <a:endParaRPr dirty="0"/>
          </a:p>
        </p:txBody>
      </p:sp>
      <p:sp>
        <p:nvSpPr>
          <p:cNvPr id="13" name="Pelvis">
            <a:extLst>
              <a:ext uri="{FF2B5EF4-FFF2-40B4-BE49-F238E27FC236}">
                <a16:creationId xmlns:a16="http://schemas.microsoft.com/office/drawing/2014/main" id="{816899FE-ACCD-B8A5-ABDD-57AA08F0C277}"/>
              </a:ext>
            </a:extLst>
          </p:cNvPr>
          <p:cNvSpPr txBox="1"/>
          <p:nvPr/>
        </p:nvSpPr>
        <p:spPr>
          <a:xfrm>
            <a:off x="20519863" y="9430205"/>
            <a:ext cx="2812299" cy="1104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श्रोणी</a:t>
            </a:r>
            <a:r>
              <a:rPr lang="en-IN" dirty="0"/>
              <a:t>(pelvic)</a:t>
            </a:r>
            <a:endParaRPr dirty="0"/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F0728583-1C0F-9A27-F5CE-F17F9C6D87EF}"/>
              </a:ext>
            </a:extLst>
          </p:cNvPr>
          <p:cNvSpPr/>
          <p:nvPr/>
        </p:nvSpPr>
        <p:spPr>
          <a:xfrm>
            <a:off x="10111137" y="4294815"/>
            <a:ext cx="2643372" cy="1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5" name="Line">
            <a:extLst>
              <a:ext uri="{FF2B5EF4-FFF2-40B4-BE49-F238E27FC236}">
                <a16:creationId xmlns:a16="http://schemas.microsoft.com/office/drawing/2014/main" id="{F206BF2A-1167-A200-8B12-786960300B0D}"/>
              </a:ext>
            </a:extLst>
          </p:cNvPr>
          <p:cNvSpPr/>
          <p:nvPr/>
        </p:nvSpPr>
        <p:spPr>
          <a:xfrm flipV="1">
            <a:off x="10771197" y="8098767"/>
            <a:ext cx="2943685" cy="62566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6" name="Line">
            <a:extLst>
              <a:ext uri="{FF2B5EF4-FFF2-40B4-BE49-F238E27FC236}">
                <a16:creationId xmlns:a16="http://schemas.microsoft.com/office/drawing/2014/main" id="{2943F7AE-35D6-D94A-87DF-7AE7B2F524C9}"/>
              </a:ext>
            </a:extLst>
          </p:cNvPr>
          <p:cNvSpPr/>
          <p:nvPr/>
        </p:nvSpPr>
        <p:spPr>
          <a:xfrm flipH="1">
            <a:off x="17881711" y="9918783"/>
            <a:ext cx="2318035" cy="1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4ABEB0-9261-82F2-3FD1-9F6551E2B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2692" y="124054"/>
            <a:ext cx="2089451" cy="227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3342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DE5D5B-3509-2601-D27C-F71EA3659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6EEE1C29-C450-A111-76A7-0064F78CE289}"/>
              </a:ext>
            </a:extLst>
          </p:cNvPr>
          <p:cNvSpPr txBox="1"/>
          <p:nvPr/>
        </p:nvSpPr>
        <p:spPr>
          <a:xfrm>
            <a:off x="1229822" y="2696000"/>
            <a:ext cx="7113118" cy="198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ऊपरी और निचले छोर</a:t>
            </a:r>
            <a:endParaRPr lang="en-IN" dirty="0"/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4674A076-4862-38E3-9940-DDAE79FF127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2817" y="532106"/>
            <a:ext cx="16646874" cy="13204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9CC020-3DCE-4BC3-F9E8-A9EA84D40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2692" y="124054"/>
            <a:ext cx="2089451" cy="227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9177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D286A7-FD14-6669-D584-FD15C6D42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CD001044-AB1E-29DE-2D93-A98B64908327}"/>
              </a:ext>
            </a:extLst>
          </p:cNvPr>
          <p:cNvSpPr txBox="1"/>
          <p:nvPr/>
        </p:nvSpPr>
        <p:spPr>
          <a:xfrm>
            <a:off x="1229822" y="2696000"/>
            <a:ext cx="7113118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कपाल गुहा</a:t>
            </a:r>
            <a:endParaRPr lang="en-IN" dirty="0"/>
          </a:p>
        </p:txBody>
      </p:sp>
      <p:pic>
        <p:nvPicPr>
          <p:cNvPr id="2" name="image.png" descr="image.png">
            <a:extLst>
              <a:ext uri="{FF2B5EF4-FFF2-40B4-BE49-F238E27FC236}">
                <a16:creationId xmlns:a16="http://schemas.microsoft.com/office/drawing/2014/main" id="{860DE35A-8513-9C78-B317-A28A5C8CD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2562" y="539853"/>
            <a:ext cx="9959160" cy="12251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7D8E79-C935-986A-4771-1D08724F4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2692" y="124054"/>
            <a:ext cx="2089451" cy="227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3512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AF6CD6-5DE3-79BD-33BB-867FF5505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4362DEC8-36A7-2F1F-C773-BDEC506AB81F}"/>
              </a:ext>
            </a:extLst>
          </p:cNvPr>
          <p:cNvSpPr txBox="1"/>
          <p:nvPr/>
        </p:nvSpPr>
        <p:spPr>
          <a:xfrm>
            <a:off x="1229822" y="2696000"/>
            <a:ext cx="7113118" cy="198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वक्ष, पेट और श्रोणि गुहाएं</a:t>
            </a:r>
            <a:endParaRPr lang="en-US" dirty="0"/>
          </a:p>
        </p:txBody>
      </p:sp>
      <p:pic>
        <p:nvPicPr>
          <p:cNvPr id="4" name="image.png" descr="image.png">
            <a:extLst>
              <a:ext uri="{FF2B5EF4-FFF2-40B4-BE49-F238E27FC236}">
                <a16:creationId xmlns:a16="http://schemas.microsoft.com/office/drawing/2014/main" id="{6BF1970B-F3EA-5636-7540-1CBF34664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000" b="4411"/>
          <a:stretch>
            <a:fillRect/>
          </a:stretch>
        </p:blipFill>
        <p:spPr>
          <a:xfrm>
            <a:off x="9946472" y="1221875"/>
            <a:ext cx="7717575" cy="1223700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horacic">
            <a:extLst>
              <a:ext uri="{FF2B5EF4-FFF2-40B4-BE49-F238E27FC236}">
                <a16:creationId xmlns:a16="http://schemas.microsoft.com/office/drawing/2014/main" id="{5F6363E2-4940-417B-44D0-E335D2EE4BC7}"/>
              </a:ext>
            </a:extLst>
          </p:cNvPr>
          <p:cNvSpPr txBox="1"/>
          <p:nvPr/>
        </p:nvSpPr>
        <p:spPr>
          <a:xfrm>
            <a:off x="18419064" y="2427700"/>
            <a:ext cx="4152404" cy="125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वक्ष</a:t>
            </a:r>
            <a:endParaRPr dirty="0"/>
          </a:p>
        </p:txBody>
      </p:sp>
      <p:sp>
        <p:nvSpPr>
          <p:cNvPr id="6" name="Abdominal">
            <a:extLst>
              <a:ext uri="{FF2B5EF4-FFF2-40B4-BE49-F238E27FC236}">
                <a16:creationId xmlns:a16="http://schemas.microsoft.com/office/drawing/2014/main" id="{EE3CA78E-F64E-33B9-1F54-CB4DF1328BA8}"/>
              </a:ext>
            </a:extLst>
          </p:cNvPr>
          <p:cNvSpPr txBox="1"/>
          <p:nvPr/>
        </p:nvSpPr>
        <p:spPr>
          <a:xfrm>
            <a:off x="18419064" y="6164947"/>
            <a:ext cx="5091239" cy="125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उदरीय</a:t>
            </a:r>
            <a:endParaRPr dirty="0"/>
          </a:p>
        </p:txBody>
      </p:sp>
      <p:sp>
        <p:nvSpPr>
          <p:cNvPr id="7" name="Pelvic">
            <a:extLst>
              <a:ext uri="{FF2B5EF4-FFF2-40B4-BE49-F238E27FC236}">
                <a16:creationId xmlns:a16="http://schemas.microsoft.com/office/drawing/2014/main" id="{931F95D1-F485-7BC3-3AF6-936074956ABD}"/>
              </a:ext>
            </a:extLst>
          </p:cNvPr>
          <p:cNvSpPr txBox="1"/>
          <p:nvPr/>
        </p:nvSpPr>
        <p:spPr>
          <a:xfrm>
            <a:off x="19019321" y="10031253"/>
            <a:ext cx="3862981" cy="125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श्रोणीय</a:t>
            </a:r>
            <a:r>
              <a:rPr lang="en-IN" dirty="0"/>
              <a:t>(pelvic cavity)</a:t>
            </a:r>
            <a:endParaRPr dirty="0"/>
          </a:p>
        </p:txBody>
      </p:sp>
      <p:sp>
        <p:nvSpPr>
          <p:cNvPr id="8" name="Line">
            <a:extLst>
              <a:ext uri="{FF2B5EF4-FFF2-40B4-BE49-F238E27FC236}">
                <a16:creationId xmlns:a16="http://schemas.microsoft.com/office/drawing/2014/main" id="{47397ABE-C2BC-0F41-9E89-77D2D80BA829}"/>
              </a:ext>
            </a:extLst>
          </p:cNvPr>
          <p:cNvSpPr/>
          <p:nvPr/>
        </p:nvSpPr>
        <p:spPr>
          <a:xfrm flipV="1">
            <a:off x="14277148" y="2917105"/>
            <a:ext cx="3999463" cy="840494"/>
          </a:xfrm>
          <a:prstGeom prst="line">
            <a:avLst/>
          </a:prstGeom>
          <a:ln w="508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759A0390-D4D6-C021-C397-31319C836366}"/>
              </a:ext>
            </a:extLst>
          </p:cNvPr>
          <p:cNvSpPr/>
          <p:nvPr/>
        </p:nvSpPr>
        <p:spPr>
          <a:xfrm flipV="1">
            <a:off x="14654655" y="6681515"/>
            <a:ext cx="3639762" cy="167387"/>
          </a:xfrm>
          <a:prstGeom prst="line">
            <a:avLst/>
          </a:prstGeom>
          <a:ln w="508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FE23DB12-AA92-12FA-5232-4C0141DEB189}"/>
              </a:ext>
            </a:extLst>
          </p:cNvPr>
          <p:cNvSpPr/>
          <p:nvPr/>
        </p:nvSpPr>
        <p:spPr>
          <a:xfrm>
            <a:off x="13522125" y="10445924"/>
            <a:ext cx="4508745" cy="124652"/>
          </a:xfrm>
          <a:prstGeom prst="line">
            <a:avLst/>
          </a:prstGeom>
          <a:ln w="508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32AF8E-C40A-6315-F591-3CE7BFF6E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2692" y="124054"/>
            <a:ext cx="2089451" cy="227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8989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DB8E9F-BBB3-6D08-5931-0F9AD9F4A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42473149-034C-DAAA-87D4-C6E555DA4568}"/>
              </a:ext>
            </a:extLst>
          </p:cNvPr>
          <p:cNvSpPr txBox="1"/>
          <p:nvPr/>
        </p:nvSpPr>
        <p:spPr>
          <a:xfrm>
            <a:off x="1363636" y="2562186"/>
            <a:ext cx="5323378" cy="198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मेरुदंडीय 
ख़ाली स्‍थान</a:t>
            </a:r>
            <a:endParaRPr lang="en-IN" dirty="0"/>
          </a:p>
        </p:txBody>
      </p:sp>
      <p:pic>
        <p:nvPicPr>
          <p:cNvPr id="4" name="16669_02_0612A" descr="16669_02_0612A">
            <a:extLst>
              <a:ext uri="{FF2B5EF4-FFF2-40B4-BE49-F238E27FC236}">
                <a16:creationId xmlns:a16="http://schemas.microsoft.com/office/drawing/2014/main" id="{A0FFC870-3BA3-358B-211E-1A6DE5B32F1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03638" y="549072"/>
            <a:ext cx="13133088" cy="12439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.png" descr="image.png">
            <a:extLst>
              <a:ext uri="{FF2B5EF4-FFF2-40B4-BE49-F238E27FC236}">
                <a16:creationId xmlns:a16="http://schemas.microsoft.com/office/drawing/2014/main" id="{D13D38F2-6994-6779-17DB-F4B60D2BFF5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58562" y="1220483"/>
            <a:ext cx="2224285" cy="11096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59FD3A-3C36-782B-D15D-DB80C8003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2692" y="124054"/>
            <a:ext cx="2089451" cy="227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1310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C67BFF-411B-5A71-FCE1-85792C1CC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9E7F7554-CCE0-A0F5-F37D-FE28FAA9B2C5}"/>
              </a:ext>
            </a:extLst>
          </p:cNvPr>
          <p:cNvSpPr txBox="1"/>
          <p:nvPr/>
        </p:nvSpPr>
        <p:spPr>
          <a:xfrm>
            <a:off x="1229822" y="2696000"/>
            <a:ext cx="7113118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उदर चतुर्थांश</a:t>
            </a:r>
            <a:endParaRPr lang="en-IN" dirty="0"/>
          </a:p>
        </p:txBody>
      </p:sp>
      <p:pic>
        <p:nvPicPr>
          <p:cNvPr id="4" name="image.png" descr="image.png">
            <a:extLst>
              <a:ext uri="{FF2B5EF4-FFF2-40B4-BE49-F238E27FC236}">
                <a16:creationId xmlns:a16="http://schemas.microsoft.com/office/drawing/2014/main" id="{F1954BE4-BCA0-D7D8-FD7C-869AAEEB1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0518" y="819115"/>
            <a:ext cx="6435953" cy="1197172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ight Lower Quadrant">
            <a:extLst>
              <a:ext uri="{FF2B5EF4-FFF2-40B4-BE49-F238E27FC236}">
                <a16:creationId xmlns:a16="http://schemas.microsoft.com/office/drawing/2014/main" id="{107D0652-BE2D-F93F-D3A1-75BCD51445DD}"/>
              </a:ext>
            </a:extLst>
          </p:cNvPr>
          <p:cNvSpPr txBox="1"/>
          <p:nvPr/>
        </p:nvSpPr>
        <p:spPr>
          <a:xfrm>
            <a:off x="3190423" y="9913973"/>
            <a:ext cx="6945178" cy="1871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>
                <a:solidFill>
                  <a:srgbClr val="1F4E8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/>
              <a:t>दायां निचला चतुर्थांश</a:t>
            </a:r>
            <a:endParaRPr dirty="0"/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55D0EE84-38EB-2C71-10B8-DDB1CD5B495B}"/>
              </a:ext>
            </a:extLst>
          </p:cNvPr>
          <p:cNvSpPr/>
          <p:nvPr/>
        </p:nvSpPr>
        <p:spPr>
          <a:xfrm>
            <a:off x="13045663" y="5162314"/>
            <a:ext cx="91989" cy="7628526"/>
          </a:xfrm>
          <a:prstGeom prst="line">
            <a:avLst/>
          </a:prstGeom>
          <a:ln w="50800">
            <a:solidFill>
              <a:srgbClr val="1F4E80"/>
            </a:solidFill>
            <a:prstDash val="dash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C0E9FB55-58E4-DCF6-C90C-E2B466C58B3F}"/>
              </a:ext>
            </a:extLst>
          </p:cNvPr>
          <p:cNvSpPr/>
          <p:nvPr/>
        </p:nvSpPr>
        <p:spPr>
          <a:xfrm>
            <a:off x="3276485" y="9676351"/>
            <a:ext cx="18989649" cy="1"/>
          </a:xfrm>
          <a:prstGeom prst="line">
            <a:avLst/>
          </a:prstGeom>
          <a:ln w="50800">
            <a:solidFill>
              <a:srgbClr val="1F4E80"/>
            </a:solidFill>
            <a:prstDash val="dash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8" name="Right Upper Quadrant">
            <a:extLst>
              <a:ext uri="{FF2B5EF4-FFF2-40B4-BE49-F238E27FC236}">
                <a16:creationId xmlns:a16="http://schemas.microsoft.com/office/drawing/2014/main" id="{52153010-E161-EDA1-B9A1-7668D8DAB2D1}"/>
              </a:ext>
            </a:extLst>
          </p:cNvPr>
          <p:cNvSpPr txBox="1"/>
          <p:nvPr/>
        </p:nvSpPr>
        <p:spPr>
          <a:xfrm>
            <a:off x="3190423" y="8765406"/>
            <a:ext cx="6771056" cy="1053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>
                <a:solidFill>
                  <a:srgbClr val="1F4E8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/>
              <a:t>दायां ऊपरी चतुर्थांश</a:t>
            </a:r>
            <a:endParaRPr dirty="0"/>
          </a:p>
        </p:txBody>
      </p:sp>
      <p:sp>
        <p:nvSpPr>
          <p:cNvPr id="9" name="Left Lower Quadrant">
            <a:extLst>
              <a:ext uri="{FF2B5EF4-FFF2-40B4-BE49-F238E27FC236}">
                <a16:creationId xmlns:a16="http://schemas.microsoft.com/office/drawing/2014/main" id="{1FF494D3-87D3-EA7B-ACE4-E2A7B7AE3A06}"/>
              </a:ext>
            </a:extLst>
          </p:cNvPr>
          <p:cNvSpPr txBox="1"/>
          <p:nvPr/>
        </p:nvSpPr>
        <p:spPr>
          <a:xfrm>
            <a:off x="16774824" y="9913973"/>
            <a:ext cx="6426097" cy="879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>
                <a:solidFill>
                  <a:srgbClr val="1F4E8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/>
              <a:t>बायां निचला चतुर्थांश</a:t>
            </a:r>
            <a:endParaRPr dirty="0"/>
          </a:p>
        </p:txBody>
      </p:sp>
      <p:sp>
        <p:nvSpPr>
          <p:cNvPr id="10" name="Left Upper Quadrant">
            <a:extLst>
              <a:ext uri="{FF2B5EF4-FFF2-40B4-BE49-F238E27FC236}">
                <a16:creationId xmlns:a16="http://schemas.microsoft.com/office/drawing/2014/main" id="{85E3283A-15F4-635F-8A63-9C34CC69F24D}"/>
              </a:ext>
            </a:extLst>
          </p:cNvPr>
          <p:cNvSpPr txBox="1"/>
          <p:nvPr/>
        </p:nvSpPr>
        <p:spPr>
          <a:xfrm>
            <a:off x="16774824" y="8759107"/>
            <a:ext cx="6426097" cy="860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>
                <a:solidFill>
                  <a:srgbClr val="1F4E8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/>
              <a:t>बायां ऊपरी चतुर्थांश</a:t>
            </a:r>
            <a:endParaRPr dirty="0"/>
          </a:p>
        </p:txBody>
      </p:sp>
      <p:sp>
        <p:nvSpPr>
          <p:cNvPr id="11" name="Liver">
            <a:extLst>
              <a:ext uri="{FF2B5EF4-FFF2-40B4-BE49-F238E27FC236}">
                <a16:creationId xmlns:a16="http://schemas.microsoft.com/office/drawing/2014/main" id="{51FD5E86-F2F7-2B68-59CD-6A34FC0F4050}"/>
              </a:ext>
            </a:extLst>
          </p:cNvPr>
          <p:cNvSpPr txBox="1"/>
          <p:nvPr/>
        </p:nvSpPr>
        <p:spPr>
          <a:xfrm>
            <a:off x="8310511" y="5510558"/>
            <a:ext cx="1660355" cy="879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कलेजी</a:t>
            </a:r>
            <a:endParaRPr dirty="0"/>
          </a:p>
        </p:txBody>
      </p:sp>
      <p:sp>
        <p:nvSpPr>
          <p:cNvPr id="12" name="Liver">
            <a:extLst>
              <a:ext uri="{FF2B5EF4-FFF2-40B4-BE49-F238E27FC236}">
                <a16:creationId xmlns:a16="http://schemas.microsoft.com/office/drawing/2014/main" id="{91B2BBD5-777E-E9D5-3884-E973350B55FF}"/>
              </a:ext>
            </a:extLst>
          </p:cNvPr>
          <p:cNvSpPr txBox="1"/>
          <p:nvPr/>
        </p:nvSpPr>
        <p:spPr>
          <a:xfrm>
            <a:off x="16423614" y="5417577"/>
            <a:ext cx="1660356" cy="879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कलेजी</a:t>
            </a:r>
            <a:endParaRPr dirty="0"/>
          </a:p>
        </p:txBody>
      </p:sp>
      <p:sp>
        <p:nvSpPr>
          <p:cNvPr id="13" name="Stomach">
            <a:extLst>
              <a:ext uri="{FF2B5EF4-FFF2-40B4-BE49-F238E27FC236}">
                <a16:creationId xmlns:a16="http://schemas.microsoft.com/office/drawing/2014/main" id="{46ACE427-05A3-6C17-05E4-47F5C8DC3500}"/>
              </a:ext>
            </a:extLst>
          </p:cNvPr>
          <p:cNvSpPr txBox="1"/>
          <p:nvPr/>
        </p:nvSpPr>
        <p:spPr>
          <a:xfrm>
            <a:off x="16844212" y="6230044"/>
            <a:ext cx="2768408" cy="879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पेट</a:t>
            </a:r>
            <a:endParaRPr dirty="0"/>
          </a:p>
        </p:txBody>
      </p:sp>
      <p:sp>
        <p:nvSpPr>
          <p:cNvPr id="14" name="Large intestine / colon">
            <a:extLst>
              <a:ext uri="{FF2B5EF4-FFF2-40B4-BE49-F238E27FC236}">
                <a16:creationId xmlns:a16="http://schemas.microsoft.com/office/drawing/2014/main" id="{9F7C60A9-8AD0-17B5-4CB7-E2C69A1341D6}"/>
              </a:ext>
            </a:extLst>
          </p:cNvPr>
          <p:cNvSpPr txBox="1"/>
          <p:nvPr/>
        </p:nvSpPr>
        <p:spPr>
          <a:xfrm>
            <a:off x="17426911" y="6999448"/>
            <a:ext cx="6630950" cy="879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बड़ी आंत/बृहदान्त्र</a:t>
            </a:r>
            <a:endParaRPr dirty="0"/>
          </a:p>
        </p:txBody>
      </p:sp>
      <p:sp>
        <p:nvSpPr>
          <p:cNvPr id="15" name="Small Intestine">
            <a:extLst>
              <a:ext uri="{FF2B5EF4-FFF2-40B4-BE49-F238E27FC236}">
                <a16:creationId xmlns:a16="http://schemas.microsoft.com/office/drawing/2014/main" id="{224ACD06-2D08-E9E1-D840-C1BF3B991C52}"/>
              </a:ext>
            </a:extLst>
          </p:cNvPr>
          <p:cNvSpPr txBox="1"/>
          <p:nvPr/>
        </p:nvSpPr>
        <p:spPr>
          <a:xfrm>
            <a:off x="16423614" y="7964696"/>
            <a:ext cx="4649796" cy="879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छोटी आंत</a:t>
            </a:r>
            <a:endParaRPr dirty="0"/>
          </a:p>
        </p:txBody>
      </p:sp>
      <p:sp>
        <p:nvSpPr>
          <p:cNvPr id="16" name="Large intestine / colon">
            <a:extLst>
              <a:ext uri="{FF2B5EF4-FFF2-40B4-BE49-F238E27FC236}">
                <a16:creationId xmlns:a16="http://schemas.microsoft.com/office/drawing/2014/main" id="{5486A056-A0D8-D00C-0925-EA1323D8673A}"/>
              </a:ext>
            </a:extLst>
          </p:cNvPr>
          <p:cNvSpPr txBox="1"/>
          <p:nvPr/>
        </p:nvSpPr>
        <p:spPr>
          <a:xfrm>
            <a:off x="16771858" y="10918204"/>
            <a:ext cx="6630950" cy="879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बड़ी आंत/बृहदान्त्र</a:t>
            </a:r>
            <a:endParaRPr dirty="0"/>
          </a:p>
        </p:txBody>
      </p:sp>
      <p:sp>
        <p:nvSpPr>
          <p:cNvPr id="17" name="Small Intestine">
            <a:extLst>
              <a:ext uri="{FF2B5EF4-FFF2-40B4-BE49-F238E27FC236}">
                <a16:creationId xmlns:a16="http://schemas.microsoft.com/office/drawing/2014/main" id="{1CF7B4BA-BA76-68FC-5E44-4C3E83DC6C12}"/>
              </a:ext>
            </a:extLst>
          </p:cNvPr>
          <p:cNvSpPr txBox="1"/>
          <p:nvPr/>
        </p:nvSpPr>
        <p:spPr>
          <a:xfrm>
            <a:off x="16771858" y="11874430"/>
            <a:ext cx="4649796" cy="879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छोटी आंत</a:t>
            </a:r>
            <a:endParaRPr dirty="0"/>
          </a:p>
        </p:txBody>
      </p:sp>
      <p:sp>
        <p:nvSpPr>
          <p:cNvPr id="18" name="Large intestine / colon">
            <a:extLst>
              <a:ext uri="{FF2B5EF4-FFF2-40B4-BE49-F238E27FC236}">
                <a16:creationId xmlns:a16="http://schemas.microsoft.com/office/drawing/2014/main" id="{91595142-DB18-F2CF-38C8-72EABFD0B93A}"/>
              </a:ext>
            </a:extLst>
          </p:cNvPr>
          <p:cNvSpPr txBox="1"/>
          <p:nvPr/>
        </p:nvSpPr>
        <p:spPr>
          <a:xfrm>
            <a:off x="4365905" y="10791204"/>
            <a:ext cx="6630950" cy="879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बड़ी आंत/बृहदान्त्र</a:t>
            </a:r>
            <a:endParaRPr dirty="0"/>
          </a:p>
        </p:txBody>
      </p:sp>
      <p:sp>
        <p:nvSpPr>
          <p:cNvPr id="19" name="Small Intestine">
            <a:extLst>
              <a:ext uri="{FF2B5EF4-FFF2-40B4-BE49-F238E27FC236}">
                <a16:creationId xmlns:a16="http://schemas.microsoft.com/office/drawing/2014/main" id="{4994BF41-B4BF-D3F9-445A-0CCEE93F3BD5}"/>
              </a:ext>
            </a:extLst>
          </p:cNvPr>
          <p:cNvSpPr txBox="1"/>
          <p:nvPr/>
        </p:nvSpPr>
        <p:spPr>
          <a:xfrm>
            <a:off x="6179394" y="11626739"/>
            <a:ext cx="4649795" cy="879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छोटी आंत</a:t>
            </a:r>
            <a:endParaRPr dirty="0"/>
          </a:p>
        </p:txBody>
      </p:sp>
      <p:sp>
        <p:nvSpPr>
          <p:cNvPr id="20" name="Large intestine / colon">
            <a:extLst>
              <a:ext uri="{FF2B5EF4-FFF2-40B4-BE49-F238E27FC236}">
                <a16:creationId xmlns:a16="http://schemas.microsoft.com/office/drawing/2014/main" id="{85218FBD-5DC6-8583-885B-EA8F415FBEA7}"/>
              </a:ext>
            </a:extLst>
          </p:cNvPr>
          <p:cNvSpPr txBox="1"/>
          <p:nvPr/>
        </p:nvSpPr>
        <p:spPr>
          <a:xfrm>
            <a:off x="4365905" y="6726128"/>
            <a:ext cx="6630950" cy="879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बड़ी आंत/बृहदान्त्र</a:t>
            </a:r>
            <a:endParaRPr dirty="0"/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12762069-87C1-A0EE-89EC-9FA55B6B76D2}"/>
              </a:ext>
            </a:extLst>
          </p:cNvPr>
          <p:cNvSpPr/>
          <p:nvPr/>
        </p:nvSpPr>
        <p:spPr>
          <a:xfrm>
            <a:off x="9633975" y="5973789"/>
            <a:ext cx="2493563" cy="1097300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E1B819C4-61CF-9A3A-7C24-91A3D44D5E24}"/>
              </a:ext>
            </a:extLst>
          </p:cNvPr>
          <p:cNvSpPr/>
          <p:nvPr/>
        </p:nvSpPr>
        <p:spPr>
          <a:xfrm>
            <a:off x="9348151" y="7245210"/>
            <a:ext cx="2316156" cy="1143294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23" name="Line">
            <a:extLst>
              <a:ext uri="{FF2B5EF4-FFF2-40B4-BE49-F238E27FC236}">
                <a16:creationId xmlns:a16="http://schemas.microsoft.com/office/drawing/2014/main" id="{FF2EB50C-6C00-DB7C-0518-A31B12D6F2BC}"/>
              </a:ext>
            </a:extLst>
          </p:cNvPr>
          <p:cNvSpPr/>
          <p:nvPr/>
        </p:nvSpPr>
        <p:spPr>
          <a:xfrm flipV="1">
            <a:off x="9348153" y="10198717"/>
            <a:ext cx="2431141" cy="1041449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24" name="Small Intestine">
            <a:extLst>
              <a:ext uri="{FF2B5EF4-FFF2-40B4-BE49-F238E27FC236}">
                <a16:creationId xmlns:a16="http://schemas.microsoft.com/office/drawing/2014/main" id="{EC532D21-C2B5-A104-95C0-980E0D1C5A54}"/>
              </a:ext>
            </a:extLst>
          </p:cNvPr>
          <p:cNvSpPr txBox="1"/>
          <p:nvPr/>
        </p:nvSpPr>
        <p:spPr>
          <a:xfrm>
            <a:off x="5331082" y="7669655"/>
            <a:ext cx="4649796" cy="879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छोटी आंत</a:t>
            </a:r>
            <a:endParaRPr dirty="0"/>
          </a:p>
        </p:txBody>
      </p:sp>
      <p:sp>
        <p:nvSpPr>
          <p:cNvPr id="25" name="Line">
            <a:extLst>
              <a:ext uri="{FF2B5EF4-FFF2-40B4-BE49-F238E27FC236}">
                <a16:creationId xmlns:a16="http://schemas.microsoft.com/office/drawing/2014/main" id="{3D13BC2B-CA82-BEBC-2DA4-7E14673E8B9E}"/>
              </a:ext>
            </a:extLst>
          </p:cNvPr>
          <p:cNvSpPr/>
          <p:nvPr/>
        </p:nvSpPr>
        <p:spPr>
          <a:xfrm>
            <a:off x="8654948" y="8115822"/>
            <a:ext cx="3646712" cy="867327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26" name="Line">
            <a:extLst>
              <a:ext uri="{FF2B5EF4-FFF2-40B4-BE49-F238E27FC236}">
                <a16:creationId xmlns:a16="http://schemas.microsoft.com/office/drawing/2014/main" id="{01A2806D-DC42-7C14-41FE-FE4622119091}"/>
              </a:ext>
            </a:extLst>
          </p:cNvPr>
          <p:cNvSpPr/>
          <p:nvPr/>
        </p:nvSpPr>
        <p:spPr>
          <a:xfrm flipV="1">
            <a:off x="13343109" y="5957362"/>
            <a:ext cx="3009358" cy="1113727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27" name="Line">
            <a:extLst>
              <a:ext uri="{FF2B5EF4-FFF2-40B4-BE49-F238E27FC236}">
                <a16:creationId xmlns:a16="http://schemas.microsoft.com/office/drawing/2014/main" id="{704902E8-E195-0B98-A4F4-D3C09245B6BA}"/>
              </a:ext>
            </a:extLst>
          </p:cNvPr>
          <p:cNvSpPr/>
          <p:nvPr/>
        </p:nvSpPr>
        <p:spPr>
          <a:xfrm flipV="1">
            <a:off x="13865474" y="6693275"/>
            <a:ext cx="2835237" cy="726058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28" name="Line">
            <a:extLst>
              <a:ext uri="{FF2B5EF4-FFF2-40B4-BE49-F238E27FC236}">
                <a16:creationId xmlns:a16="http://schemas.microsoft.com/office/drawing/2014/main" id="{49C46D5D-60EE-D0D3-AA3A-0A179F5AA8E9}"/>
              </a:ext>
            </a:extLst>
          </p:cNvPr>
          <p:cNvSpPr/>
          <p:nvPr/>
        </p:nvSpPr>
        <p:spPr>
          <a:xfrm flipV="1">
            <a:off x="14210434" y="7419333"/>
            <a:ext cx="3012644" cy="522367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29" name="Line">
            <a:extLst>
              <a:ext uri="{FF2B5EF4-FFF2-40B4-BE49-F238E27FC236}">
                <a16:creationId xmlns:a16="http://schemas.microsoft.com/office/drawing/2014/main" id="{1688B12A-1361-05CA-5AA0-CC975DB73497}"/>
              </a:ext>
            </a:extLst>
          </p:cNvPr>
          <p:cNvSpPr/>
          <p:nvPr/>
        </p:nvSpPr>
        <p:spPr>
          <a:xfrm flipV="1">
            <a:off x="13691353" y="8431212"/>
            <a:ext cx="2605264" cy="551936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30" name="Line">
            <a:extLst>
              <a:ext uri="{FF2B5EF4-FFF2-40B4-BE49-F238E27FC236}">
                <a16:creationId xmlns:a16="http://schemas.microsoft.com/office/drawing/2014/main" id="{8AC22642-4A46-E9B9-8ABE-86D104DB190D}"/>
              </a:ext>
            </a:extLst>
          </p:cNvPr>
          <p:cNvSpPr/>
          <p:nvPr/>
        </p:nvSpPr>
        <p:spPr>
          <a:xfrm>
            <a:off x="14384555" y="10225000"/>
            <a:ext cx="1987623" cy="1156436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31" name="Line">
            <a:extLst>
              <a:ext uri="{FF2B5EF4-FFF2-40B4-BE49-F238E27FC236}">
                <a16:creationId xmlns:a16="http://schemas.microsoft.com/office/drawing/2014/main" id="{A7330DAD-902F-DC70-2C83-F61195678E35}"/>
              </a:ext>
            </a:extLst>
          </p:cNvPr>
          <p:cNvSpPr/>
          <p:nvPr/>
        </p:nvSpPr>
        <p:spPr>
          <a:xfrm flipV="1">
            <a:off x="9522274" y="10198718"/>
            <a:ext cx="3127631" cy="1737937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32" name="Line">
            <a:extLst>
              <a:ext uri="{FF2B5EF4-FFF2-40B4-BE49-F238E27FC236}">
                <a16:creationId xmlns:a16="http://schemas.microsoft.com/office/drawing/2014/main" id="{06F03617-E8F1-01F9-38BB-EDDF43ECA60D}"/>
              </a:ext>
            </a:extLst>
          </p:cNvPr>
          <p:cNvSpPr/>
          <p:nvPr/>
        </p:nvSpPr>
        <p:spPr>
          <a:xfrm>
            <a:off x="13517229" y="10198718"/>
            <a:ext cx="3127630" cy="2053329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F2C03E-8511-C407-23A2-1196CE2F5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2692" y="124054"/>
            <a:ext cx="2089451" cy="227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4156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5A90EE-A194-BDC0-4836-F90315C57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03802EB5-B140-802C-3D07-A8022843F6FF}"/>
              </a:ext>
            </a:extLst>
          </p:cNvPr>
          <p:cNvSpPr txBox="1"/>
          <p:nvPr/>
        </p:nvSpPr>
        <p:spPr>
          <a:xfrm>
            <a:off x="1229822" y="2696000"/>
            <a:ext cx="7113118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श्वसन प्रणाली</a:t>
            </a:r>
            <a:endParaRPr lang="en-IN" dirty="0"/>
          </a:p>
        </p:txBody>
      </p:sp>
      <p:pic>
        <p:nvPicPr>
          <p:cNvPr id="4" name="image.png" descr="image.png">
            <a:extLst>
              <a:ext uri="{FF2B5EF4-FFF2-40B4-BE49-F238E27FC236}">
                <a16:creationId xmlns:a16="http://schemas.microsoft.com/office/drawing/2014/main" id="{D137F019-E7BA-50F6-34C7-FF869076C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7500" y="1346365"/>
            <a:ext cx="9420848" cy="1144478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Circle">
            <a:extLst>
              <a:ext uri="{FF2B5EF4-FFF2-40B4-BE49-F238E27FC236}">
                <a16:creationId xmlns:a16="http://schemas.microsoft.com/office/drawing/2014/main" id="{B2E67C5F-159D-0AE5-A769-B6B2C7F1D958}"/>
              </a:ext>
            </a:extLst>
          </p:cNvPr>
          <p:cNvSpPr/>
          <p:nvPr/>
        </p:nvSpPr>
        <p:spPr>
          <a:xfrm>
            <a:off x="12567248" y="2958260"/>
            <a:ext cx="2617269" cy="2613972"/>
          </a:xfrm>
          <a:prstGeom prst="ellipse">
            <a:avLst/>
          </a:prstGeom>
          <a:ln w="50800">
            <a:solidFill>
              <a:srgbClr val="000000"/>
            </a:solidFill>
          </a:ln>
        </p:spPr>
        <p:txBody>
          <a:bodyPr lIns="45719" rIns="45719" anchor="ctr"/>
          <a:lstStyle/>
          <a:p>
            <a:pPr defTabSz="914400">
              <a:defRPr sz="2300"/>
            </a:pPr>
            <a:endParaRPr/>
          </a:p>
        </p:txBody>
      </p:sp>
      <p:sp>
        <p:nvSpPr>
          <p:cNvPr id="6" name="Epiglottis">
            <a:extLst>
              <a:ext uri="{FF2B5EF4-FFF2-40B4-BE49-F238E27FC236}">
                <a16:creationId xmlns:a16="http://schemas.microsoft.com/office/drawing/2014/main" id="{F066A0B2-0E31-D0B2-B0CE-F1F78B024A31}"/>
              </a:ext>
            </a:extLst>
          </p:cNvPr>
          <p:cNvSpPr txBox="1"/>
          <p:nvPr/>
        </p:nvSpPr>
        <p:spPr>
          <a:xfrm>
            <a:off x="20063051" y="3171064"/>
            <a:ext cx="3339413" cy="984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उपजिह्वा</a:t>
            </a:r>
            <a:endParaRPr dirty="0"/>
          </a:p>
        </p:txBody>
      </p:sp>
      <p:sp>
        <p:nvSpPr>
          <p:cNvPr id="7" name="Larynx">
            <a:extLst>
              <a:ext uri="{FF2B5EF4-FFF2-40B4-BE49-F238E27FC236}">
                <a16:creationId xmlns:a16="http://schemas.microsoft.com/office/drawing/2014/main" id="{F99E4CC8-57B0-711D-ABB4-22DD78B77E46}"/>
              </a:ext>
            </a:extLst>
          </p:cNvPr>
          <p:cNvSpPr txBox="1"/>
          <p:nvPr/>
        </p:nvSpPr>
        <p:spPr>
          <a:xfrm>
            <a:off x="21332711" y="4583239"/>
            <a:ext cx="2464630" cy="984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/>
              <a:t>स्‍वरयंत्र</a:t>
            </a:r>
            <a:endParaRPr/>
          </a:p>
        </p:txBody>
      </p:sp>
      <p:sp>
        <p:nvSpPr>
          <p:cNvPr id="8" name="Lungs">
            <a:extLst>
              <a:ext uri="{FF2B5EF4-FFF2-40B4-BE49-F238E27FC236}">
                <a16:creationId xmlns:a16="http://schemas.microsoft.com/office/drawing/2014/main" id="{BC2BE7E7-9BBD-9CA2-03D0-D041FA3CE671}"/>
              </a:ext>
            </a:extLst>
          </p:cNvPr>
          <p:cNvSpPr txBox="1"/>
          <p:nvPr/>
        </p:nvSpPr>
        <p:spPr>
          <a:xfrm>
            <a:off x="21029190" y="6093048"/>
            <a:ext cx="2272800" cy="984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/>
              <a:t>फ़ेफ़डे</a:t>
            </a:r>
            <a:endParaRPr/>
          </a:p>
        </p:txBody>
      </p:sp>
      <p:sp>
        <p:nvSpPr>
          <p:cNvPr id="9" name="Left main…">
            <a:extLst>
              <a:ext uri="{FF2B5EF4-FFF2-40B4-BE49-F238E27FC236}">
                <a16:creationId xmlns:a16="http://schemas.microsoft.com/office/drawing/2014/main" id="{7A061658-6822-6310-4F1D-16651B65AC0B}"/>
              </a:ext>
            </a:extLst>
          </p:cNvPr>
          <p:cNvSpPr txBox="1"/>
          <p:nvPr/>
        </p:nvSpPr>
        <p:spPr>
          <a:xfrm>
            <a:off x="20666459" y="8532316"/>
            <a:ext cx="3644734" cy="1802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बायां मुख्य 
श्‍वसनी</a:t>
            </a:r>
            <a:endParaRPr dirty="0"/>
          </a:p>
        </p:txBody>
      </p:sp>
      <p:sp>
        <p:nvSpPr>
          <p:cNvPr id="10" name="Right main…">
            <a:extLst>
              <a:ext uri="{FF2B5EF4-FFF2-40B4-BE49-F238E27FC236}">
                <a16:creationId xmlns:a16="http://schemas.microsoft.com/office/drawing/2014/main" id="{92F40AE4-B353-57A4-E75F-CBE7B40B5084}"/>
              </a:ext>
            </a:extLst>
          </p:cNvPr>
          <p:cNvSpPr txBox="1"/>
          <p:nvPr/>
        </p:nvSpPr>
        <p:spPr>
          <a:xfrm>
            <a:off x="7284839" y="8661547"/>
            <a:ext cx="4139540" cy="1802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दायां मुख्य 
श्‍वसनी</a:t>
            </a:r>
            <a:endParaRPr dirty="0"/>
          </a:p>
        </p:txBody>
      </p:sp>
      <p:sp>
        <p:nvSpPr>
          <p:cNvPr id="11" name="Trachea">
            <a:extLst>
              <a:ext uri="{FF2B5EF4-FFF2-40B4-BE49-F238E27FC236}">
                <a16:creationId xmlns:a16="http://schemas.microsoft.com/office/drawing/2014/main" id="{E2FDC75C-A1F6-49ED-8F9C-655A09D05005}"/>
              </a:ext>
            </a:extLst>
          </p:cNvPr>
          <p:cNvSpPr txBox="1"/>
          <p:nvPr/>
        </p:nvSpPr>
        <p:spPr>
          <a:xfrm>
            <a:off x="7160672" y="6639794"/>
            <a:ext cx="2808116" cy="984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/>
              <a:t>श्‍वासनली</a:t>
            </a:r>
            <a:endParaRPr/>
          </a:p>
        </p:txBody>
      </p:sp>
      <p:sp>
        <p:nvSpPr>
          <p:cNvPr id="12" name="Pharynx">
            <a:extLst>
              <a:ext uri="{FF2B5EF4-FFF2-40B4-BE49-F238E27FC236}">
                <a16:creationId xmlns:a16="http://schemas.microsoft.com/office/drawing/2014/main" id="{4DDB346A-C4E2-C1A7-6D9A-9D2021380B3E}"/>
              </a:ext>
            </a:extLst>
          </p:cNvPr>
          <p:cNvSpPr txBox="1"/>
          <p:nvPr/>
        </p:nvSpPr>
        <p:spPr>
          <a:xfrm>
            <a:off x="7893638" y="2910555"/>
            <a:ext cx="2921941" cy="984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ग्रसनी</a:t>
            </a:r>
            <a:endParaRPr dirty="0"/>
          </a:p>
        </p:txBody>
      </p:sp>
      <p:sp>
        <p:nvSpPr>
          <p:cNvPr id="13" name="(oropharynx and…">
            <a:extLst>
              <a:ext uri="{FF2B5EF4-FFF2-40B4-BE49-F238E27FC236}">
                <a16:creationId xmlns:a16="http://schemas.microsoft.com/office/drawing/2014/main" id="{B99CF22D-CA26-8449-00B9-5B7BCE9F9F52}"/>
              </a:ext>
            </a:extLst>
          </p:cNvPr>
          <p:cNvSpPr txBox="1"/>
          <p:nvPr/>
        </p:nvSpPr>
        <p:spPr>
          <a:xfrm>
            <a:off x="7837683" y="3800558"/>
            <a:ext cx="4139540" cy="1802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(</a:t>
            </a:r>
            <a:r>
              <a:rPr lang="hi-IN" dirty="0"/>
              <a:t>ऑरोफरीनक्स और 
नासॉफिरिन्क्स)</a:t>
            </a:r>
            <a:endParaRPr dirty="0"/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C187093D-F278-71FB-E082-ED4F05E7C0DE}"/>
              </a:ext>
            </a:extLst>
          </p:cNvPr>
          <p:cNvSpPr/>
          <p:nvPr/>
        </p:nvSpPr>
        <p:spPr>
          <a:xfrm flipV="1">
            <a:off x="15009813" y="3828485"/>
            <a:ext cx="4878536" cy="1743748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5" name="Line">
            <a:extLst>
              <a:ext uri="{FF2B5EF4-FFF2-40B4-BE49-F238E27FC236}">
                <a16:creationId xmlns:a16="http://schemas.microsoft.com/office/drawing/2014/main" id="{1EBC955F-3B5F-DAA9-6BCC-077A321D8BF3}"/>
              </a:ext>
            </a:extLst>
          </p:cNvPr>
          <p:cNvSpPr/>
          <p:nvPr/>
        </p:nvSpPr>
        <p:spPr>
          <a:xfrm flipV="1">
            <a:off x="15009814" y="5133823"/>
            <a:ext cx="6019058" cy="1133930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6" name="Line">
            <a:extLst>
              <a:ext uri="{FF2B5EF4-FFF2-40B4-BE49-F238E27FC236}">
                <a16:creationId xmlns:a16="http://schemas.microsoft.com/office/drawing/2014/main" id="{0FA93F55-284F-E090-2714-602A815DC0E4}"/>
              </a:ext>
            </a:extLst>
          </p:cNvPr>
          <p:cNvSpPr/>
          <p:nvPr/>
        </p:nvSpPr>
        <p:spPr>
          <a:xfrm flipV="1">
            <a:off x="13790180" y="6617161"/>
            <a:ext cx="6968395" cy="1743748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7" name="Line">
            <a:extLst>
              <a:ext uri="{FF2B5EF4-FFF2-40B4-BE49-F238E27FC236}">
                <a16:creationId xmlns:a16="http://schemas.microsoft.com/office/drawing/2014/main" id="{A24320BB-58CC-DFD2-658A-C2AC93BE070F}"/>
              </a:ext>
            </a:extLst>
          </p:cNvPr>
          <p:cNvSpPr/>
          <p:nvPr/>
        </p:nvSpPr>
        <p:spPr>
          <a:xfrm flipV="1">
            <a:off x="16908486" y="6617160"/>
            <a:ext cx="3850088" cy="1875601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id="{12D08E03-3E5D-20F9-2E26-ACE243D82032}"/>
              </a:ext>
            </a:extLst>
          </p:cNvPr>
          <p:cNvSpPr/>
          <p:nvPr/>
        </p:nvSpPr>
        <p:spPr>
          <a:xfrm flipV="1">
            <a:off x="16404153" y="9231133"/>
            <a:ext cx="4008310" cy="214261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9" name="Line">
            <a:extLst>
              <a:ext uri="{FF2B5EF4-FFF2-40B4-BE49-F238E27FC236}">
                <a16:creationId xmlns:a16="http://schemas.microsoft.com/office/drawing/2014/main" id="{A4953499-317F-B771-CC4A-2695EC537F62}"/>
              </a:ext>
            </a:extLst>
          </p:cNvPr>
          <p:cNvSpPr/>
          <p:nvPr/>
        </p:nvSpPr>
        <p:spPr>
          <a:xfrm>
            <a:off x="10302686" y="3479077"/>
            <a:ext cx="2267860" cy="349409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20" name="Line">
            <a:extLst>
              <a:ext uri="{FF2B5EF4-FFF2-40B4-BE49-F238E27FC236}">
                <a16:creationId xmlns:a16="http://schemas.microsoft.com/office/drawing/2014/main" id="{AD46FBCE-342E-776C-FEC7-D5818E5A7DA3}"/>
              </a:ext>
            </a:extLst>
          </p:cNvPr>
          <p:cNvSpPr/>
          <p:nvPr/>
        </p:nvSpPr>
        <p:spPr>
          <a:xfrm flipV="1">
            <a:off x="9432460" y="6966570"/>
            <a:ext cx="5923465" cy="171409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52C8E987-AA59-C4D8-1559-45BDFEB1B076}"/>
              </a:ext>
            </a:extLst>
          </p:cNvPr>
          <p:cNvSpPr/>
          <p:nvPr/>
        </p:nvSpPr>
        <p:spPr>
          <a:xfrm>
            <a:off x="10078535" y="9405837"/>
            <a:ext cx="4756573" cy="1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FB3A2D-450E-4F7B-2BAD-A235C0951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2692" y="124054"/>
            <a:ext cx="2089451" cy="227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1032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A61302-4A73-108E-8414-DE535026A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E9DCA826-8957-4E3F-D045-02E5798CC3C8}"/>
              </a:ext>
            </a:extLst>
          </p:cNvPr>
          <p:cNvSpPr txBox="1"/>
          <p:nvPr/>
        </p:nvSpPr>
        <p:spPr>
          <a:xfrm>
            <a:off x="1229822" y="2696000"/>
            <a:ext cx="7113118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पाचन क्रिया</a:t>
            </a:r>
            <a:endParaRPr lang="en-IN" dirty="0"/>
          </a:p>
        </p:txBody>
      </p:sp>
      <p:pic>
        <p:nvPicPr>
          <p:cNvPr id="4" name="image.png" descr="image.png">
            <a:extLst>
              <a:ext uri="{FF2B5EF4-FFF2-40B4-BE49-F238E27FC236}">
                <a16:creationId xmlns:a16="http://schemas.microsoft.com/office/drawing/2014/main" id="{A721FE17-F5D1-9610-823B-6086104D0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8476" y="1051854"/>
            <a:ext cx="6130330" cy="1186629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tomach">
            <a:extLst>
              <a:ext uri="{FF2B5EF4-FFF2-40B4-BE49-F238E27FC236}">
                <a16:creationId xmlns:a16="http://schemas.microsoft.com/office/drawing/2014/main" id="{E8235982-D1E2-2135-D810-25DB1DBEC748}"/>
              </a:ext>
            </a:extLst>
          </p:cNvPr>
          <p:cNvSpPr txBox="1"/>
          <p:nvPr/>
        </p:nvSpPr>
        <p:spPr>
          <a:xfrm>
            <a:off x="19449374" y="5151359"/>
            <a:ext cx="3026736" cy="958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पेट</a:t>
            </a:r>
            <a:endParaRPr dirty="0"/>
          </a:p>
        </p:txBody>
      </p:sp>
      <p:sp>
        <p:nvSpPr>
          <p:cNvPr id="6" name="Large intestine">
            <a:extLst>
              <a:ext uri="{FF2B5EF4-FFF2-40B4-BE49-F238E27FC236}">
                <a16:creationId xmlns:a16="http://schemas.microsoft.com/office/drawing/2014/main" id="{8A9A5B97-B92F-0038-EB3D-2255B94BDEE3}"/>
              </a:ext>
            </a:extLst>
          </p:cNvPr>
          <p:cNvSpPr txBox="1"/>
          <p:nvPr/>
        </p:nvSpPr>
        <p:spPr>
          <a:xfrm>
            <a:off x="20118097" y="6784493"/>
            <a:ext cx="4123437" cy="958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बड़ी आंत</a:t>
            </a:r>
            <a:endParaRPr dirty="0"/>
          </a:p>
        </p:txBody>
      </p:sp>
      <p:sp>
        <p:nvSpPr>
          <p:cNvPr id="7" name="Small  intestine">
            <a:extLst>
              <a:ext uri="{FF2B5EF4-FFF2-40B4-BE49-F238E27FC236}">
                <a16:creationId xmlns:a16="http://schemas.microsoft.com/office/drawing/2014/main" id="{D5DEEB1E-7BDD-DBF0-95C8-4BDC5F11D552}"/>
              </a:ext>
            </a:extLst>
          </p:cNvPr>
          <p:cNvSpPr txBox="1"/>
          <p:nvPr/>
        </p:nvSpPr>
        <p:spPr>
          <a:xfrm>
            <a:off x="19973557" y="8874828"/>
            <a:ext cx="4249490" cy="958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छोटी आंत</a:t>
            </a:r>
            <a:endParaRPr dirty="0"/>
          </a:p>
        </p:txBody>
      </p:sp>
      <p:sp>
        <p:nvSpPr>
          <p:cNvPr id="8" name="Anus">
            <a:extLst>
              <a:ext uri="{FF2B5EF4-FFF2-40B4-BE49-F238E27FC236}">
                <a16:creationId xmlns:a16="http://schemas.microsoft.com/office/drawing/2014/main" id="{F9EC94EB-4979-53A7-867E-F619F0332E76}"/>
              </a:ext>
            </a:extLst>
          </p:cNvPr>
          <p:cNvSpPr txBox="1"/>
          <p:nvPr/>
        </p:nvSpPr>
        <p:spPr>
          <a:xfrm>
            <a:off x="20465752" y="11052114"/>
            <a:ext cx="1877575" cy="958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मलद्वार</a:t>
            </a:r>
            <a:endParaRPr dirty="0"/>
          </a:p>
        </p:txBody>
      </p:sp>
      <p:sp>
        <p:nvSpPr>
          <p:cNvPr id="9" name="Mouth">
            <a:extLst>
              <a:ext uri="{FF2B5EF4-FFF2-40B4-BE49-F238E27FC236}">
                <a16:creationId xmlns:a16="http://schemas.microsoft.com/office/drawing/2014/main" id="{0C2500F7-3E2D-824D-4908-579BBCC52BFD}"/>
              </a:ext>
            </a:extLst>
          </p:cNvPr>
          <p:cNvSpPr txBox="1"/>
          <p:nvPr/>
        </p:nvSpPr>
        <p:spPr>
          <a:xfrm>
            <a:off x="9247635" y="2798754"/>
            <a:ext cx="2210046" cy="958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/>
              <a:t>मुँह</a:t>
            </a:r>
            <a:endParaRPr/>
          </a:p>
        </p:txBody>
      </p:sp>
      <p:sp>
        <p:nvSpPr>
          <p:cNvPr id="10" name="Oesophagus">
            <a:extLst>
              <a:ext uri="{FF2B5EF4-FFF2-40B4-BE49-F238E27FC236}">
                <a16:creationId xmlns:a16="http://schemas.microsoft.com/office/drawing/2014/main" id="{47F099D1-9FB7-55CE-9C01-9CE2BC49BD62}"/>
              </a:ext>
            </a:extLst>
          </p:cNvPr>
          <p:cNvSpPr txBox="1"/>
          <p:nvPr/>
        </p:nvSpPr>
        <p:spPr>
          <a:xfrm>
            <a:off x="7208191" y="5151359"/>
            <a:ext cx="4249490" cy="958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भोजन-नलिका</a:t>
            </a:r>
            <a:endParaRPr dirty="0"/>
          </a:p>
        </p:txBody>
      </p:sp>
      <p:sp>
        <p:nvSpPr>
          <p:cNvPr id="11" name="Liver">
            <a:extLst>
              <a:ext uri="{FF2B5EF4-FFF2-40B4-BE49-F238E27FC236}">
                <a16:creationId xmlns:a16="http://schemas.microsoft.com/office/drawing/2014/main" id="{77376665-B879-9422-C98D-F48AA0A67638}"/>
              </a:ext>
            </a:extLst>
          </p:cNvPr>
          <p:cNvSpPr txBox="1"/>
          <p:nvPr/>
        </p:nvSpPr>
        <p:spPr>
          <a:xfrm>
            <a:off x="8852896" y="7335958"/>
            <a:ext cx="1804307" cy="958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कलेजी</a:t>
            </a:r>
            <a:endParaRPr dirty="0"/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42C6493F-3C44-D747-659C-6CD032BF27D0}"/>
              </a:ext>
            </a:extLst>
          </p:cNvPr>
          <p:cNvSpPr/>
          <p:nvPr/>
        </p:nvSpPr>
        <p:spPr>
          <a:xfrm flipV="1">
            <a:off x="16177262" y="5630363"/>
            <a:ext cx="3026691" cy="1962220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3" name="Line">
            <a:extLst>
              <a:ext uri="{FF2B5EF4-FFF2-40B4-BE49-F238E27FC236}">
                <a16:creationId xmlns:a16="http://schemas.microsoft.com/office/drawing/2014/main" id="{620EB6EA-DE80-438F-6B44-3D8AA99E2998}"/>
              </a:ext>
            </a:extLst>
          </p:cNvPr>
          <p:cNvSpPr/>
          <p:nvPr/>
        </p:nvSpPr>
        <p:spPr>
          <a:xfrm flipV="1">
            <a:off x="16177261" y="7323258"/>
            <a:ext cx="3728857" cy="849654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961D7294-EC05-2582-B426-072F54B548EC}"/>
              </a:ext>
            </a:extLst>
          </p:cNvPr>
          <p:cNvSpPr/>
          <p:nvPr/>
        </p:nvSpPr>
        <p:spPr>
          <a:xfrm>
            <a:off x="16007333" y="9361784"/>
            <a:ext cx="3728857" cy="1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5" name="Line">
            <a:extLst>
              <a:ext uri="{FF2B5EF4-FFF2-40B4-BE49-F238E27FC236}">
                <a16:creationId xmlns:a16="http://schemas.microsoft.com/office/drawing/2014/main" id="{5F28B431-A65A-8F5D-F07C-5AD4A3F1E4D5}"/>
              </a:ext>
            </a:extLst>
          </p:cNvPr>
          <p:cNvSpPr/>
          <p:nvPr/>
        </p:nvSpPr>
        <p:spPr>
          <a:xfrm>
            <a:off x="15500747" y="11564470"/>
            <a:ext cx="4703553" cy="1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6" name="Line">
            <a:extLst>
              <a:ext uri="{FF2B5EF4-FFF2-40B4-BE49-F238E27FC236}">
                <a16:creationId xmlns:a16="http://schemas.microsoft.com/office/drawing/2014/main" id="{17B2C407-4A35-8D52-81A4-F35200B7AB17}"/>
              </a:ext>
            </a:extLst>
          </p:cNvPr>
          <p:cNvSpPr/>
          <p:nvPr/>
        </p:nvSpPr>
        <p:spPr>
          <a:xfrm>
            <a:off x="10245719" y="7833050"/>
            <a:ext cx="3898788" cy="1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7" name="Line">
            <a:extLst>
              <a:ext uri="{FF2B5EF4-FFF2-40B4-BE49-F238E27FC236}">
                <a16:creationId xmlns:a16="http://schemas.microsoft.com/office/drawing/2014/main" id="{DC280371-A45D-B401-A962-EDC4C3AC72AA}"/>
              </a:ext>
            </a:extLst>
          </p:cNvPr>
          <p:cNvSpPr/>
          <p:nvPr/>
        </p:nvSpPr>
        <p:spPr>
          <a:xfrm>
            <a:off x="10582376" y="5630364"/>
            <a:ext cx="4729203" cy="1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id="{4AE20775-D865-9C9B-B64D-A521D71BBA3B}"/>
              </a:ext>
            </a:extLst>
          </p:cNvPr>
          <p:cNvSpPr/>
          <p:nvPr/>
        </p:nvSpPr>
        <p:spPr>
          <a:xfrm flipV="1">
            <a:off x="11172323" y="3244921"/>
            <a:ext cx="2632323" cy="9620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BE43B-1E9B-1920-EEC7-1515DE268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2692" y="124054"/>
            <a:ext cx="2089451" cy="227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4588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E3AF87-15DB-F587-775F-8659E6531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3299E65A-ED2A-4E14-7D6C-75407FF86989}"/>
              </a:ext>
            </a:extLst>
          </p:cNvPr>
          <p:cNvSpPr txBox="1"/>
          <p:nvPr/>
        </p:nvSpPr>
        <p:spPr>
          <a:xfrm>
            <a:off x="1229822" y="2696000"/>
            <a:ext cx="7113118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मूत्र प्रणाली</a:t>
            </a:r>
            <a:endParaRPr lang="en-IN" dirty="0"/>
          </a:p>
        </p:txBody>
      </p:sp>
      <p:pic>
        <p:nvPicPr>
          <p:cNvPr id="4" name="image.png" descr="image.png">
            <a:extLst>
              <a:ext uri="{FF2B5EF4-FFF2-40B4-BE49-F238E27FC236}">
                <a16:creationId xmlns:a16="http://schemas.microsoft.com/office/drawing/2014/main" id="{32B32112-A03B-6BE9-0B19-F55DC1100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8632" y="1095169"/>
            <a:ext cx="7746259" cy="1169772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Kidneys">
            <a:extLst>
              <a:ext uri="{FF2B5EF4-FFF2-40B4-BE49-F238E27FC236}">
                <a16:creationId xmlns:a16="http://schemas.microsoft.com/office/drawing/2014/main" id="{A5E50405-CD0D-C0F2-7A4D-3D08749802D5}"/>
              </a:ext>
            </a:extLst>
          </p:cNvPr>
          <p:cNvSpPr txBox="1"/>
          <p:nvPr/>
        </p:nvSpPr>
        <p:spPr>
          <a:xfrm>
            <a:off x="20163587" y="4867042"/>
            <a:ext cx="2741112" cy="936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गुर्दे</a:t>
            </a:r>
            <a:endParaRPr dirty="0"/>
          </a:p>
        </p:txBody>
      </p:sp>
      <p:sp>
        <p:nvSpPr>
          <p:cNvPr id="6" name="Urinary bladder">
            <a:extLst>
              <a:ext uri="{FF2B5EF4-FFF2-40B4-BE49-F238E27FC236}">
                <a16:creationId xmlns:a16="http://schemas.microsoft.com/office/drawing/2014/main" id="{DF76A237-D9D5-1C68-A067-A80413C767ED}"/>
              </a:ext>
            </a:extLst>
          </p:cNvPr>
          <p:cNvSpPr txBox="1"/>
          <p:nvPr/>
        </p:nvSpPr>
        <p:spPr>
          <a:xfrm>
            <a:off x="19182337" y="8795740"/>
            <a:ext cx="5023009" cy="936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मूत्राशय</a:t>
            </a:r>
            <a:endParaRPr dirty="0"/>
          </a:p>
        </p:txBody>
      </p:sp>
      <p:sp>
        <p:nvSpPr>
          <p:cNvPr id="7" name="Urethra">
            <a:extLst>
              <a:ext uri="{FF2B5EF4-FFF2-40B4-BE49-F238E27FC236}">
                <a16:creationId xmlns:a16="http://schemas.microsoft.com/office/drawing/2014/main" id="{0F4E8FA0-4CEA-1CE2-2AA5-CD4248B106B5}"/>
              </a:ext>
            </a:extLst>
          </p:cNvPr>
          <p:cNvSpPr txBox="1"/>
          <p:nvPr/>
        </p:nvSpPr>
        <p:spPr>
          <a:xfrm>
            <a:off x="19995542" y="10268043"/>
            <a:ext cx="2523743" cy="936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मूत्रनली</a:t>
            </a:r>
            <a:endParaRPr dirty="0"/>
          </a:p>
        </p:txBody>
      </p:sp>
      <p:sp>
        <p:nvSpPr>
          <p:cNvPr id="8" name="Ureters">
            <a:extLst>
              <a:ext uri="{FF2B5EF4-FFF2-40B4-BE49-F238E27FC236}">
                <a16:creationId xmlns:a16="http://schemas.microsoft.com/office/drawing/2014/main" id="{73F58267-CA68-0438-C3BC-E339D90E6B94}"/>
              </a:ext>
            </a:extLst>
          </p:cNvPr>
          <p:cNvSpPr txBox="1"/>
          <p:nvPr/>
        </p:nvSpPr>
        <p:spPr>
          <a:xfrm>
            <a:off x="8013088" y="8426964"/>
            <a:ext cx="2488098" cy="936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मूत्रवाहिनी</a:t>
            </a:r>
            <a:endParaRPr dirty="0"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DE5DD88C-3B70-1D5B-3993-EE734B578266}"/>
              </a:ext>
            </a:extLst>
          </p:cNvPr>
          <p:cNvSpPr/>
          <p:nvPr/>
        </p:nvSpPr>
        <p:spPr>
          <a:xfrm flipV="1">
            <a:off x="13547583" y="5319261"/>
            <a:ext cx="6439548" cy="1924031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8BE6256C-CC5C-FF7F-7D27-D95B185E49B8}"/>
              </a:ext>
            </a:extLst>
          </p:cNvPr>
          <p:cNvSpPr/>
          <p:nvPr/>
        </p:nvSpPr>
        <p:spPr>
          <a:xfrm flipV="1">
            <a:off x="16261280" y="5350597"/>
            <a:ext cx="3725851" cy="1670210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B99BF138-B44B-1373-36E1-2EA5F91004E4}"/>
              </a:ext>
            </a:extLst>
          </p:cNvPr>
          <p:cNvSpPr/>
          <p:nvPr/>
        </p:nvSpPr>
        <p:spPr>
          <a:xfrm flipV="1">
            <a:off x="14873098" y="9408609"/>
            <a:ext cx="4111282" cy="1892695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CE6A0FA6-AB0E-C7DD-48B1-75A746568BA9}"/>
              </a:ext>
            </a:extLst>
          </p:cNvPr>
          <p:cNvSpPr/>
          <p:nvPr/>
        </p:nvSpPr>
        <p:spPr>
          <a:xfrm flipV="1">
            <a:off x="14873097" y="10824996"/>
            <a:ext cx="4825743" cy="1137498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3" name="Line">
            <a:extLst>
              <a:ext uri="{FF2B5EF4-FFF2-40B4-BE49-F238E27FC236}">
                <a16:creationId xmlns:a16="http://schemas.microsoft.com/office/drawing/2014/main" id="{172593FF-072F-2A78-1E5B-1440A1F85288}"/>
              </a:ext>
            </a:extLst>
          </p:cNvPr>
          <p:cNvSpPr/>
          <p:nvPr/>
        </p:nvSpPr>
        <p:spPr>
          <a:xfrm flipV="1">
            <a:off x="10075558" y="8506132"/>
            <a:ext cx="5239379" cy="379167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AAD2CFEA-FA45-C96F-D2DE-90DCD736D559}"/>
              </a:ext>
            </a:extLst>
          </p:cNvPr>
          <p:cNvSpPr/>
          <p:nvPr/>
        </p:nvSpPr>
        <p:spPr>
          <a:xfrm flipH="1" flipV="1">
            <a:off x="10047355" y="8916634"/>
            <a:ext cx="4070546" cy="441838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D1A187-7EDC-45D4-981D-DDCFDA2E2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2692" y="124054"/>
            <a:ext cx="2089451" cy="227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751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18B55B-B575-5585-E3D6-BA9158F1B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429D2999-C8A2-5C72-7C4E-C39458B44C1E}"/>
              </a:ext>
            </a:extLst>
          </p:cNvPr>
          <p:cNvSpPr txBox="1"/>
          <p:nvPr/>
        </p:nvSpPr>
        <p:spPr>
          <a:xfrm>
            <a:off x="714950" y="2899689"/>
            <a:ext cx="7113118" cy="198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महिला प्रजनन प्रणाली</a:t>
            </a:r>
            <a:endParaRPr lang="en-IN" dirty="0"/>
          </a:p>
        </p:txBody>
      </p:sp>
      <p:pic>
        <p:nvPicPr>
          <p:cNvPr id="4" name="image.png" descr="image.png">
            <a:extLst>
              <a:ext uri="{FF2B5EF4-FFF2-40B4-BE49-F238E27FC236}">
                <a16:creationId xmlns:a16="http://schemas.microsoft.com/office/drawing/2014/main" id="{174DDF5B-022E-0859-7600-7E71457BC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9003" y="4613732"/>
            <a:ext cx="9880744" cy="817741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Vagina">
            <a:extLst>
              <a:ext uri="{FF2B5EF4-FFF2-40B4-BE49-F238E27FC236}">
                <a16:creationId xmlns:a16="http://schemas.microsoft.com/office/drawing/2014/main" id="{1F6513FB-D99F-30ED-F516-1C58A790B020}"/>
              </a:ext>
            </a:extLst>
          </p:cNvPr>
          <p:cNvSpPr txBox="1"/>
          <p:nvPr/>
        </p:nvSpPr>
        <p:spPr>
          <a:xfrm>
            <a:off x="21838935" y="9145233"/>
            <a:ext cx="2628613" cy="1066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योनि</a:t>
            </a:r>
            <a:endParaRPr dirty="0"/>
          </a:p>
        </p:txBody>
      </p:sp>
      <p:sp>
        <p:nvSpPr>
          <p:cNvPr id="6" name="Ovary">
            <a:extLst>
              <a:ext uri="{FF2B5EF4-FFF2-40B4-BE49-F238E27FC236}">
                <a16:creationId xmlns:a16="http://schemas.microsoft.com/office/drawing/2014/main" id="{60D5A49E-52B0-2D0A-3752-F7386E427C22}"/>
              </a:ext>
            </a:extLst>
          </p:cNvPr>
          <p:cNvSpPr txBox="1"/>
          <p:nvPr/>
        </p:nvSpPr>
        <p:spPr>
          <a:xfrm>
            <a:off x="18442987" y="3103231"/>
            <a:ext cx="2340289" cy="1066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अंडाशय</a:t>
            </a:r>
            <a:endParaRPr dirty="0"/>
          </a:p>
        </p:txBody>
      </p:sp>
      <p:sp>
        <p:nvSpPr>
          <p:cNvPr id="7" name="Fallopian Tube">
            <a:extLst>
              <a:ext uri="{FF2B5EF4-FFF2-40B4-BE49-F238E27FC236}">
                <a16:creationId xmlns:a16="http://schemas.microsoft.com/office/drawing/2014/main" id="{2E4B6AF5-9866-5727-7A1C-07144B37DFC8}"/>
              </a:ext>
            </a:extLst>
          </p:cNvPr>
          <p:cNvSpPr txBox="1"/>
          <p:nvPr/>
        </p:nvSpPr>
        <p:spPr>
          <a:xfrm>
            <a:off x="9949829" y="2160507"/>
            <a:ext cx="5419735" cy="1066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डिम्बवाही नली</a:t>
            </a:r>
            <a:endParaRPr dirty="0"/>
          </a:p>
        </p:txBody>
      </p:sp>
      <p:sp>
        <p:nvSpPr>
          <p:cNvPr id="8" name="Uterus">
            <a:extLst>
              <a:ext uri="{FF2B5EF4-FFF2-40B4-BE49-F238E27FC236}">
                <a16:creationId xmlns:a16="http://schemas.microsoft.com/office/drawing/2014/main" id="{5289D6E2-6DB4-CEBA-B069-74D73FE84CC8}"/>
              </a:ext>
            </a:extLst>
          </p:cNvPr>
          <p:cNvSpPr txBox="1"/>
          <p:nvPr/>
        </p:nvSpPr>
        <p:spPr>
          <a:xfrm>
            <a:off x="7397560" y="4874870"/>
            <a:ext cx="2586906" cy="1066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गर्भाशय</a:t>
            </a:r>
            <a:endParaRPr dirty="0"/>
          </a:p>
        </p:txBody>
      </p:sp>
      <p:sp>
        <p:nvSpPr>
          <p:cNvPr id="9" name="External…">
            <a:extLst>
              <a:ext uri="{FF2B5EF4-FFF2-40B4-BE49-F238E27FC236}">
                <a16:creationId xmlns:a16="http://schemas.microsoft.com/office/drawing/2014/main" id="{81C71420-94DB-27F4-9F33-0686B9F55D3B}"/>
              </a:ext>
            </a:extLst>
          </p:cNvPr>
          <p:cNvSpPr txBox="1"/>
          <p:nvPr/>
        </p:nvSpPr>
        <p:spPr>
          <a:xfrm>
            <a:off x="6705701" y="10182145"/>
            <a:ext cx="3578088" cy="1952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जन्मजात स्टर्नल</a:t>
            </a:r>
            <a:r>
              <a:rPr dirty="0"/>
              <a:t> </a:t>
            </a: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1684656F-4779-386D-5DDF-AFD3E613825F}"/>
              </a:ext>
            </a:extLst>
          </p:cNvPr>
          <p:cNvSpPr/>
          <p:nvPr/>
        </p:nvSpPr>
        <p:spPr>
          <a:xfrm>
            <a:off x="15611245" y="7823991"/>
            <a:ext cx="6038430" cy="1699761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57EBCDE7-36CB-EA1D-2B94-4CE31624D62A}"/>
              </a:ext>
            </a:extLst>
          </p:cNvPr>
          <p:cNvSpPr/>
          <p:nvPr/>
        </p:nvSpPr>
        <p:spPr>
          <a:xfrm flipV="1">
            <a:off x="15796936" y="3671008"/>
            <a:ext cx="2646054" cy="1514073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939061EB-B2B9-AABC-46DE-F19D0705E818}"/>
              </a:ext>
            </a:extLst>
          </p:cNvPr>
          <p:cNvSpPr/>
          <p:nvPr/>
        </p:nvSpPr>
        <p:spPr>
          <a:xfrm>
            <a:off x="13618670" y="2899689"/>
            <a:ext cx="1424799" cy="2092562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3" name="Line">
            <a:extLst>
              <a:ext uri="{FF2B5EF4-FFF2-40B4-BE49-F238E27FC236}">
                <a16:creationId xmlns:a16="http://schemas.microsoft.com/office/drawing/2014/main" id="{4F240993-452A-9985-E5CC-BF28731E4A19}"/>
              </a:ext>
            </a:extLst>
          </p:cNvPr>
          <p:cNvSpPr/>
          <p:nvPr/>
        </p:nvSpPr>
        <p:spPr>
          <a:xfrm>
            <a:off x="9379985" y="5370767"/>
            <a:ext cx="4495792" cy="435655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2AFB5837-E358-4B6B-E67E-AB4E6CD9BA15}"/>
              </a:ext>
            </a:extLst>
          </p:cNvPr>
          <p:cNvSpPr/>
          <p:nvPr/>
        </p:nvSpPr>
        <p:spPr>
          <a:xfrm flipV="1">
            <a:off x="9001467" y="9334492"/>
            <a:ext cx="4835030" cy="1710473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333510-E6B7-F757-4DF8-31AB9C749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2692" y="124054"/>
            <a:ext cx="2089451" cy="227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6068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C77F0D2F-63C2-DC7A-327A-7363CBB73A8D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hi-IN" sz="4800" dirty="0"/>
              <a:t>इस पाठ को पूरा करने पर, आप निम्न में सक्षम होंगे</a:t>
            </a:r>
            <a:r>
              <a:rPr lang="en-US" sz="4800" dirty="0"/>
              <a:t>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D3DB3725-B6EF-8DE8-0BDC-B71D6415B706}"/>
              </a:ext>
            </a:extLst>
          </p:cNvPr>
          <p:cNvSpPr txBox="1"/>
          <p:nvPr/>
        </p:nvSpPr>
        <p:spPr>
          <a:xfrm>
            <a:off x="8661373" y="787889"/>
            <a:ext cx="280625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</a:t>
            </a:r>
            <a:endParaRPr dirty="0"/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83C7BAED-6F29-E142-C962-8C88F04D95B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2" name="Define infectious disease.…">
            <a:extLst>
              <a:ext uri="{FF2B5EF4-FFF2-40B4-BE49-F238E27FC236}">
                <a16:creationId xmlns:a16="http://schemas.microsoft.com/office/drawing/2014/main" id="{320D5963-5616-DE9C-DD87-2C9C0B0FB324}"/>
              </a:ext>
            </a:extLst>
          </p:cNvPr>
          <p:cNvSpPr txBox="1"/>
          <p:nvPr/>
        </p:nvSpPr>
        <p:spPr>
          <a:xfrm>
            <a:off x="11336956" y="4548324"/>
            <a:ext cx="11983623" cy="5544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शारीरिक स्थिति को परिभाषित </a:t>
            </a:r>
            <a:r>
              <a:rPr lang="hi-IN" dirty="0">
                <a:solidFill>
                  <a:srgbClr val="FF0000"/>
                </a:solidFill>
              </a:rPr>
              <a:t>करेना</a:t>
            </a:r>
            <a:r>
              <a:rPr lang="hi-IN" dirty="0"/>
              <a:t>।</a:t>
            </a:r>
            <a:endParaRPr lang="en-IN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
तीन शारीरिक </a:t>
            </a:r>
            <a:r>
              <a:rPr lang="hi-IN" sz="5000" dirty="0">
                <a:sym typeface="Open Sans"/>
              </a:rPr>
              <a:t>तलो</a:t>
            </a:r>
            <a:r>
              <a:rPr lang="hi-IN" dirty="0"/>
              <a:t> को पहचानें और उनका वर्णन </a:t>
            </a:r>
            <a:r>
              <a:rPr lang="hi-IN" dirty="0">
                <a:solidFill>
                  <a:srgbClr val="FF0000"/>
                </a:solidFill>
              </a:rPr>
              <a:t>करेना </a:t>
            </a:r>
            <a:r>
              <a:rPr lang="hi-IN" dirty="0"/>
              <a:t>।</a:t>
            </a:r>
            <a:endParaRPr lang="en-IN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 lang="en-IN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
मानव शरीर के पांच क्षेत्रों की पहचान </a:t>
            </a:r>
            <a:r>
              <a:rPr lang="hi-IN" dirty="0">
                <a:solidFill>
                  <a:srgbClr val="FF0000"/>
                </a:solidFill>
              </a:rPr>
              <a:t>करेना </a:t>
            </a:r>
            <a:r>
              <a:rPr lang="hi-IN" dirty="0"/>
              <a:t>।</a:t>
            </a:r>
            <a:endParaRPr lang="en-US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525E3421-B770-D67B-B505-B634661B2501}"/>
              </a:ext>
            </a:extLst>
          </p:cNvPr>
          <p:cNvGrpSpPr/>
          <p:nvPr/>
        </p:nvGrpSpPr>
        <p:grpSpPr>
          <a:xfrm>
            <a:off x="9844663" y="4221679"/>
            <a:ext cx="1219201" cy="1681958"/>
            <a:chOff x="0" y="115975"/>
            <a:chExt cx="1219200" cy="168195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53E608D0-447C-4381-4CFC-1FDF2EF8CD13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A225B2EF-9644-3ECA-56A9-7EF72F66EF94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50603F42-8AF4-8F82-B4E1-4F168675EEC2}"/>
              </a:ext>
            </a:extLst>
          </p:cNvPr>
          <p:cNvGrpSpPr/>
          <p:nvPr/>
        </p:nvGrpSpPr>
        <p:grpSpPr>
          <a:xfrm>
            <a:off x="9844663" y="6130405"/>
            <a:ext cx="1219201" cy="1681958"/>
            <a:chOff x="0" y="115975"/>
            <a:chExt cx="1219200" cy="1681957"/>
          </a:xfrm>
        </p:grpSpPr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2BC4D488-2B92-4391-3DF3-B93AE3690FB5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8" name="2">
              <a:extLst>
                <a:ext uri="{FF2B5EF4-FFF2-40B4-BE49-F238E27FC236}">
                  <a16:creationId xmlns:a16="http://schemas.microsoft.com/office/drawing/2014/main" id="{E7F705C2-AA21-13A7-AE2A-B796DBB3E5EB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/>
                <a:t>2</a:t>
              </a:r>
            </a:p>
          </p:txBody>
        </p:sp>
      </p:grpSp>
      <p:grpSp>
        <p:nvGrpSpPr>
          <p:cNvPr id="19" name="Group">
            <a:extLst>
              <a:ext uri="{FF2B5EF4-FFF2-40B4-BE49-F238E27FC236}">
                <a16:creationId xmlns:a16="http://schemas.microsoft.com/office/drawing/2014/main" id="{EDBD89D4-DCBA-DB33-D63D-EFF81E524A11}"/>
              </a:ext>
            </a:extLst>
          </p:cNvPr>
          <p:cNvGrpSpPr/>
          <p:nvPr/>
        </p:nvGrpSpPr>
        <p:grpSpPr>
          <a:xfrm>
            <a:off x="9844662" y="8501888"/>
            <a:ext cx="1219201" cy="1681958"/>
            <a:chOff x="0" y="115975"/>
            <a:chExt cx="1219200" cy="1681957"/>
          </a:xfrm>
        </p:grpSpPr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0D544A6A-C9A8-0CF5-D680-5400A744C1B6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21" name="3">
              <a:extLst>
                <a:ext uri="{FF2B5EF4-FFF2-40B4-BE49-F238E27FC236}">
                  <a16:creationId xmlns:a16="http://schemas.microsoft.com/office/drawing/2014/main" id="{7DA9F67D-45D5-9BA4-1F6F-49747E27A774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5669B57-21E4-E8B5-849A-E631914EC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2692" y="124054"/>
            <a:ext cx="2089451" cy="227791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820262-EC44-ACAD-A5BB-A0E5348E4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A8A9C296-016F-3756-9F43-5741BBC24DF6}"/>
              </a:ext>
            </a:extLst>
          </p:cNvPr>
          <p:cNvSpPr txBox="1"/>
          <p:nvPr/>
        </p:nvSpPr>
        <p:spPr>
          <a:xfrm>
            <a:off x="1229822" y="2696000"/>
            <a:ext cx="7113118" cy="198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पुरुष प्रजनन प्रणाली</a:t>
            </a:r>
            <a:endParaRPr lang="en-IN" dirty="0"/>
          </a:p>
        </p:txBody>
      </p:sp>
      <p:pic>
        <p:nvPicPr>
          <p:cNvPr id="4" name="image.png" descr="image.png">
            <a:extLst>
              <a:ext uri="{FF2B5EF4-FFF2-40B4-BE49-F238E27FC236}">
                <a16:creationId xmlns:a16="http://schemas.microsoft.com/office/drawing/2014/main" id="{E7BDCCB2-FA5C-DB65-1C0A-31C20AB3C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0570" y="3248268"/>
            <a:ext cx="11147146" cy="967794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eminal duct">
            <a:extLst>
              <a:ext uri="{FF2B5EF4-FFF2-40B4-BE49-F238E27FC236}">
                <a16:creationId xmlns:a16="http://schemas.microsoft.com/office/drawing/2014/main" id="{373BE51D-FAE8-6896-84FD-425968EE022D}"/>
              </a:ext>
            </a:extLst>
          </p:cNvPr>
          <p:cNvSpPr txBox="1"/>
          <p:nvPr/>
        </p:nvSpPr>
        <p:spPr>
          <a:xfrm>
            <a:off x="18017664" y="1726923"/>
            <a:ext cx="3617627" cy="969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सेमिनल डक्ट</a:t>
            </a:r>
            <a:endParaRPr dirty="0"/>
          </a:p>
        </p:txBody>
      </p:sp>
      <p:sp>
        <p:nvSpPr>
          <p:cNvPr id="6" name="Penis">
            <a:extLst>
              <a:ext uri="{FF2B5EF4-FFF2-40B4-BE49-F238E27FC236}">
                <a16:creationId xmlns:a16="http://schemas.microsoft.com/office/drawing/2014/main" id="{82EA2A5A-4A71-9056-B596-D1C1BEA45992}"/>
              </a:ext>
            </a:extLst>
          </p:cNvPr>
          <p:cNvSpPr txBox="1"/>
          <p:nvPr/>
        </p:nvSpPr>
        <p:spPr>
          <a:xfrm>
            <a:off x="5695278" y="8121626"/>
            <a:ext cx="2012577" cy="969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शिश्‍न</a:t>
            </a:r>
            <a:endParaRPr dirty="0"/>
          </a:p>
        </p:txBody>
      </p:sp>
      <p:sp>
        <p:nvSpPr>
          <p:cNvPr id="7" name="Testes">
            <a:extLst>
              <a:ext uri="{FF2B5EF4-FFF2-40B4-BE49-F238E27FC236}">
                <a16:creationId xmlns:a16="http://schemas.microsoft.com/office/drawing/2014/main" id="{5D598F9F-94E5-0FFD-C6ED-59E4819722D8}"/>
              </a:ext>
            </a:extLst>
          </p:cNvPr>
          <p:cNvSpPr txBox="1"/>
          <p:nvPr/>
        </p:nvSpPr>
        <p:spPr>
          <a:xfrm>
            <a:off x="7932926" y="12582422"/>
            <a:ext cx="2300139" cy="969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वृषण</a:t>
            </a:r>
            <a:endParaRPr dirty="0"/>
          </a:p>
        </p:txBody>
      </p:sp>
      <p:sp>
        <p:nvSpPr>
          <p:cNvPr id="8" name="Line">
            <a:extLst>
              <a:ext uri="{FF2B5EF4-FFF2-40B4-BE49-F238E27FC236}">
                <a16:creationId xmlns:a16="http://schemas.microsoft.com/office/drawing/2014/main" id="{6862467A-CC0D-E31C-2655-46E9D852D2BC}"/>
              </a:ext>
            </a:extLst>
          </p:cNvPr>
          <p:cNvSpPr/>
          <p:nvPr/>
        </p:nvSpPr>
        <p:spPr>
          <a:xfrm flipV="1">
            <a:off x="15458739" y="2407920"/>
            <a:ext cx="3987501" cy="4255521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CEBBE607-0609-7F96-6629-D20D88469B5E}"/>
              </a:ext>
            </a:extLst>
          </p:cNvPr>
          <p:cNvSpPr/>
          <p:nvPr/>
        </p:nvSpPr>
        <p:spPr>
          <a:xfrm>
            <a:off x="7336919" y="8606163"/>
            <a:ext cx="2300139" cy="1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3DF2ABB5-CC76-C23A-6518-6706CCEDAEAF}"/>
              </a:ext>
            </a:extLst>
          </p:cNvPr>
          <p:cNvSpPr/>
          <p:nvPr/>
        </p:nvSpPr>
        <p:spPr>
          <a:xfrm flipV="1">
            <a:off x="9802465" y="10866728"/>
            <a:ext cx="2056239" cy="2228133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F53C0E-D589-9BE6-F960-085B1E797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2692" y="124054"/>
            <a:ext cx="2089451" cy="227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0683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A67BF-E7F1-5C7C-C3AE-6F5E66954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B93CFF75-7EDE-9F16-1E36-754A0EBADCBE}"/>
              </a:ext>
            </a:extLst>
          </p:cNvPr>
          <p:cNvSpPr txBox="1"/>
          <p:nvPr/>
        </p:nvSpPr>
        <p:spPr>
          <a:xfrm>
            <a:off x="1229822" y="2696000"/>
            <a:ext cx="7113118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तंत्रिका तंत्र</a:t>
            </a:r>
            <a:endParaRPr lang="en-IN" dirty="0"/>
          </a:p>
        </p:txBody>
      </p:sp>
      <p:pic>
        <p:nvPicPr>
          <p:cNvPr id="4" name="image.png" descr="image.png">
            <a:extLst>
              <a:ext uri="{FF2B5EF4-FFF2-40B4-BE49-F238E27FC236}">
                <a16:creationId xmlns:a16="http://schemas.microsoft.com/office/drawing/2014/main" id="{0F596165-3B59-D793-7559-B47DC0CB2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7790" y="1642043"/>
            <a:ext cx="4977328" cy="1168850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Central nervous system">
            <a:extLst>
              <a:ext uri="{FF2B5EF4-FFF2-40B4-BE49-F238E27FC236}">
                <a16:creationId xmlns:a16="http://schemas.microsoft.com/office/drawing/2014/main" id="{A82C78AF-26CE-B5E6-2C1C-301C98753DE4}"/>
              </a:ext>
            </a:extLst>
          </p:cNvPr>
          <p:cNvSpPr txBox="1"/>
          <p:nvPr/>
        </p:nvSpPr>
        <p:spPr>
          <a:xfrm>
            <a:off x="16768920" y="2070730"/>
            <a:ext cx="6601510" cy="965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solidFill>
                  <a:srgbClr val="1F4E8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/>
              <a:t>केंद्रीय तंत्रिका तंत्र</a:t>
            </a:r>
            <a:endParaRPr dirty="0"/>
          </a:p>
        </p:txBody>
      </p:sp>
      <p:sp>
        <p:nvSpPr>
          <p:cNvPr id="6" name="Spinal cord">
            <a:extLst>
              <a:ext uri="{FF2B5EF4-FFF2-40B4-BE49-F238E27FC236}">
                <a16:creationId xmlns:a16="http://schemas.microsoft.com/office/drawing/2014/main" id="{AB980D6C-5F62-E793-94A0-12AE0BC94803}"/>
              </a:ext>
            </a:extLst>
          </p:cNvPr>
          <p:cNvSpPr txBox="1"/>
          <p:nvPr/>
        </p:nvSpPr>
        <p:spPr>
          <a:xfrm>
            <a:off x="18344179" y="4197029"/>
            <a:ext cx="3784238" cy="943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मेरु-रज्‍जु</a:t>
            </a:r>
            <a:endParaRPr dirty="0"/>
          </a:p>
        </p:txBody>
      </p:sp>
      <p:sp>
        <p:nvSpPr>
          <p:cNvPr id="7" name="Brain">
            <a:extLst>
              <a:ext uri="{FF2B5EF4-FFF2-40B4-BE49-F238E27FC236}">
                <a16:creationId xmlns:a16="http://schemas.microsoft.com/office/drawing/2014/main" id="{4684DF20-FA20-C5EC-7CBE-A51C3B8C022C}"/>
              </a:ext>
            </a:extLst>
          </p:cNvPr>
          <p:cNvSpPr txBox="1"/>
          <p:nvPr/>
        </p:nvSpPr>
        <p:spPr>
          <a:xfrm>
            <a:off x="8872168" y="1642043"/>
            <a:ext cx="1886331" cy="943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मस्तिष्क</a:t>
            </a:r>
            <a:endParaRPr dirty="0"/>
          </a:p>
        </p:txBody>
      </p:sp>
      <p:sp>
        <p:nvSpPr>
          <p:cNvPr id="8" name="Peripheral…">
            <a:extLst>
              <a:ext uri="{FF2B5EF4-FFF2-40B4-BE49-F238E27FC236}">
                <a16:creationId xmlns:a16="http://schemas.microsoft.com/office/drawing/2014/main" id="{D695C516-6D1E-C354-E1B2-7696262F4C73}"/>
              </a:ext>
            </a:extLst>
          </p:cNvPr>
          <p:cNvSpPr txBox="1"/>
          <p:nvPr/>
        </p:nvSpPr>
        <p:spPr>
          <a:xfrm>
            <a:off x="6248632" y="4977105"/>
            <a:ext cx="3691787" cy="2531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 defTabSz="914400">
              <a:defRPr sz="4000">
                <a:solidFill>
                  <a:srgbClr val="1F4E8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hi-IN" dirty="0"/>
              <a:t>परिधीय 
स्‍नायविक 
प्रणाली</a:t>
            </a:r>
            <a:endParaRPr dirty="0"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BC1C6329-24F5-3732-B4D6-FC01E01CD7B1}"/>
              </a:ext>
            </a:extLst>
          </p:cNvPr>
          <p:cNvSpPr/>
          <p:nvPr/>
        </p:nvSpPr>
        <p:spPr>
          <a:xfrm>
            <a:off x="10524469" y="2197254"/>
            <a:ext cx="4058292" cy="1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741F6F59-E46E-098E-40AB-E323A862806E}"/>
              </a:ext>
            </a:extLst>
          </p:cNvPr>
          <p:cNvSpPr/>
          <p:nvPr/>
        </p:nvSpPr>
        <p:spPr>
          <a:xfrm>
            <a:off x="14696454" y="3530649"/>
            <a:ext cx="3578245" cy="1105371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49269ACB-AB2D-2EFB-2319-A0A202DE75C7}"/>
              </a:ext>
            </a:extLst>
          </p:cNvPr>
          <p:cNvSpPr/>
          <p:nvPr/>
        </p:nvSpPr>
        <p:spPr>
          <a:xfrm flipV="1">
            <a:off x="8597967" y="4866568"/>
            <a:ext cx="5599494" cy="1291706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0B2D59E9-AAD4-46AF-A31C-163B13819346}"/>
              </a:ext>
            </a:extLst>
          </p:cNvPr>
          <p:cNvSpPr/>
          <p:nvPr/>
        </p:nvSpPr>
        <p:spPr>
          <a:xfrm flipV="1">
            <a:off x="8635864" y="5700333"/>
            <a:ext cx="4892057" cy="495839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3" name="Line">
            <a:extLst>
              <a:ext uri="{FF2B5EF4-FFF2-40B4-BE49-F238E27FC236}">
                <a16:creationId xmlns:a16="http://schemas.microsoft.com/office/drawing/2014/main" id="{458C9998-FF31-AE65-F95B-770A1B910AA4}"/>
              </a:ext>
            </a:extLst>
          </p:cNvPr>
          <p:cNvSpPr/>
          <p:nvPr/>
        </p:nvSpPr>
        <p:spPr>
          <a:xfrm>
            <a:off x="8686398" y="6202488"/>
            <a:ext cx="5511065" cy="1500146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B093D2E0-47A8-35E2-007A-28FB4749CB73}"/>
              </a:ext>
            </a:extLst>
          </p:cNvPr>
          <p:cNvSpPr/>
          <p:nvPr/>
        </p:nvSpPr>
        <p:spPr>
          <a:xfrm>
            <a:off x="8686396" y="6202487"/>
            <a:ext cx="5511065" cy="4841525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5" name="Line">
            <a:extLst>
              <a:ext uri="{FF2B5EF4-FFF2-40B4-BE49-F238E27FC236}">
                <a16:creationId xmlns:a16="http://schemas.microsoft.com/office/drawing/2014/main" id="{BC4F5479-5145-FAE4-3550-614F8AEB0BA7}"/>
              </a:ext>
            </a:extLst>
          </p:cNvPr>
          <p:cNvSpPr/>
          <p:nvPr/>
        </p:nvSpPr>
        <p:spPr>
          <a:xfrm flipV="1">
            <a:off x="14805414" y="2545984"/>
            <a:ext cx="1667838" cy="114614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78625D-D0F4-89A8-B609-A2DBA2DD4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2692" y="124054"/>
            <a:ext cx="2089451" cy="227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7510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0271F-691C-6349-81D4-FB0510ACB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A92AC3CE-2942-04F2-477A-12558D17B00F}"/>
              </a:ext>
            </a:extLst>
          </p:cNvPr>
          <p:cNvSpPr txBox="1"/>
          <p:nvPr/>
        </p:nvSpPr>
        <p:spPr>
          <a:xfrm>
            <a:off x="1229822" y="2696000"/>
            <a:ext cx="7113118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अंतःस्रावी तंत्र</a:t>
            </a:r>
            <a:endParaRPr lang="en-IN" dirty="0"/>
          </a:p>
        </p:txBody>
      </p:sp>
      <p:pic>
        <p:nvPicPr>
          <p:cNvPr id="2" name="image.png" descr="image.png">
            <a:extLst>
              <a:ext uri="{FF2B5EF4-FFF2-40B4-BE49-F238E27FC236}">
                <a16:creationId xmlns:a16="http://schemas.microsoft.com/office/drawing/2014/main" id="{34EC2904-B7C0-92EA-FAEE-1AEC13C37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6348" y="1220544"/>
            <a:ext cx="7984281" cy="1156950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Pituitary">
            <a:extLst>
              <a:ext uri="{FF2B5EF4-FFF2-40B4-BE49-F238E27FC236}">
                <a16:creationId xmlns:a16="http://schemas.microsoft.com/office/drawing/2014/main" id="{4D197DC2-1196-B4CD-D1B0-09CC9FD6C9F2}"/>
              </a:ext>
            </a:extLst>
          </p:cNvPr>
          <p:cNvSpPr txBox="1"/>
          <p:nvPr/>
        </p:nvSpPr>
        <p:spPr>
          <a:xfrm>
            <a:off x="18623858" y="1057159"/>
            <a:ext cx="2767689" cy="921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पीयूष-ग्रंथि</a:t>
            </a:r>
            <a:endParaRPr dirty="0"/>
          </a:p>
        </p:txBody>
      </p:sp>
      <p:sp>
        <p:nvSpPr>
          <p:cNvPr id="5" name="Thyroid">
            <a:extLst>
              <a:ext uri="{FF2B5EF4-FFF2-40B4-BE49-F238E27FC236}">
                <a16:creationId xmlns:a16="http://schemas.microsoft.com/office/drawing/2014/main" id="{2717E1C1-D2F1-90E2-A554-410F53989AE8}"/>
              </a:ext>
            </a:extLst>
          </p:cNvPr>
          <p:cNvSpPr txBox="1"/>
          <p:nvPr/>
        </p:nvSpPr>
        <p:spPr>
          <a:xfrm>
            <a:off x="19114013" y="2931460"/>
            <a:ext cx="2553222" cy="921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गलग्रंथि</a:t>
            </a:r>
            <a:endParaRPr dirty="0"/>
          </a:p>
        </p:txBody>
      </p:sp>
      <p:sp>
        <p:nvSpPr>
          <p:cNvPr id="6" name="Adrenals">
            <a:extLst>
              <a:ext uri="{FF2B5EF4-FFF2-40B4-BE49-F238E27FC236}">
                <a16:creationId xmlns:a16="http://schemas.microsoft.com/office/drawing/2014/main" id="{2A2399FE-76CB-FD77-4A0F-A4E01766A278}"/>
              </a:ext>
            </a:extLst>
          </p:cNvPr>
          <p:cNvSpPr txBox="1"/>
          <p:nvPr/>
        </p:nvSpPr>
        <p:spPr>
          <a:xfrm>
            <a:off x="19277398" y="4793062"/>
            <a:ext cx="3184465" cy="921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अधिवृक्क</a:t>
            </a:r>
            <a:endParaRPr dirty="0"/>
          </a:p>
        </p:txBody>
      </p:sp>
      <p:sp>
        <p:nvSpPr>
          <p:cNvPr id="7" name="Ovaries…">
            <a:extLst>
              <a:ext uri="{FF2B5EF4-FFF2-40B4-BE49-F238E27FC236}">
                <a16:creationId xmlns:a16="http://schemas.microsoft.com/office/drawing/2014/main" id="{086417D4-3768-B652-B535-98E77F1D5654}"/>
              </a:ext>
            </a:extLst>
          </p:cNvPr>
          <p:cNvSpPr txBox="1"/>
          <p:nvPr/>
        </p:nvSpPr>
        <p:spPr>
          <a:xfrm>
            <a:off x="18934926" y="10854086"/>
            <a:ext cx="2911397" cy="1685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अंडाशय 
(महिला)</a:t>
            </a:r>
            <a:endParaRPr dirty="0"/>
          </a:p>
        </p:txBody>
      </p:sp>
      <p:sp>
        <p:nvSpPr>
          <p:cNvPr id="8" name="Testes…">
            <a:extLst>
              <a:ext uri="{FF2B5EF4-FFF2-40B4-BE49-F238E27FC236}">
                <a16:creationId xmlns:a16="http://schemas.microsoft.com/office/drawing/2014/main" id="{E648F43D-FC77-C42C-1CC0-AE371B7129EF}"/>
              </a:ext>
            </a:extLst>
          </p:cNvPr>
          <p:cNvSpPr txBox="1"/>
          <p:nvPr/>
        </p:nvSpPr>
        <p:spPr>
          <a:xfrm>
            <a:off x="8393300" y="10837305"/>
            <a:ext cx="2607993" cy="1685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अंडाशय</a:t>
            </a:r>
            <a:endParaRPr lang="en-IN" dirty="0">
              <a:latin typeface="Kruti Dev 010 " pitchFamily="2" charset="0"/>
            </a:endParaRPr>
          </a:p>
          <a:p>
            <a: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(</a:t>
            </a:r>
            <a:r>
              <a:rPr lang="hi-IN" dirty="0"/>
              <a:t>पुरुष</a:t>
            </a:r>
            <a:r>
              <a:rPr dirty="0"/>
              <a:t>)</a:t>
            </a:r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261BDE53-F927-6641-1EBB-CD25E22A5DBA}"/>
              </a:ext>
            </a:extLst>
          </p:cNvPr>
          <p:cNvSpPr/>
          <p:nvPr/>
        </p:nvSpPr>
        <p:spPr>
          <a:xfrm flipV="1">
            <a:off x="13898029" y="1710698"/>
            <a:ext cx="4562446" cy="813843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DCE5D90E-01F6-2332-FE50-859ADC65C57B}"/>
              </a:ext>
            </a:extLst>
          </p:cNvPr>
          <p:cNvSpPr/>
          <p:nvPr/>
        </p:nvSpPr>
        <p:spPr>
          <a:xfrm flipV="1">
            <a:off x="13898028" y="3501766"/>
            <a:ext cx="5052601" cy="816925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07BA0A45-EAD7-0789-7166-D2F279A4339B}"/>
              </a:ext>
            </a:extLst>
          </p:cNvPr>
          <p:cNvSpPr/>
          <p:nvPr/>
        </p:nvSpPr>
        <p:spPr>
          <a:xfrm flipV="1">
            <a:off x="13410955" y="5295917"/>
            <a:ext cx="5703059" cy="2281224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3581BC50-6EDC-2BE2-C0DE-D699D20418F3}"/>
              </a:ext>
            </a:extLst>
          </p:cNvPr>
          <p:cNvSpPr/>
          <p:nvPr/>
        </p:nvSpPr>
        <p:spPr>
          <a:xfrm flipV="1">
            <a:off x="14224796" y="5295917"/>
            <a:ext cx="4889216" cy="2281224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3" name="Line">
            <a:extLst>
              <a:ext uri="{FF2B5EF4-FFF2-40B4-BE49-F238E27FC236}">
                <a16:creationId xmlns:a16="http://schemas.microsoft.com/office/drawing/2014/main" id="{4E574F44-ED0A-DFC0-2380-CEA32422AF11}"/>
              </a:ext>
            </a:extLst>
          </p:cNvPr>
          <p:cNvSpPr/>
          <p:nvPr/>
        </p:nvSpPr>
        <p:spPr>
          <a:xfrm>
            <a:off x="16506020" y="9368208"/>
            <a:ext cx="2117839" cy="1794152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1E3B5938-3FB7-7982-E29E-21B947BAA52A}"/>
              </a:ext>
            </a:extLst>
          </p:cNvPr>
          <p:cNvSpPr/>
          <p:nvPr/>
        </p:nvSpPr>
        <p:spPr>
          <a:xfrm>
            <a:off x="18460474" y="9531593"/>
            <a:ext cx="163385" cy="1630768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5" name="Circle">
            <a:extLst>
              <a:ext uri="{FF2B5EF4-FFF2-40B4-BE49-F238E27FC236}">
                <a16:creationId xmlns:a16="http://schemas.microsoft.com/office/drawing/2014/main" id="{74795387-166D-CC5F-ED26-C8F3A77D9CC4}"/>
              </a:ext>
            </a:extLst>
          </p:cNvPr>
          <p:cNvSpPr/>
          <p:nvPr/>
        </p:nvSpPr>
        <p:spPr>
          <a:xfrm>
            <a:off x="13247571" y="2197770"/>
            <a:ext cx="650458" cy="653541"/>
          </a:xfrm>
          <a:prstGeom prst="ellipse">
            <a:avLst/>
          </a:prstGeom>
          <a:ln w="3810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 defTabSz="914400">
              <a:defRPr sz="23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Line">
            <a:extLst>
              <a:ext uri="{FF2B5EF4-FFF2-40B4-BE49-F238E27FC236}">
                <a16:creationId xmlns:a16="http://schemas.microsoft.com/office/drawing/2014/main" id="{E2F40A58-9AEC-DEBB-A84F-B76A3E80D676}"/>
              </a:ext>
            </a:extLst>
          </p:cNvPr>
          <p:cNvSpPr/>
          <p:nvPr/>
        </p:nvSpPr>
        <p:spPr>
          <a:xfrm>
            <a:off x="10149424" y="11652514"/>
            <a:ext cx="3421836" cy="1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55463C55-EC0C-D7A5-E4D9-EBC0DEB45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438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i-I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Mangal" panose="02040503050203030202" pitchFamily="18" charset="0"/>
              </a:rPr>
              <a:t>परीक्षण 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Mangal" panose="02040503050203030202" pitchFamily="18" charset="0"/>
              </a:rPr>
              <a:t>(</a:t>
            </a:r>
            <a:r>
              <a:rPr kumimoji="0" lang="hi-I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Mangal" panose="02040503050203030202" pitchFamily="18" charset="0"/>
              </a:rPr>
              <a:t>पुरुष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Mangal" panose="02040503050203030202" pitchFamily="18" charset="0"/>
              </a:rPr>
              <a:t>)</a:t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1615DA4-28EE-C263-3ABA-3B51B2231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2692" y="124054"/>
            <a:ext cx="2089451" cy="227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8630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6A9B2-A162-4007-DE07-FA63FED3C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C1141CC9-52CA-D7A2-8E89-DEAE4E819097}"/>
              </a:ext>
            </a:extLst>
          </p:cNvPr>
          <p:cNvSpPr txBox="1"/>
          <p:nvPr/>
        </p:nvSpPr>
        <p:spPr>
          <a:xfrm>
            <a:off x="1229822" y="2696000"/>
            <a:ext cx="7113118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कंकाल प्रणाली</a:t>
            </a:r>
            <a:endParaRPr lang="en-IN" dirty="0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A6ADDB2F-6262-AD7E-3C2D-5100F0F724A1}"/>
              </a:ext>
            </a:extLst>
          </p:cNvPr>
          <p:cNvGrpSpPr/>
          <p:nvPr/>
        </p:nvGrpSpPr>
        <p:grpSpPr>
          <a:xfrm>
            <a:off x="9262957" y="213361"/>
            <a:ext cx="12255923" cy="13098374"/>
            <a:chOff x="0" y="256015"/>
            <a:chExt cx="11324138" cy="12651452"/>
          </a:xfrm>
        </p:grpSpPr>
        <p:pic>
          <p:nvPicPr>
            <p:cNvPr id="4" name="Image" descr="Image">
              <a:extLst>
                <a:ext uri="{FF2B5EF4-FFF2-40B4-BE49-F238E27FC236}">
                  <a16:creationId xmlns:a16="http://schemas.microsoft.com/office/drawing/2014/main" id="{478ECB30-3018-A6A2-84E9-59C9A3821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3392"/>
            <a:stretch>
              <a:fillRect/>
            </a:stretch>
          </p:blipFill>
          <p:spPr>
            <a:xfrm>
              <a:off x="0" y="1101405"/>
              <a:ext cx="11324139" cy="118060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Image" descr="Image">
              <a:extLst>
                <a:ext uri="{FF2B5EF4-FFF2-40B4-BE49-F238E27FC236}">
                  <a16:creationId xmlns:a16="http://schemas.microsoft.com/office/drawing/2014/main" id="{D1FAC53C-95FB-62D2-EFF3-F0265292D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2223" r="34135" b="94752"/>
            <a:stretch>
              <a:fillRect/>
            </a:stretch>
          </p:blipFill>
          <p:spPr>
            <a:xfrm>
              <a:off x="3598905" y="256015"/>
              <a:ext cx="3809570" cy="715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BEAC525-6A68-FF57-7848-8B213DF84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2692" y="124054"/>
            <a:ext cx="2089451" cy="227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5890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E7EAE-592A-80D2-FE97-F2135FAEC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D6C624EB-7593-56F2-9879-F65D86A7DFD7}"/>
              </a:ext>
            </a:extLst>
          </p:cNvPr>
          <p:cNvSpPr txBox="1"/>
          <p:nvPr/>
        </p:nvSpPr>
        <p:spPr>
          <a:xfrm>
            <a:off x="1229822" y="2696000"/>
            <a:ext cx="7113118" cy="198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प्रमुख मांसपेशी प्रकार</a:t>
            </a:r>
            <a:endParaRPr lang="en-IN" dirty="0"/>
          </a:p>
        </p:txBody>
      </p:sp>
      <p:pic>
        <p:nvPicPr>
          <p:cNvPr id="2" name="image.png" descr="image.png">
            <a:extLst>
              <a:ext uri="{FF2B5EF4-FFF2-40B4-BE49-F238E27FC236}">
                <a16:creationId xmlns:a16="http://schemas.microsoft.com/office/drawing/2014/main" id="{C8DCF724-F507-436D-C3EE-B7239F3BDD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65019" y="4359805"/>
            <a:ext cx="5275580" cy="7634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.png" descr="image.png">
            <a:extLst>
              <a:ext uri="{FF2B5EF4-FFF2-40B4-BE49-F238E27FC236}">
                <a16:creationId xmlns:a16="http://schemas.microsoft.com/office/drawing/2014/main" id="{718FF687-760B-3FBF-C375-E6453996F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1274" y="1380003"/>
            <a:ext cx="5484165" cy="119984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oup">
            <a:extLst>
              <a:ext uri="{FF2B5EF4-FFF2-40B4-BE49-F238E27FC236}">
                <a16:creationId xmlns:a16="http://schemas.microsoft.com/office/drawing/2014/main" id="{31BF6B07-3A95-B169-CB3E-DAAB66B01AED}"/>
              </a:ext>
            </a:extLst>
          </p:cNvPr>
          <p:cNvGrpSpPr/>
          <p:nvPr/>
        </p:nvGrpSpPr>
        <p:grpSpPr>
          <a:xfrm>
            <a:off x="18540077" y="4947122"/>
            <a:ext cx="4396317" cy="5477748"/>
            <a:chOff x="0" y="0"/>
            <a:chExt cx="4396316" cy="5477746"/>
          </a:xfrm>
        </p:grpSpPr>
        <p:pic>
          <p:nvPicPr>
            <p:cNvPr id="6" name="image.png" descr="image.png">
              <a:extLst>
                <a:ext uri="{FF2B5EF4-FFF2-40B4-BE49-F238E27FC236}">
                  <a16:creationId xmlns:a16="http://schemas.microsoft.com/office/drawing/2014/main" id="{2EF43C05-829C-7527-7C04-BD9F831F5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6202" t="46492"/>
            <a:stretch>
              <a:fillRect/>
            </a:stretch>
          </p:blipFill>
          <p:spPr>
            <a:xfrm>
              <a:off x="510229" y="170076"/>
              <a:ext cx="3886088" cy="53076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Oval">
              <a:extLst>
                <a:ext uri="{FF2B5EF4-FFF2-40B4-BE49-F238E27FC236}">
                  <a16:creationId xmlns:a16="http://schemas.microsoft.com/office/drawing/2014/main" id="{FE2CD396-61A1-7630-62D0-5097FC2E17D3}"/>
                </a:ext>
              </a:extLst>
            </p:cNvPr>
            <p:cNvSpPr/>
            <p:nvPr/>
          </p:nvSpPr>
          <p:spPr>
            <a:xfrm>
              <a:off x="0" y="0"/>
              <a:ext cx="1017250" cy="1357403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23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8" name="Smooth  muscle">
            <a:extLst>
              <a:ext uri="{FF2B5EF4-FFF2-40B4-BE49-F238E27FC236}">
                <a16:creationId xmlns:a16="http://schemas.microsoft.com/office/drawing/2014/main" id="{AB0FEAAB-2C21-FC8B-C7BD-27620C11B0D2}"/>
              </a:ext>
            </a:extLst>
          </p:cNvPr>
          <p:cNvSpPr txBox="1"/>
          <p:nvPr/>
        </p:nvSpPr>
        <p:spPr>
          <a:xfrm>
            <a:off x="17791290" y="11671517"/>
            <a:ext cx="5365803" cy="958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चिकनी मांसपेशी</a:t>
            </a:r>
            <a:endParaRPr dirty="0"/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CDC83331-50EB-8DF6-B0C2-1475E56B4A87}"/>
              </a:ext>
            </a:extLst>
          </p:cNvPr>
          <p:cNvSpPr/>
          <p:nvPr/>
        </p:nvSpPr>
        <p:spPr>
          <a:xfrm flipV="1">
            <a:off x="21084807" y="9696428"/>
            <a:ext cx="930608" cy="1867633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0" name="Skeletal  muscle">
            <a:extLst>
              <a:ext uri="{FF2B5EF4-FFF2-40B4-BE49-F238E27FC236}">
                <a16:creationId xmlns:a16="http://schemas.microsoft.com/office/drawing/2014/main" id="{0EFF86E0-E116-8BA8-5080-CE85702524AC}"/>
              </a:ext>
            </a:extLst>
          </p:cNvPr>
          <p:cNvSpPr txBox="1"/>
          <p:nvPr/>
        </p:nvSpPr>
        <p:spPr>
          <a:xfrm>
            <a:off x="9036692" y="11993993"/>
            <a:ext cx="5404913" cy="958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कंकाल की मांसपेशी</a:t>
            </a:r>
            <a:endParaRPr dirty="0"/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34D258C8-17F6-19F4-231D-261859C0736D}"/>
              </a:ext>
            </a:extLst>
          </p:cNvPr>
          <p:cNvSpPr/>
          <p:nvPr/>
        </p:nvSpPr>
        <p:spPr>
          <a:xfrm flipV="1">
            <a:off x="11490834" y="8288960"/>
            <a:ext cx="1862703" cy="3606154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2" name="Cardiac muscle">
            <a:extLst>
              <a:ext uri="{FF2B5EF4-FFF2-40B4-BE49-F238E27FC236}">
                <a16:creationId xmlns:a16="http://schemas.microsoft.com/office/drawing/2014/main" id="{F1FD11BA-A384-4DD6-7BD0-D56DF408A02F}"/>
              </a:ext>
            </a:extLst>
          </p:cNvPr>
          <p:cNvSpPr txBox="1"/>
          <p:nvPr/>
        </p:nvSpPr>
        <p:spPr>
          <a:xfrm>
            <a:off x="2379143" y="11823916"/>
            <a:ext cx="5144834" cy="958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हृदय की मांसपेशी</a:t>
            </a:r>
            <a:endParaRPr dirty="0"/>
          </a:p>
        </p:txBody>
      </p:sp>
      <p:sp>
        <p:nvSpPr>
          <p:cNvPr id="13" name="Line">
            <a:extLst>
              <a:ext uri="{FF2B5EF4-FFF2-40B4-BE49-F238E27FC236}">
                <a16:creationId xmlns:a16="http://schemas.microsoft.com/office/drawing/2014/main" id="{CCC01AF5-02C9-90B8-6CBF-57AE5658BA3D}"/>
              </a:ext>
            </a:extLst>
          </p:cNvPr>
          <p:cNvSpPr/>
          <p:nvPr/>
        </p:nvSpPr>
        <p:spPr>
          <a:xfrm flipV="1">
            <a:off x="5843923" y="9956284"/>
            <a:ext cx="872846" cy="1906141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F1879D-DA44-777B-92CB-CEB090EB2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22692" y="124054"/>
            <a:ext cx="2089451" cy="227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8774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A372B-2651-A89E-A24F-C8DF7CDC3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769E8F1F-4824-6415-B28F-A99FAC980B98}"/>
              </a:ext>
            </a:extLst>
          </p:cNvPr>
          <p:cNvSpPr txBox="1"/>
          <p:nvPr/>
        </p:nvSpPr>
        <p:spPr>
          <a:xfrm>
            <a:off x="1229822" y="2696000"/>
            <a:ext cx="7113118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त्वचा</a:t>
            </a:r>
            <a:endParaRPr lang="en-IN" dirty="0"/>
          </a:p>
        </p:txBody>
      </p:sp>
      <p:pic>
        <p:nvPicPr>
          <p:cNvPr id="2" name="image.png" descr="image.png">
            <a:extLst>
              <a:ext uri="{FF2B5EF4-FFF2-40B4-BE49-F238E27FC236}">
                <a16:creationId xmlns:a16="http://schemas.microsoft.com/office/drawing/2014/main" id="{EB707C04-D1D1-088A-DBFC-0C3D3EF0858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61493" y="1334197"/>
            <a:ext cx="9973476" cy="1160853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Dermis">
            <a:extLst>
              <a:ext uri="{FF2B5EF4-FFF2-40B4-BE49-F238E27FC236}">
                <a16:creationId xmlns:a16="http://schemas.microsoft.com/office/drawing/2014/main" id="{BC6D114D-D03C-7481-F168-26B01B4584BD}"/>
              </a:ext>
            </a:extLst>
          </p:cNvPr>
          <p:cNvSpPr txBox="1"/>
          <p:nvPr/>
        </p:nvSpPr>
        <p:spPr>
          <a:xfrm>
            <a:off x="8176592" y="7252271"/>
            <a:ext cx="1283362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डर्मिस</a:t>
            </a:r>
            <a:endParaRPr dirty="0"/>
          </a:p>
        </p:txBody>
      </p:sp>
      <p:sp>
        <p:nvSpPr>
          <p:cNvPr id="5" name="Epidermis">
            <a:extLst>
              <a:ext uri="{FF2B5EF4-FFF2-40B4-BE49-F238E27FC236}">
                <a16:creationId xmlns:a16="http://schemas.microsoft.com/office/drawing/2014/main" id="{CBF640AD-49F9-8A26-7637-A0779AFDD68F}"/>
              </a:ext>
            </a:extLst>
          </p:cNvPr>
          <p:cNvSpPr txBox="1"/>
          <p:nvPr/>
        </p:nvSpPr>
        <p:spPr>
          <a:xfrm>
            <a:off x="7112198" y="4723400"/>
            <a:ext cx="2347756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बाहरी त्‍वचा</a:t>
            </a:r>
            <a:endParaRPr dirty="0"/>
          </a:p>
        </p:txBody>
      </p:sp>
      <p:grpSp>
        <p:nvGrpSpPr>
          <p:cNvPr id="6" name="Group">
            <a:extLst>
              <a:ext uri="{FF2B5EF4-FFF2-40B4-BE49-F238E27FC236}">
                <a16:creationId xmlns:a16="http://schemas.microsoft.com/office/drawing/2014/main" id="{040EB790-1C7C-BCD9-352D-0A94B8048905}"/>
              </a:ext>
            </a:extLst>
          </p:cNvPr>
          <p:cNvGrpSpPr/>
          <p:nvPr/>
        </p:nvGrpSpPr>
        <p:grpSpPr>
          <a:xfrm>
            <a:off x="9708667" y="6306813"/>
            <a:ext cx="1477683" cy="3051448"/>
            <a:chOff x="0" y="0"/>
            <a:chExt cx="1477681" cy="3051446"/>
          </a:xfrm>
        </p:grpSpPr>
        <p:sp>
          <p:nvSpPr>
            <p:cNvPr id="7" name="Line">
              <a:extLst>
                <a:ext uri="{FF2B5EF4-FFF2-40B4-BE49-F238E27FC236}">
                  <a16:creationId xmlns:a16="http://schemas.microsoft.com/office/drawing/2014/main" id="{92FF7FAB-DE69-F5E5-A9B0-015586E92942}"/>
                </a:ext>
              </a:extLst>
            </p:cNvPr>
            <p:cNvSpPr/>
            <p:nvPr/>
          </p:nvSpPr>
          <p:spPr>
            <a:xfrm>
              <a:off x="1289071" y="0"/>
              <a:ext cx="188611" cy="305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9671" y="0"/>
                    <a:pt x="0" y="806"/>
                    <a:pt x="0" y="1800"/>
                  </a:cubicBezTo>
                  <a:lnTo>
                    <a:pt x="0" y="19800"/>
                  </a:lnTo>
                  <a:cubicBezTo>
                    <a:pt x="0" y="20794"/>
                    <a:pt x="9671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2100"/>
              </a:pPr>
              <a:endParaRPr/>
            </a:p>
          </p:txBody>
        </p:sp>
        <p:sp>
          <p:nvSpPr>
            <p:cNvPr id="8" name="Line">
              <a:extLst>
                <a:ext uri="{FF2B5EF4-FFF2-40B4-BE49-F238E27FC236}">
                  <a16:creationId xmlns:a16="http://schemas.microsoft.com/office/drawing/2014/main" id="{269343F9-1649-409B-5CCA-5DAF8253729B}"/>
                </a:ext>
              </a:extLst>
            </p:cNvPr>
            <p:cNvSpPr/>
            <p:nvPr/>
          </p:nvSpPr>
          <p:spPr>
            <a:xfrm>
              <a:off x="0" y="1448258"/>
              <a:ext cx="1289073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2100"/>
              </a:pPr>
              <a:endParaRPr/>
            </a:p>
          </p:txBody>
        </p:sp>
      </p:grpSp>
      <p:sp>
        <p:nvSpPr>
          <p:cNvPr id="9" name="Line">
            <a:extLst>
              <a:ext uri="{FF2B5EF4-FFF2-40B4-BE49-F238E27FC236}">
                <a16:creationId xmlns:a16="http://schemas.microsoft.com/office/drawing/2014/main" id="{EEC3943A-EFBA-F7A4-2770-79F6647DD282}"/>
              </a:ext>
            </a:extLst>
          </p:cNvPr>
          <p:cNvSpPr/>
          <p:nvPr/>
        </p:nvSpPr>
        <p:spPr>
          <a:xfrm>
            <a:off x="9722427" y="5217207"/>
            <a:ext cx="2063595" cy="524644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3386B77A-98CE-B30B-A420-7B0136208014}"/>
              </a:ext>
            </a:extLst>
          </p:cNvPr>
          <p:cNvSpPr/>
          <p:nvPr/>
        </p:nvSpPr>
        <p:spPr>
          <a:xfrm>
            <a:off x="10480388" y="3856499"/>
            <a:ext cx="1802863" cy="1135136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1" name="Skin surface">
            <a:extLst>
              <a:ext uri="{FF2B5EF4-FFF2-40B4-BE49-F238E27FC236}">
                <a16:creationId xmlns:a16="http://schemas.microsoft.com/office/drawing/2014/main" id="{9B34E90D-B85E-0D74-6C32-0008B69647E1}"/>
              </a:ext>
            </a:extLst>
          </p:cNvPr>
          <p:cNvSpPr txBox="1"/>
          <p:nvPr/>
        </p:nvSpPr>
        <p:spPr>
          <a:xfrm>
            <a:off x="7120461" y="3277989"/>
            <a:ext cx="2916822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त्वचा की सतह</a:t>
            </a:r>
            <a:endParaRPr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EB24F1-CCEC-92D6-50E1-8FB06729F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2692" y="124054"/>
            <a:ext cx="2089451" cy="227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7715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ircle"/>
          <p:cNvSpPr/>
          <p:nvPr/>
        </p:nvSpPr>
        <p:spPr>
          <a:xfrm>
            <a:off x="-8639176" y="-8445205"/>
            <a:ext cx="19547984" cy="19547984"/>
          </a:xfrm>
          <a:prstGeom prst="ellipse">
            <a:avLst/>
          </a:prstGeom>
          <a:gradFill>
            <a:gsLst>
              <a:gs pos="0">
                <a:srgbClr val="DA751A"/>
              </a:gs>
              <a:gs pos="57570">
                <a:srgbClr val="E67C1D"/>
              </a:gs>
              <a:gs pos="100000">
                <a:srgbClr val="F28320"/>
              </a:gs>
            </a:gsLst>
            <a:lin ang="4595515"/>
          </a:gra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122" name="IMG-3642.JPG" descr="IMG-3642.JPG"/>
          <p:cNvPicPr>
            <a:picLocks noChangeAspect="1"/>
          </p:cNvPicPr>
          <p:nvPr/>
        </p:nvPicPr>
        <p:blipFill>
          <a:blip r:embed="rId2"/>
          <a:srcRect l="25406"/>
          <a:stretch>
            <a:fillRect/>
          </a:stretch>
        </p:blipFill>
        <p:spPr>
          <a:xfrm flipH="1">
            <a:off x="-2789159" y="-627962"/>
            <a:ext cx="12809302" cy="11447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3" h="21600" extrusionOk="0">
                <a:moveTo>
                  <a:pt x="360" y="0"/>
                </a:moveTo>
                <a:cubicBezTo>
                  <a:pt x="-727" y="5723"/>
                  <a:pt x="646" y="11946"/>
                  <a:pt x="4490" y="16396"/>
                </a:cubicBezTo>
                <a:cubicBezTo>
                  <a:pt x="7486" y="19866"/>
                  <a:pt x="11414" y="21600"/>
                  <a:pt x="15340" y="21600"/>
                </a:cubicBezTo>
                <a:cubicBezTo>
                  <a:pt x="17219" y="21600"/>
                  <a:pt x="19096" y="21199"/>
                  <a:pt x="20873" y="20405"/>
                </a:cubicBezTo>
                <a:lnTo>
                  <a:pt x="20873" y="0"/>
                </a:lnTo>
                <a:lnTo>
                  <a:pt x="36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2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0" y="12813338"/>
            <a:ext cx="860669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26</a:t>
            </a:fld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A6B61E-3BFB-8B6A-B54D-9BFC4C887C61}"/>
              </a:ext>
            </a:extLst>
          </p:cNvPr>
          <p:cNvSpPr/>
          <p:nvPr/>
        </p:nvSpPr>
        <p:spPr>
          <a:xfrm>
            <a:off x="15140220" y="1915774"/>
            <a:ext cx="586811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hi-IN" sz="8800" b="1">
                <a:ln/>
                <a:solidFill>
                  <a:schemeClr val="accent6">
                    <a:lumMod val="75000"/>
                  </a:schemeClr>
                </a:solidFill>
              </a:rPr>
              <a:t>धन्यवाद</a:t>
            </a:r>
            <a:endParaRPr lang="en-US" sz="88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650F79-7DDC-3572-24A0-923746DF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27110" y="3617460"/>
            <a:ext cx="11691690" cy="827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CE6AED-94AF-EE35-3E30-2F36EE879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2692" y="124054"/>
            <a:ext cx="2089451" cy="227791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2A287-F30E-965F-8CE8-767FBC7C0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F5718F69-9DD9-9433-D379-32CAAFCAE4EB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hi-IN" sz="4800" dirty="0"/>
              <a:t>इस पाठ को पूरा करने पर, आप निम्न में सक्षम होंगे</a:t>
            </a:r>
            <a:r>
              <a:rPr lang="en-US" sz="4800" dirty="0"/>
              <a:t>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800CDD3E-D678-F499-FEBF-63CF25662869}"/>
              </a:ext>
            </a:extLst>
          </p:cNvPr>
          <p:cNvSpPr txBox="1"/>
          <p:nvPr/>
        </p:nvSpPr>
        <p:spPr>
          <a:xfrm>
            <a:off x="8750582" y="787889"/>
            <a:ext cx="280625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</a:t>
            </a:r>
            <a:endParaRPr dirty="0"/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604411A1-C3C6-2F4F-82AF-C46323EE4C0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22" name="Define body substance isolation and list three categories of body substance isolation precautions.…">
            <a:extLst>
              <a:ext uri="{FF2B5EF4-FFF2-40B4-BE49-F238E27FC236}">
                <a16:creationId xmlns:a16="http://schemas.microsoft.com/office/drawing/2014/main" id="{2227DBE3-C6B3-1EC1-6690-5AB372B51153}"/>
              </a:ext>
            </a:extLst>
          </p:cNvPr>
          <p:cNvSpPr txBox="1"/>
          <p:nvPr/>
        </p:nvSpPr>
        <p:spPr>
          <a:xfrm>
            <a:off x="11581140" y="4122589"/>
            <a:ext cx="12224968" cy="4774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शरीर की पांच गुहाओं और उनमें मौजूद अंगों की सूची </a:t>
            </a:r>
            <a:r>
              <a:rPr lang="hi-IN" dirty="0">
                <a:solidFill>
                  <a:srgbClr val="FF0000"/>
                </a:solidFill>
              </a:rPr>
              <a:t>बनाना</a:t>
            </a:r>
            <a:r>
              <a:rPr lang="hi-IN" dirty="0"/>
              <a:t>।</a:t>
            </a:r>
            <a:endParaRPr lang="en-IN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 lang="en-IN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
शारीरिक संदर्भों का उपयोग करके रोगी पर घाव के स्थान का वर्णन </a:t>
            </a:r>
            <a:r>
              <a:rPr lang="hi-IN" dirty="0">
                <a:solidFill>
                  <a:srgbClr val="FF0000"/>
                </a:solidFill>
              </a:rPr>
              <a:t>करना</a:t>
            </a:r>
            <a:r>
              <a:rPr lang="hi-IN" dirty="0"/>
              <a:t>।</a:t>
            </a:r>
            <a:endParaRPr lang="en-US" dirty="0"/>
          </a:p>
        </p:txBody>
      </p:sp>
      <p:grpSp>
        <p:nvGrpSpPr>
          <p:cNvPr id="23" name="Group">
            <a:extLst>
              <a:ext uri="{FF2B5EF4-FFF2-40B4-BE49-F238E27FC236}">
                <a16:creationId xmlns:a16="http://schemas.microsoft.com/office/drawing/2014/main" id="{A9526BB1-3B04-67F5-11EA-82DBD8174863}"/>
              </a:ext>
            </a:extLst>
          </p:cNvPr>
          <p:cNvGrpSpPr/>
          <p:nvPr/>
        </p:nvGrpSpPr>
        <p:grpSpPr>
          <a:xfrm>
            <a:off x="9844663" y="4027568"/>
            <a:ext cx="1219201" cy="1681958"/>
            <a:chOff x="0" y="115975"/>
            <a:chExt cx="1219200" cy="1681957"/>
          </a:xfrm>
        </p:grpSpPr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88E638A4-33B0-2E55-B0D9-CFADADDC5F24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25" name="4">
              <a:extLst>
                <a:ext uri="{FF2B5EF4-FFF2-40B4-BE49-F238E27FC236}">
                  <a16:creationId xmlns:a16="http://schemas.microsoft.com/office/drawing/2014/main" id="{DA778A5E-0E4A-BA7A-8718-B535B9210BE5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/>
                <a:t>4</a:t>
              </a:r>
            </a:p>
          </p:txBody>
        </p:sp>
      </p:grpSp>
      <p:grpSp>
        <p:nvGrpSpPr>
          <p:cNvPr id="26" name="Group">
            <a:extLst>
              <a:ext uri="{FF2B5EF4-FFF2-40B4-BE49-F238E27FC236}">
                <a16:creationId xmlns:a16="http://schemas.microsoft.com/office/drawing/2014/main" id="{5FA2C6D7-5A35-E9F4-4486-DAEFED2A1363}"/>
              </a:ext>
            </a:extLst>
          </p:cNvPr>
          <p:cNvGrpSpPr/>
          <p:nvPr/>
        </p:nvGrpSpPr>
        <p:grpSpPr>
          <a:xfrm>
            <a:off x="9844663" y="6542841"/>
            <a:ext cx="1219201" cy="1681958"/>
            <a:chOff x="0" y="115975"/>
            <a:chExt cx="1219200" cy="1681957"/>
          </a:xfrm>
        </p:grpSpPr>
        <p:sp>
          <p:nvSpPr>
            <p:cNvPr id="27" name="Circle">
              <a:extLst>
                <a:ext uri="{FF2B5EF4-FFF2-40B4-BE49-F238E27FC236}">
                  <a16:creationId xmlns:a16="http://schemas.microsoft.com/office/drawing/2014/main" id="{861B1E23-878E-DADD-AE3F-2A07CAF5B3AE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28" name="5">
              <a:extLst>
                <a:ext uri="{FF2B5EF4-FFF2-40B4-BE49-F238E27FC236}">
                  <a16:creationId xmlns:a16="http://schemas.microsoft.com/office/drawing/2014/main" id="{34ECE582-AF4B-0F85-F69C-C7B5993EB4DE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5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F8191EF-8EC1-19FA-576D-1C9A6D5C4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2692" y="124054"/>
            <a:ext cx="2089451" cy="227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3362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0CA0D-9D99-134B-815B-953A12AEC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95318EFD-47DB-1ACF-49B1-DB9367555818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hi-IN" sz="4800" dirty="0"/>
              <a:t>इस पाठ को पूरा करने पर, आप निम्न में सक्षम होंगे</a:t>
            </a:r>
            <a:r>
              <a:rPr lang="en-US" sz="4800" dirty="0"/>
              <a:t>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915DCCA5-ECB9-7B62-FEC6-83C3E7734635}"/>
              </a:ext>
            </a:extLst>
          </p:cNvPr>
          <p:cNvSpPr txBox="1"/>
          <p:nvPr/>
        </p:nvSpPr>
        <p:spPr>
          <a:xfrm>
            <a:off x="8661373" y="787889"/>
            <a:ext cx="280625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</a:t>
            </a:r>
            <a:endParaRPr dirty="0"/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C63E9048-E0A9-9A5A-BC13-D8EA404FB03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22" name="Define body substance isolation and list three categories of body substance isolation precautions.…">
            <a:extLst>
              <a:ext uri="{FF2B5EF4-FFF2-40B4-BE49-F238E27FC236}">
                <a16:creationId xmlns:a16="http://schemas.microsoft.com/office/drawing/2014/main" id="{5BCA8472-395F-2808-1F1C-80C6C6D6CBF4}"/>
              </a:ext>
            </a:extLst>
          </p:cNvPr>
          <p:cNvSpPr txBox="1"/>
          <p:nvPr/>
        </p:nvSpPr>
        <p:spPr>
          <a:xfrm>
            <a:off x="11804165" y="4194467"/>
            <a:ext cx="12224968" cy="4774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पेट के चार चतुर्थांशों के नाम </a:t>
            </a:r>
            <a:r>
              <a:rPr lang="hi-IN" dirty="0">
                <a:solidFill>
                  <a:srgbClr val="FF0000"/>
                </a:solidFill>
              </a:rPr>
              <a:t>लिखना</a:t>
            </a:r>
            <a:r>
              <a:rPr lang="hi-IN" dirty="0"/>
              <a:t>।</a:t>
            </a:r>
            <a:endParaRPr lang="en-IN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 lang="en-IN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 lang="en-IN" dirty="0"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
प्रत्येक उदर चतुर्थांश में स्थित मुख्य आंतरिक अंगों को पहचानें और लेबल </a:t>
            </a:r>
            <a:r>
              <a:rPr lang="hi-IN" dirty="0">
                <a:solidFill>
                  <a:srgbClr val="FF0000"/>
                </a:solidFill>
              </a:rPr>
              <a:t>करना</a:t>
            </a:r>
            <a:r>
              <a:rPr lang="hi-IN" dirty="0"/>
              <a:t>।</a:t>
            </a:r>
            <a:endParaRPr lang="en-US" dirty="0"/>
          </a:p>
        </p:txBody>
      </p:sp>
      <p:grpSp>
        <p:nvGrpSpPr>
          <p:cNvPr id="23" name="Group">
            <a:extLst>
              <a:ext uri="{FF2B5EF4-FFF2-40B4-BE49-F238E27FC236}">
                <a16:creationId xmlns:a16="http://schemas.microsoft.com/office/drawing/2014/main" id="{F102F6DA-3EF9-3CC0-3AE4-D4CEA81CE9E1}"/>
              </a:ext>
            </a:extLst>
          </p:cNvPr>
          <p:cNvGrpSpPr/>
          <p:nvPr/>
        </p:nvGrpSpPr>
        <p:grpSpPr>
          <a:xfrm>
            <a:off x="9844663" y="4027568"/>
            <a:ext cx="1219201" cy="1681958"/>
            <a:chOff x="0" y="115975"/>
            <a:chExt cx="1219200" cy="1681957"/>
          </a:xfrm>
        </p:grpSpPr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8A7466FC-9D6D-DC2D-C857-34055C9B2777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25" name="4">
              <a:extLst>
                <a:ext uri="{FF2B5EF4-FFF2-40B4-BE49-F238E27FC236}">
                  <a16:creationId xmlns:a16="http://schemas.microsoft.com/office/drawing/2014/main" id="{4CAFC6AC-7061-690C-2950-28D11CD5009C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/>
                <a:t>6</a:t>
              </a:r>
              <a:endParaRPr dirty="0"/>
            </a:p>
          </p:txBody>
        </p:sp>
      </p:grpSp>
      <p:grpSp>
        <p:nvGrpSpPr>
          <p:cNvPr id="26" name="Group">
            <a:extLst>
              <a:ext uri="{FF2B5EF4-FFF2-40B4-BE49-F238E27FC236}">
                <a16:creationId xmlns:a16="http://schemas.microsoft.com/office/drawing/2014/main" id="{723DFFA6-9F25-5D7C-4E18-B070589B72EE}"/>
              </a:ext>
            </a:extLst>
          </p:cNvPr>
          <p:cNvGrpSpPr/>
          <p:nvPr/>
        </p:nvGrpSpPr>
        <p:grpSpPr>
          <a:xfrm>
            <a:off x="9831403" y="6855172"/>
            <a:ext cx="1219201" cy="1681958"/>
            <a:chOff x="0" y="115975"/>
            <a:chExt cx="1219200" cy="1681957"/>
          </a:xfrm>
        </p:grpSpPr>
        <p:sp>
          <p:nvSpPr>
            <p:cNvPr id="27" name="Circle">
              <a:extLst>
                <a:ext uri="{FF2B5EF4-FFF2-40B4-BE49-F238E27FC236}">
                  <a16:creationId xmlns:a16="http://schemas.microsoft.com/office/drawing/2014/main" id="{7DA57C6C-5F89-E85F-669B-5471EFE478F7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28" name="5">
              <a:extLst>
                <a:ext uri="{FF2B5EF4-FFF2-40B4-BE49-F238E27FC236}">
                  <a16:creationId xmlns:a16="http://schemas.microsoft.com/office/drawing/2014/main" id="{CDAF33A6-CDA5-0B19-12CA-C60257FEFA3A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/>
                <a:t>7</a:t>
              </a:r>
              <a:endParaRPr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A3875A2-808F-575C-CD47-287532625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2692" y="124054"/>
            <a:ext cx="2089451" cy="227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6996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5BDA02DF-461E-06A7-3B8E-2988932644D8}"/>
              </a:ext>
            </a:extLst>
          </p:cNvPr>
          <p:cNvSpPr txBox="1"/>
          <p:nvPr/>
        </p:nvSpPr>
        <p:spPr>
          <a:xfrm>
            <a:off x="1229822" y="2696000"/>
            <a:ext cx="7113118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शारीरिक स्थिति</a:t>
            </a:r>
            <a:endParaRPr lang="en-IN" dirty="0"/>
          </a:p>
        </p:txBody>
      </p:sp>
      <p:pic>
        <p:nvPicPr>
          <p:cNvPr id="2" name="image.png" descr="image.png">
            <a:extLst>
              <a:ext uri="{FF2B5EF4-FFF2-40B4-BE49-F238E27FC236}">
                <a16:creationId xmlns:a16="http://schemas.microsoft.com/office/drawing/2014/main" id="{FA74E50C-2CB7-6D43-3F03-1878F2FAF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5630" y="586425"/>
            <a:ext cx="5467132" cy="12543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83BE71-6D13-9FE4-33D9-9ABD599A1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2692" y="124054"/>
            <a:ext cx="2089451" cy="227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9284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CACD4B-EB94-BDAE-679B-A3D4878B9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B649C59D-FAE0-62E6-A849-6E3BC38966A8}"/>
              </a:ext>
            </a:extLst>
          </p:cNvPr>
          <p:cNvSpPr txBox="1"/>
          <p:nvPr/>
        </p:nvSpPr>
        <p:spPr>
          <a:xfrm>
            <a:off x="731520" y="2696000"/>
            <a:ext cx="7611420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पारंपरिक संदर्भ</a:t>
            </a:r>
            <a:endParaRPr lang="en-IN" dirty="0"/>
          </a:p>
        </p:txBody>
      </p:sp>
      <p:sp>
        <p:nvSpPr>
          <p:cNvPr id="4" name="MEDIAL PLANE">
            <a:extLst>
              <a:ext uri="{FF2B5EF4-FFF2-40B4-BE49-F238E27FC236}">
                <a16:creationId xmlns:a16="http://schemas.microsoft.com/office/drawing/2014/main" id="{ED8A1789-07AF-8B39-21B0-42BECD5C1A92}"/>
              </a:ext>
            </a:extLst>
          </p:cNvPr>
          <p:cNvSpPr txBox="1"/>
          <p:nvPr/>
        </p:nvSpPr>
        <p:spPr>
          <a:xfrm>
            <a:off x="16182831" y="12253227"/>
            <a:ext cx="5802606" cy="1140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algn="ctr" defTabSz="914400">
              <a:defRPr sz="42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/>
              <a:t>औसत दर्जे का तल</a:t>
            </a:r>
            <a:endParaRPr dirty="0"/>
          </a:p>
        </p:txBody>
      </p:sp>
      <p:pic>
        <p:nvPicPr>
          <p:cNvPr id="5" name="image.png" descr="image.png">
            <a:extLst>
              <a:ext uri="{FF2B5EF4-FFF2-40B4-BE49-F238E27FC236}">
                <a16:creationId xmlns:a16="http://schemas.microsoft.com/office/drawing/2014/main" id="{81588A31-3ECB-2381-8671-9F04F8D29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5423" y="1875761"/>
            <a:ext cx="3869388" cy="1022131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Line">
            <a:extLst>
              <a:ext uri="{FF2B5EF4-FFF2-40B4-BE49-F238E27FC236}">
                <a16:creationId xmlns:a16="http://schemas.microsoft.com/office/drawing/2014/main" id="{ECBEFEA2-914B-CFE2-9062-E9F9FAAB747D}"/>
              </a:ext>
            </a:extLst>
          </p:cNvPr>
          <p:cNvSpPr/>
          <p:nvPr/>
        </p:nvSpPr>
        <p:spPr>
          <a:xfrm>
            <a:off x="19154463" y="1340432"/>
            <a:ext cx="75136" cy="10925698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95FBB36D-601D-1FBB-8500-A65D27CD3477}"/>
              </a:ext>
            </a:extLst>
          </p:cNvPr>
          <p:cNvGrpSpPr/>
          <p:nvPr/>
        </p:nvGrpSpPr>
        <p:grpSpPr>
          <a:xfrm>
            <a:off x="20807405" y="2996506"/>
            <a:ext cx="2980307" cy="4595953"/>
            <a:chOff x="0" y="0"/>
            <a:chExt cx="2980305" cy="4595951"/>
          </a:xfrm>
        </p:grpSpPr>
        <p:sp>
          <p:nvSpPr>
            <p:cNvPr id="8" name="Proximal">
              <a:extLst>
                <a:ext uri="{FF2B5EF4-FFF2-40B4-BE49-F238E27FC236}">
                  <a16:creationId xmlns:a16="http://schemas.microsoft.com/office/drawing/2014/main" id="{C131DD4D-DB59-B6D5-AEC6-BBA2BBBDA26F}"/>
                </a:ext>
              </a:extLst>
            </p:cNvPr>
            <p:cNvSpPr txBox="1"/>
            <p:nvPr/>
          </p:nvSpPr>
          <p:spPr>
            <a:xfrm>
              <a:off x="1" y="1451231"/>
              <a:ext cx="2980305" cy="935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4000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hi-IN"/>
                <a:t>समीपस्थ</a:t>
              </a:r>
              <a:endParaRPr dirty="0"/>
            </a:p>
          </p:txBody>
        </p:sp>
        <p:sp>
          <p:nvSpPr>
            <p:cNvPr id="9" name="Distal">
              <a:extLst>
                <a:ext uri="{FF2B5EF4-FFF2-40B4-BE49-F238E27FC236}">
                  <a16:creationId xmlns:a16="http://schemas.microsoft.com/office/drawing/2014/main" id="{CB13FB26-352B-5414-2ECA-CA2F44CA2172}"/>
                </a:ext>
              </a:extLst>
            </p:cNvPr>
            <p:cNvSpPr txBox="1"/>
            <p:nvPr/>
          </p:nvSpPr>
          <p:spPr>
            <a:xfrm>
              <a:off x="260782" y="2166338"/>
              <a:ext cx="1833581" cy="935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4000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hi-IN" dirty="0"/>
                <a:t>डिस्टल</a:t>
              </a:r>
              <a:endParaRPr dirty="0"/>
            </a:p>
          </p:txBody>
        </p:sp>
        <p:sp>
          <p:nvSpPr>
            <p:cNvPr id="10" name="Line">
              <a:extLst>
                <a:ext uri="{FF2B5EF4-FFF2-40B4-BE49-F238E27FC236}">
                  <a16:creationId xmlns:a16="http://schemas.microsoft.com/office/drawing/2014/main" id="{E724FB49-7664-4479-A685-A71A5A6F5813}"/>
                </a:ext>
              </a:extLst>
            </p:cNvPr>
            <p:cNvSpPr/>
            <p:nvPr/>
          </p:nvSpPr>
          <p:spPr>
            <a:xfrm flipH="1" flipV="1">
              <a:off x="0" y="0"/>
              <a:ext cx="334972" cy="1202140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2100"/>
              </a:pPr>
              <a:endParaRPr/>
            </a:p>
          </p:txBody>
        </p:sp>
        <p:sp>
          <p:nvSpPr>
            <p:cNvPr id="11" name="Line">
              <a:extLst>
                <a:ext uri="{FF2B5EF4-FFF2-40B4-BE49-F238E27FC236}">
                  <a16:creationId xmlns:a16="http://schemas.microsoft.com/office/drawing/2014/main" id="{E44DEE7D-53ED-D874-243A-69A0ACA316D6}"/>
                </a:ext>
              </a:extLst>
            </p:cNvPr>
            <p:cNvSpPr/>
            <p:nvPr/>
          </p:nvSpPr>
          <p:spPr>
            <a:xfrm>
              <a:off x="706603" y="3133618"/>
              <a:ext cx="328000" cy="146233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2100"/>
              </a:pPr>
              <a:endParaRPr/>
            </a:p>
          </p:txBody>
        </p:sp>
      </p:grpSp>
      <p:sp>
        <p:nvSpPr>
          <p:cNvPr id="12" name="Right">
            <a:extLst>
              <a:ext uri="{FF2B5EF4-FFF2-40B4-BE49-F238E27FC236}">
                <a16:creationId xmlns:a16="http://schemas.microsoft.com/office/drawing/2014/main" id="{B66B018B-3E15-1383-5E5C-F7EBF5AA64DA}"/>
              </a:ext>
            </a:extLst>
          </p:cNvPr>
          <p:cNvSpPr txBox="1"/>
          <p:nvPr/>
        </p:nvSpPr>
        <p:spPr>
          <a:xfrm>
            <a:off x="17335952" y="652003"/>
            <a:ext cx="1725479" cy="93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/>
              <a:t>दाएँ</a:t>
            </a:r>
            <a:endParaRPr dirty="0"/>
          </a:p>
        </p:txBody>
      </p:sp>
      <p:sp>
        <p:nvSpPr>
          <p:cNvPr id="13" name="Left">
            <a:extLst>
              <a:ext uri="{FF2B5EF4-FFF2-40B4-BE49-F238E27FC236}">
                <a16:creationId xmlns:a16="http://schemas.microsoft.com/office/drawing/2014/main" id="{FB53F41B-38E7-6FCE-399D-4A236829DEC4}"/>
              </a:ext>
            </a:extLst>
          </p:cNvPr>
          <p:cNvSpPr txBox="1"/>
          <p:nvPr/>
        </p:nvSpPr>
        <p:spPr>
          <a:xfrm>
            <a:off x="19834112" y="652003"/>
            <a:ext cx="1291480" cy="93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बाएँ</a:t>
            </a:r>
            <a:endParaRPr dirty="0"/>
          </a:p>
        </p:txBody>
      </p:sp>
      <p:grpSp>
        <p:nvGrpSpPr>
          <p:cNvPr id="14" name="Group">
            <a:extLst>
              <a:ext uri="{FF2B5EF4-FFF2-40B4-BE49-F238E27FC236}">
                <a16:creationId xmlns:a16="http://schemas.microsoft.com/office/drawing/2014/main" id="{839A3EA4-9D3D-27FB-8696-929BEC436099}"/>
              </a:ext>
            </a:extLst>
          </p:cNvPr>
          <p:cNvGrpSpPr/>
          <p:nvPr/>
        </p:nvGrpSpPr>
        <p:grpSpPr>
          <a:xfrm>
            <a:off x="14849928" y="7246485"/>
            <a:ext cx="2980306" cy="4355964"/>
            <a:chOff x="0" y="0"/>
            <a:chExt cx="2980305" cy="4355962"/>
          </a:xfrm>
        </p:grpSpPr>
        <p:sp>
          <p:nvSpPr>
            <p:cNvPr id="15" name="Proximal">
              <a:extLst>
                <a:ext uri="{FF2B5EF4-FFF2-40B4-BE49-F238E27FC236}">
                  <a16:creationId xmlns:a16="http://schemas.microsoft.com/office/drawing/2014/main" id="{A60C8BF1-4D4D-724C-5777-36D9EEA08ABD}"/>
                </a:ext>
              </a:extLst>
            </p:cNvPr>
            <p:cNvSpPr txBox="1"/>
            <p:nvPr/>
          </p:nvSpPr>
          <p:spPr>
            <a:xfrm>
              <a:off x="0" y="1260989"/>
              <a:ext cx="2980305" cy="1106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4000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hi-IN" dirty="0"/>
                <a:t>समीपस्थ</a:t>
              </a:r>
              <a:endParaRPr dirty="0"/>
            </a:p>
          </p:txBody>
        </p:sp>
        <p:sp>
          <p:nvSpPr>
            <p:cNvPr id="16" name="Distal">
              <a:extLst>
                <a:ext uri="{FF2B5EF4-FFF2-40B4-BE49-F238E27FC236}">
                  <a16:creationId xmlns:a16="http://schemas.microsoft.com/office/drawing/2014/main" id="{2BBD9AB2-4F46-68EE-ECD5-16EED7C45829}"/>
                </a:ext>
              </a:extLst>
            </p:cNvPr>
            <p:cNvSpPr txBox="1"/>
            <p:nvPr/>
          </p:nvSpPr>
          <p:spPr>
            <a:xfrm>
              <a:off x="826470" y="2000418"/>
              <a:ext cx="1833582" cy="935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4000"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hi-IN"/>
                <a:t>डिस्टल</a:t>
              </a:r>
              <a:endParaRPr dirty="0"/>
            </a:p>
          </p:txBody>
        </p:sp>
        <p:sp>
          <p:nvSpPr>
            <p:cNvPr id="17" name="Line">
              <a:extLst>
                <a:ext uri="{FF2B5EF4-FFF2-40B4-BE49-F238E27FC236}">
                  <a16:creationId xmlns:a16="http://schemas.microsoft.com/office/drawing/2014/main" id="{DFEA3B1C-A211-EB86-E7A5-E7E1C7341C95}"/>
                </a:ext>
              </a:extLst>
            </p:cNvPr>
            <p:cNvSpPr/>
            <p:nvPr/>
          </p:nvSpPr>
          <p:spPr>
            <a:xfrm flipH="1" flipV="1">
              <a:off x="1324230" y="0"/>
              <a:ext cx="165921" cy="1158312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2100"/>
              </a:pPr>
              <a:endParaRPr/>
            </a:p>
          </p:txBody>
        </p:sp>
        <p:sp>
          <p:nvSpPr>
            <p:cNvPr id="18" name="Line">
              <a:extLst>
                <a:ext uri="{FF2B5EF4-FFF2-40B4-BE49-F238E27FC236}">
                  <a16:creationId xmlns:a16="http://schemas.microsoft.com/office/drawing/2014/main" id="{6F348938-FF25-5D3F-8105-BF2195501E8A}"/>
                </a:ext>
              </a:extLst>
            </p:cNvPr>
            <p:cNvSpPr/>
            <p:nvPr/>
          </p:nvSpPr>
          <p:spPr>
            <a:xfrm>
              <a:off x="1821991" y="3031729"/>
              <a:ext cx="165921" cy="1324233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2100"/>
              </a:pPr>
              <a:endParaRPr/>
            </a:p>
          </p:txBody>
        </p:sp>
      </p:grpSp>
      <p:grpSp>
        <p:nvGrpSpPr>
          <p:cNvPr id="19" name="Group">
            <a:extLst>
              <a:ext uri="{FF2B5EF4-FFF2-40B4-BE49-F238E27FC236}">
                <a16:creationId xmlns:a16="http://schemas.microsoft.com/office/drawing/2014/main" id="{21E631EB-3812-EF2A-E801-1611CF567F50}"/>
              </a:ext>
            </a:extLst>
          </p:cNvPr>
          <p:cNvGrpSpPr/>
          <p:nvPr/>
        </p:nvGrpSpPr>
        <p:grpSpPr>
          <a:xfrm>
            <a:off x="9778501" y="1347630"/>
            <a:ext cx="11811001" cy="10724062"/>
            <a:chOff x="0" y="0"/>
            <a:chExt cx="11811000" cy="10724061"/>
          </a:xfrm>
        </p:grpSpPr>
        <p:pic>
          <p:nvPicPr>
            <p:cNvPr id="20" name="image.png" descr="image.png">
              <a:extLst>
                <a:ext uri="{FF2B5EF4-FFF2-40B4-BE49-F238E27FC236}">
                  <a16:creationId xmlns:a16="http://schemas.microsoft.com/office/drawing/2014/main" id="{03F32F1C-3142-0A4A-9E75-A6F0F441B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2804" y="581315"/>
              <a:ext cx="2076993" cy="101397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" name="Line">
              <a:extLst>
                <a:ext uri="{FF2B5EF4-FFF2-40B4-BE49-F238E27FC236}">
                  <a16:creationId xmlns:a16="http://schemas.microsoft.com/office/drawing/2014/main" id="{18D366E9-CEDD-DCED-F8B2-3BD8F8F70383}"/>
                </a:ext>
              </a:extLst>
            </p:cNvPr>
            <p:cNvSpPr/>
            <p:nvPr/>
          </p:nvSpPr>
          <p:spPr>
            <a:xfrm>
              <a:off x="1922581" y="-1"/>
              <a:ext cx="112023" cy="10724063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2100"/>
              </a:pPr>
              <a:endParaRPr/>
            </a:p>
          </p:txBody>
        </p:sp>
        <p:sp>
          <p:nvSpPr>
            <p:cNvPr id="22" name="Line">
              <a:extLst>
                <a:ext uri="{FF2B5EF4-FFF2-40B4-BE49-F238E27FC236}">
                  <a16:creationId xmlns:a16="http://schemas.microsoft.com/office/drawing/2014/main" id="{4A424A14-7DD9-2E49-3EE2-711CAFF22FBA}"/>
                </a:ext>
              </a:extLst>
            </p:cNvPr>
            <p:cNvSpPr/>
            <p:nvPr/>
          </p:nvSpPr>
          <p:spPr>
            <a:xfrm>
              <a:off x="0" y="4801908"/>
              <a:ext cx="11811001" cy="18169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2100"/>
              </a:pPr>
              <a:endParaRPr/>
            </a:p>
          </p:txBody>
        </p:sp>
      </p:grpSp>
      <p:sp>
        <p:nvSpPr>
          <p:cNvPr id="23" name="Inferior">
            <a:extLst>
              <a:ext uri="{FF2B5EF4-FFF2-40B4-BE49-F238E27FC236}">
                <a16:creationId xmlns:a16="http://schemas.microsoft.com/office/drawing/2014/main" id="{F1BAD4EC-73E9-6221-04E2-CC0062D48A31}"/>
              </a:ext>
            </a:extLst>
          </p:cNvPr>
          <p:cNvSpPr txBox="1"/>
          <p:nvPr/>
        </p:nvSpPr>
        <p:spPr>
          <a:xfrm>
            <a:off x="13058566" y="6445382"/>
            <a:ext cx="2372456" cy="994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निकृष्‍ट</a:t>
            </a:r>
            <a:endParaRPr dirty="0"/>
          </a:p>
        </p:txBody>
      </p:sp>
      <p:sp>
        <p:nvSpPr>
          <p:cNvPr id="24" name="Posterior">
            <a:extLst>
              <a:ext uri="{FF2B5EF4-FFF2-40B4-BE49-F238E27FC236}">
                <a16:creationId xmlns:a16="http://schemas.microsoft.com/office/drawing/2014/main" id="{23AA60EC-F0E1-5C31-AECB-9FBB91D0810B}"/>
              </a:ext>
            </a:extLst>
          </p:cNvPr>
          <p:cNvSpPr txBox="1"/>
          <p:nvPr/>
        </p:nvSpPr>
        <p:spPr>
          <a:xfrm>
            <a:off x="12676014" y="652003"/>
            <a:ext cx="2852608" cy="994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/>
              <a:t>नितंब</a:t>
            </a:r>
            <a:endParaRPr/>
          </a:p>
        </p:txBody>
      </p:sp>
      <p:sp>
        <p:nvSpPr>
          <p:cNvPr id="25" name="Anterior">
            <a:extLst>
              <a:ext uri="{FF2B5EF4-FFF2-40B4-BE49-F238E27FC236}">
                <a16:creationId xmlns:a16="http://schemas.microsoft.com/office/drawing/2014/main" id="{C8D5E154-32A2-8DEC-3C52-71B3F80774A3}"/>
              </a:ext>
            </a:extLst>
          </p:cNvPr>
          <p:cNvSpPr txBox="1"/>
          <p:nvPr/>
        </p:nvSpPr>
        <p:spPr>
          <a:xfrm>
            <a:off x="9411655" y="652003"/>
            <a:ext cx="2641811" cy="994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पिछला</a:t>
            </a:r>
            <a:endParaRPr dirty="0"/>
          </a:p>
        </p:txBody>
      </p:sp>
      <p:sp>
        <p:nvSpPr>
          <p:cNvPr id="26" name="TRANSVERSE…">
            <a:extLst>
              <a:ext uri="{FF2B5EF4-FFF2-40B4-BE49-F238E27FC236}">
                <a16:creationId xmlns:a16="http://schemas.microsoft.com/office/drawing/2014/main" id="{F4FDFC27-30AA-1B45-2A86-9865E03FBB68}"/>
              </a:ext>
            </a:extLst>
          </p:cNvPr>
          <p:cNvSpPr txBox="1"/>
          <p:nvPr/>
        </p:nvSpPr>
        <p:spPr>
          <a:xfrm>
            <a:off x="3957154" y="5227475"/>
            <a:ext cx="5450635" cy="1842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 algn="r" defTabSz="914400">
              <a:defRPr sz="48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hi-IN" dirty="0"/>
              <a:t>अनुप्रस्‍थ 
समतल</a:t>
            </a:r>
            <a:endParaRPr dirty="0"/>
          </a:p>
        </p:txBody>
      </p:sp>
      <p:sp>
        <p:nvSpPr>
          <p:cNvPr id="27" name="Superior">
            <a:extLst>
              <a:ext uri="{FF2B5EF4-FFF2-40B4-BE49-F238E27FC236}">
                <a16:creationId xmlns:a16="http://schemas.microsoft.com/office/drawing/2014/main" id="{728AC1BE-C89A-1A17-1ABD-188899B9A1DA}"/>
              </a:ext>
            </a:extLst>
          </p:cNvPr>
          <p:cNvSpPr txBox="1"/>
          <p:nvPr/>
        </p:nvSpPr>
        <p:spPr>
          <a:xfrm>
            <a:off x="13058566" y="5197783"/>
            <a:ext cx="1092646" cy="773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उच्‍च</a:t>
            </a:r>
            <a:endParaRPr dirty="0"/>
          </a:p>
        </p:txBody>
      </p:sp>
      <p:sp>
        <p:nvSpPr>
          <p:cNvPr id="28" name="FRONTAL PLANE">
            <a:extLst>
              <a:ext uri="{FF2B5EF4-FFF2-40B4-BE49-F238E27FC236}">
                <a16:creationId xmlns:a16="http://schemas.microsoft.com/office/drawing/2014/main" id="{99D7F9EB-3DF1-BA07-23E3-78C64E6C44C6}"/>
              </a:ext>
            </a:extLst>
          </p:cNvPr>
          <p:cNvSpPr txBox="1"/>
          <p:nvPr/>
        </p:nvSpPr>
        <p:spPr>
          <a:xfrm>
            <a:off x="8903057" y="11901613"/>
            <a:ext cx="6493778" cy="1423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algn="ctr" defTabSz="914400">
              <a:defRPr sz="42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/>
              <a:t>ललाट तल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BC170E-4BF0-2007-AEE7-2D9597A3B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2692" y="124054"/>
            <a:ext cx="2089451" cy="227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8971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FDA224-F9DA-A1E4-0DB9-857DA8F11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DD5300DC-3005-9AA2-D2C2-538C157C5FD9}"/>
              </a:ext>
            </a:extLst>
          </p:cNvPr>
          <p:cNvSpPr txBox="1"/>
          <p:nvPr/>
        </p:nvSpPr>
        <p:spPr>
          <a:xfrm>
            <a:off x="1229822" y="2696000"/>
            <a:ext cx="7113118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स्थितीय शर्तें</a:t>
            </a:r>
            <a:endParaRPr lang="en-IN" dirty="0"/>
          </a:p>
        </p:txBody>
      </p:sp>
      <p:sp>
        <p:nvSpPr>
          <p:cNvPr id="4" name="Prone:…">
            <a:extLst>
              <a:ext uri="{FF2B5EF4-FFF2-40B4-BE49-F238E27FC236}">
                <a16:creationId xmlns:a16="http://schemas.microsoft.com/office/drawing/2014/main" id="{0E024A6B-6DB8-C360-881C-7EC0F0A18328}"/>
              </a:ext>
            </a:extLst>
          </p:cNvPr>
          <p:cNvSpPr txBox="1">
            <a:spLocks/>
          </p:cNvSpPr>
          <p:nvPr/>
        </p:nvSpPr>
        <p:spPr>
          <a:xfrm>
            <a:off x="3237018" y="5139006"/>
            <a:ext cx="7122769" cy="4662489"/>
          </a:xfrm>
          <a:prstGeom prst="rect">
            <a:avLst/>
          </a:prstGeom>
        </p:spPr>
        <p:txBody>
          <a:bodyPr lIns="45719" tIns="45719" rIns="45719" bIns="45719" anchor="t">
            <a:no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defTabSz="914400" hangingPunct="1">
              <a:spcBef>
                <a:spcPts val="0"/>
              </a:spcBef>
              <a:defRPr sz="6400" i="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hi-IN" sz="6400" i="0" dirty="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अधोमुख: </a:t>
            </a:r>
            <a:r>
              <a:rPr lang="en-IN" sz="6400" i="0" dirty="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Prone</a:t>
            </a:r>
            <a:r>
              <a:rPr lang="hi-IN" sz="6400" i="0" dirty="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
पेट के बल लेटना</a:t>
            </a:r>
            <a:endParaRPr lang="en-US" sz="6400" i="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Supine:…">
            <a:extLst>
              <a:ext uri="{FF2B5EF4-FFF2-40B4-BE49-F238E27FC236}">
                <a16:creationId xmlns:a16="http://schemas.microsoft.com/office/drawing/2014/main" id="{62857DF9-2620-B06E-CFEB-2EF12A090E0B}"/>
              </a:ext>
            </a:extLst>
          </p:cNvPr>
          <p:cNvSpPr txBox="1"/>
          <p:nvPr/>
        </p:nvSpPr>
        <p:spPr>
          <a:xfrm>
            <a:off x="14630375" y="5122366"/>
            <a:ext cx="6083340" cy="2127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914400">
              <a:defRPr sz="6400">
                <a:solidFill>
                  <a:srgbClr val="C0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hi-IN" dirty="0"/>
              <a:t>निष्क्रिय:</a:t>
            </a:r>
            <a:r>
              <a:rPr lang="en-IN" dirty="0"/>
              <a:t>Supine</a:t>
            </a:r>
            <a:r>
              <a:rPr lang="hi-IN" dirty="0"/>
              <a:t>  
पीठ के बल लेटना</a:t>
            </a:r>
            <a:endParaRPr dirty="0"/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718FD421-8F90-9CF4-EA4A-C5EA1755C1E3}"/>
              </a:ext>
            </a:extLst>
          </p:cNvPr>
          <p:cNvSpPr/>
          <p:nvPr/>
        </p:nvSpPr>
        <p:spPr>
          <a:xfrm flipV="1">
            <a:off x="12192000" y="5122366"/>
            <a:ext cx="1" cy="3471268"/>
          </a:xfrm>
          <a:prstGeom prst="line">
            <a:avLst/>
          </a:prstGeom>
          <a:ln w="25400">
            <a:solidFill>
              <a:srgbClr val="A7A7A7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D6A702-C3E5-5945-8EF5-F128A3AE1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2692" y="124054"/>
            <a:ext cx="2089451" cy="227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2027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60F0DC-0AEC-2912-3247-5835AC8E8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C1955DC7-CAE5-36E5-04A7-7E9570F8B9C3}"/>
              </a:ext>
            </a:extLst>
          </p:cNvPr>
          <p:cNvSpPr txBox="1"/>
          <p:nvPr/>
        </p:nvSpPr>
        <p:spPr>
          <a:xfrm>
            <a:off x="1229822" y="2696000"/>
            <a:ext cx="7113118" cy="1985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/>
              <a:t>शरीर
क्षेत्र</a:t>
            </a:r>
            <a:endParaRPr lang="en-IN" dirty="0"/>
          </a:p>
        </p:txBody>
      </p:sp>
      <p:pic>
        <p:nvPicPr>
          <p:cNvPr id="4" name="image.png" descr="image.png">
            <a:extLst>
              <a:ext uri="{FF2B5EF4-FFF2-40B4-BE49-F238E27FC236}">
                <a16:creationId xmlns:a16="http://schemas.microsoft.com/office/drawing/2014/main" id="{E9189CF9-70D4-1B52-A45A-6C41C45E4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4590" y="1429609"/>
            <a:ext cx="5168881" cy="1147308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Neck">
            <a:extLst>
              <a:ext uri="{FF2B5EF4-FFF2-40B4-BE49-F238E27FC236}">
                <a16:creationId xmlns:a16="http://schemas.microsoft.com/office/drawing/2014/main" id="{B34F2403-FDCF-ABBC-2864-E7557FF4FBAD}"/>
              </a:ext>
            </a:extLst>
          </p:cNvPr>
          <p:cNvSpPr txBox="1"/>
          <p:nvPr/>
        </p:nvSpPr>
        <p:spPr>
          <a:xfrm>
            <a:off x="17615741" y="2352673"/>
            <a:ext cx="2197248" cy="1113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IN" dirty="0"/>
              <a:t>neck</a:t>
            </a:r>
            <a:endParaRPr dirty="0"/>
          </a:p>
        </p:txBody>
      </p:sp>
      <p:sp>
        <p:nvSpPr>
          <p:cNvPr id="6" name="Upper…">
            <a:extLst>
              <a:ext uri="{FF2B5EF4-FFF2-40B4-BE49-F238E27FC236}">
                <a16:creationId xmlns:a16="http://schemas.microsoft.com/office/drawing/2014/main" id="{CF8EF100-913E-2871-F52E-BCD2D4A669C3}"/>
              </a:ext>
            </a:extLst>
          </p:cNvPr>
          <p:cNvSpPr txBox="1"/>
          <p:nvPr/>
        </p:nvSpPr>
        <p:spPr>
          <a:xfrm>
            <a:off x="18952902" y="4597537"/>
            <a:ext cx="4603492" cy="20718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IN" dirty="0"/>
              <a:t>upper</a:t>
            </a:r>
            <a:r>
              <a:rPr lang="hi-IN" dirty="0"/>
              <a:t>
</a:t>
            </a:r>
            <a:r>
              <a:rPr lang="en-IN" dirty="0"/>
              <a:t>extremities</a:t>
            </a:r>
            <a:endParaRPr dirty="0"/>
          </a:p>
        </p:txBody>
      </p:sp>
      <p:sp>
        <p:nvSpPr>
          <p:cNvPr id="7" name="Trunk">
            <a:extLst>
              <a:ext uri="{FF2B5EF4-FFF2-40B4-BE49-F238E27FC236}">
                <a16:creationId xmlns:a16="http://schemas.microsoft.com/office/drawing/2014/main" id="{A4FE2DD9-DEED-EA35-6111-DABD2DB194C3}"/>
              </a:ext>
            </a:extLst>
          </p:cNvPr>
          <p:cNvSpPr txBox="1"/>
          <p:nvPr/>
        </p:nvSpPr>
        <p:spPr>
          <a:xfrm>
            <a:off x="8458908" y="5400091"/>
            <a:ext cx="2473688" cy="778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algn="r"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IN" dirty="0"/>
              <a:t>trunk</a:t>
            </a:r>
            <a:endParaRPr dirty="0"/>
          </a:p>
        </p:txBody>
      </p:sp>
      <p:sp>
        <p:nvSpPr>
          <p:cNvPr id="8" name="Head">
            <a:extLst>
              <a:ext uri="{FF2B5EF4-FFF2-40B4-BE49-F238E27FC236}">
                <a16:creationId xmlns:a16="http://schemas.microsoft.com/office/drawing/2014/main" id="{7D4CBA9D-7C70-5DA7-CABA-98CA3118089C}"/>
              </a:ext>
            </a:extLst>
          </p:cNvPr>
          <p:cNvSpPr txBox="1"/>
          <p:nvPr/>
        </p:nvSpPr>
        <p:spPr>
          <a:xfrm>
            <a:off x="8689816" y="1398072"/>
            <a:ext cx="2242780" cy="1113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algn="r"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IN" dirty="0"/>
              <a:t>head</a:t>
            </a:r>
            <a:endParaRPr dirty="0"/>
          </a:p>
        </p:txBody>
      </p:sp>
      <p:sp>
        <p:nvSpPr>
          <p:cNvPr id="9" name="Lower…">
            <a:extLst>
              <a:ext uri="{FF2B5EF4-FFF2-40B4-BE49-F238E27FC236}">
                <a16:creationId xmlns:a16="http://schemas.microsoft.com/office/drawing/2014/main" id="{2BF312F9-C79F-2046-5CBD-E7968794A66D}"/>
              </a:ext>
            </a:extLst>
          </p:cNvPr>
          <p:cNvSpPr txBox="1"/>
          <p:nvPr/>
        </p:nvSpPr>
        <p:spPr>
          <a:xfrm>
            <a:off x="6044519" y="9656109"/>
            <a:ext cx="4603492" cy="20718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 algn="r"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IN" dirty="0"/>
              <a:t>lower</a:t>
            </a:r>
            <a:r>
              <a:rPr lang="hi-IN" dirty="0"/>
              <a:t> 
</a:t>
            </a:r>
            <a:r>
              <a:rPr lang="en-IN" dirty="0"/>
              <a:t>extremities</a:t>
            </a:r>
            <a:endParaRPr dirty="0"/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E24591D1-187E-3E30-6C8A-4B6EF7C3C7C5}"/>
              </a:ext>
            </a:extLst>
          </p:cNvPr>
          <p:cNvSpPr/>
          <p:nvPr/>
        </p:nvSpPr>
        <p:spPr>
          <a:xfrm flipH="1">
            <a:off x="15130644" y="2873994"/>
            <a:ext cx="2226499" cy="37845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4F33E9B6-A32F-7D8D-6877-3643426B1574}"/>
              </a:ext>
            </a:extLst>
          </p:cNvPr>
          <p:cNvSpPr/>
          <p:nvPr/>
        </p:nvSpPr>
        <p:spPr>
          <a:xfrm flipH="1">
            <a:off x="16452034" y="5400091"/>
            <a:ext cx="2229652" cy="1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5AD8F7A6-1121-3908-7476-B42BAF76D81C}"/>
              </a:ext>
            </a:extLst>
          </p:cNvPr>
          <p:cNvSpPr/>
          <p:nvPr/>
        </p:nvSpPr>
        <p:spPr>
          <a:xfrm>
            <a:off x="10948865" y="10568971"/>
            <a:ext cx="2333724" cy="1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13" name="Line">
            <a:extLst>
              <a:ext uri="{FF2B5EF4-FFF2-40B4-BE49-F238E27FC236}">
                <a16:creationId xmlns:a16="http://schemas.microsoft.com/office/drawing/2014/main" id="{D9123536-567A-5658-D699-D0B420169F74}"/>
              </a:ext>
            </a:extLst>
          </p:cNvPr>
          <p:cNvSpPr/>
          <p:nvPr/>
        </p:nvSpPr>
        <p:spPr>
          <a:xfrm>
            <a:off x="11317846" y="1968888"/>
            <a:ext cx="2529251" cy="1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 dirty="0"/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63251D71-C1E9-79D7-AFF2-C1CE4754C3A0}"/>
              </a:ext>
            </a:extLst>
          </p:cNvPr>
          <p:cNvSpPr/>
          <p:nvPr/>
        </p:nvSpPr>
        <p:spPr>
          <a:xfrm>
            <a:off x="11242157" y="5633463"/>
            <a:ext cx="3059070" cy="1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4E5C18-2D9C-D19F-6EBC-BD9D657FF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2692" y="124054"/>
            <a:ext cx="2089451" cy="227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571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A42B53-D651-A4E9-4F2F-8F18C4574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BBBCE467-E6D9-13E3-19D5-FAF3E4498A6A}"/>
              </a:ext>
            </a:extLst>
          </p:cNvPr>
          <p:cNvSpPr txBox="1"/>
          <p:nvPr/>
        </p:nvSpPr>
        <p:spPr>
          <a:xfrm>
            <a:off x="1229822" y="2696000"/>
            <a:ext cx="7113118" cy="109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सिर और गर्दन</a:t>
            </a:r>
            <a:endParaRPr lang="en-IN" dirty="0"/>
          </a:p>
        </p:txBody>
      </p:sp>
      <p:pic>
        <p:nvPicPr>
          <p:cNvPr id="4" name="image.png" descr="image.png">
            <a:extLst>
              <a:ext uri="{FF2B5EF4-FFF2-40B4-BE49-F238E27FC236}">
                <a16:creationId xmlns:a16="http://schemas.microsoft.com/office/drawing/2014/main" id="{EE8CEF5A-DF44-CD98-C1B2-0346B80F8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0835" y="1956457"/>
            <a:ext cx="8652271" cy="1061070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Line">
            <a:extLst>
              <a:ext uri="{FF2B5EF4-FFF2-40B4-BE49-F238E27FC236}">
                <a16:creationId xmlns:a16="http://schemas.microsoft.com/office/drawing/2014/main" id="{FD1F7701-6CA3-EE7B-0745-984576E60BF3}"/>
              </a:ext>
            </a:extLst>
          </p:cNvPr>
          <p:cNvSpPr/>
          <p:nvPr/>
        </p:nvSpPr>
        <p:spPr>
          <a:xfrm>
            <a:off x="9709333" y="3563114"/>
            <a:ext cx="2503004" cy="267213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7B7041AE-89E9-5B13-F118-0BEFAD27C22A}"/>
              </a:ext>
            </a:extLst>
          </p:cNvPr>
          <p:cNvSpPr/>
          <p:nvPr/>
        </p:nvSpPr>
        <p:spPr>
          <a:xfrm flipH="1">
            <a:off x="19007649" y="6072204"/>
            <a:ext cx="2144465" cy="1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sp>
        <p:nvSpPr>
          <p:cNvPr id="7" name="Face">
            <a:extLst>
              <a:ext uri="{FF2B5EF4-FFF2-40B4-BE49-F238E27FC236}">
                <a16:creationId xmlns:a16="http://schemas.microsoft.com/office/drawing/2014/main" id="{D63C53D0-DC30-2F27-DF15-79D73D65A9E1}"/>
              </a:ext>
            </a:extLst>
          </p:cNvPr>
          <p:cNvSpPr txBox="1"/>
          <p:nvPr/>
        </p:nvSpPr>
        <p:spPr>
          <a:xfrm>
            <a:off x="21331381" y="5531692"/>
            <a:ext cx="2505033" cy="168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चेहरा</a:t>
            </a:r>
            <a:endParaRPr dirty="0"/>
          </a:p>
        </p:txBody>
      </p:sp>
      <p:sp>
        <p:nvSpPr>
          <p:cNvPr id="8" name="Neck">
            <a:extLst>
              <a:ext uri="{FF2B5EF4-FFF2-40B4-BE49-F238E27FC236}">
                <a16:creationId xmlns:a16="http://schemas.microsoft.com/office/drawing/2014/main" id="{EA2FF2B4-2498-5BFD-3AA6-2DA9BE768E73}"/>
              </a:ext>
            </a:extLst>
          </p:cNvPr>
          <p:cNvSpPr txBox="1"/>
          <p:nvPr/>
        </p:nvSpPr>
        <p:spPr>
          <a:xfrm>
            <a:off x="19542073" y="11254772"/>
            <a:ext cx="2728591" cy="168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गरदन</a:t>
            </a:r>
            <a:endParaRPr dirty="0"/>
          </a:p>
        </p:txBody>
      </p:sp>
      <p:sp>
        <p:nvSpPr>
          <p:cNvPr id="9" name="Skull">
            <a:extLst>
              <a:ext uri="{FF2B5EF4-FFF2-40B4-BE49-F238E27FC236}">
                <a16:creationId xmlns:a16="http://schemas.microsoft.com/office/drawing/2014/main" id="{9D8218CC-6694-F658-3ABB-050381FAE25F}"/>
              </a:ext>
            </a:extLst>
          </p:cNvPr>
          <p:cNvSpPr txBox="1"/>
          <p:nvPr/>
        </p:nvSpPr>
        <p:spPr>
          <a:xfrm>
            <a:off x="8260262" y="3028689"/>
            <a:ext cx="2595936" cy="168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4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कपाल</a:t>
            </a:r>
            <a:endParaRPr dirty="0"/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78725FFC-4E53-8EFD-2765-6742AAE5D5F4}"/>
              </a:ext>
            </a:extLst>
          </p:cNvPr>
          <p:cNvSpPr/>
          <p:nvPr/>
        </p:nvSpPr>
        <p:spPr>
          <a:xfrm flipH="1" flipV="1">
            <a:off x="17270610" y="11294342"/>
            <a:ext cx="1968579" cy="355156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defRPr sz="2100"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5EEAA8-4683-1E21-5B4F-ACC4CABBC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2692" y="124054"/>
            <a:ext cx="2089451" cy="227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2774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402</Words>
  <Application>Microsoft Office PowerPoint</Application>
  <PresentationFormat>Custom</PresentationFormat>
  <Paragraphs>146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Arial Black</vt:lpstr>
      <vt:lpstr>Calibri</vt:lpstr>
      <vt:lpstr>Kruti Dev 010 </vt:lpstr>
      <vt:lpstr>Open Sans</vt:lpstr>
      <vt:lpstr>Open Sans Semibold</vt:lpstr>
      <vt:lpstr>Verdana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Kamal Mehra</dc:creator>
  <cp:lastModifiedBy>HP</cp:lastModifiedBy>
  <cp:revision>47</cp:revision>
  <dcterms:modified xsi:type="dcterms:W3CDTF">2025-12-20T12:38:57Z</dcterms:modified>
</cp:coreProperties>
</file>