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75" r:id="rId4"/>
    <p:sldId id="297" r:id="rId5"/>
    <p:sldId id="276" r:id="rId6"/>
    <p:sldId id="258" r:id="rId7"/>
    <p:sldId id="298" r:id="rId8"/>
    <p:sldId id="291" r:id="rId9"/>
    <p:sldId id="299" r:id="rId10"/>
    <p:sldId id="300" r:id="rId11"/>
    <p:sldId id="301" r:id="rId12"/>
    <p:sldId id="274"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8D5C26-91B8-43B4-97A3-D5B99EDB2AED}" v="27" dt="2025-09-15T11:37:38.95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635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508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635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5" autoAdjust="0"/>
    <p:restoredTop sz="94660"/>
  </p:normalViewPr>
  <p:slideViewPr>
    <p:cSldViewPr snapToGrid="0">
      <p:cViewPr varScale="1">
        <p:scale>
          <a:sx n="53" d="100"/>
          <a:sy n="53" d="100"/>
        </p:scale>
        <p:origin x="738" y="108"/>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AN SINGH" userId="cf93d647e8583ced" providerId="LiveId" clId="{0369EAA2-502D-4E43-A93D-DD36393BC89F}"/>
    <pc:docChg chg="undo custSel modSld">
      <pc:chgData name="CHARAN SINGH" userId="cf93d647e8583ced" providerId="LiveId" clId="{0369EAA2-502D-4E43-A93D-DD36393BC89F}" dt="2025-09-15T11:37:41.220" v="70" actId="20577"/>
      <pc:docMkLst>
        <pc:docMk/>
      </pc:docMkLst>
      <pc:sldChg chg="modSp mod">
        <pc:chgData name="CHARAN SINGH" userId="cf93d647e8583ced" providerId="LiveId" clId="{0369EAA2-502D-4E43-A93D-DD36393BC89F}" dt="2025-09-12T07:44:57.325" v="25" actId="207"/>
        <pc:sldMkLst>
          <pc:docMk/>
          <pc:sldMk cId="0" sldId="256"/>
        </pc:sldMkLst>
        <pc:spChg chg="mod">
          <ac:chgData name="CHARAN SINGH" userId="cf93d647e8583ced" providerId="LiveId" clId="{0369EAA2-502D-4E43-A93D-DD36393BC89F}" dt="2025-09-12T07:44:57.325" v="25" actId="207"/>
          <ac:spMkLst>
            <pc:docMk/>
            <pc:sldMk cId="0" sldId="256"/>
            <ac:spMk id="4" creationId="{2E9EC43E-C7B1-EF48-5F3B-E2AF3723BE8A}"/>
          </ac:spMkLst>
        </pc:spChg>
        <pc:spChg chg="mod">
          <ac:chgData name="CHARAN SINGH" userId="cf93d647e8583ced" providerId="LiveId" clId="{0369EAA2-502D-4E43-A93D-DD36393BC89F}" dt="2025-09-12T07:43:03.340" v="1" actId="1076"/>
          <ac:spMkLst>
            <pc:docMk/>
            <pc:sldMk cId="0" sldId="256"/>
            <ac:spMk id="83" creationId="{00000000-0000-0000-0000-000000000000}"/>
          </ac:spMkLst>
        </pc:spChg>
      </pc:sldChg>
      <pc:sldChg chg="modSp mod">
        <pc:chgData name="CHARAN SINGH" userId="cf93d647e8583ced" providerId="LiveId" clId="{0369EAA2-502D-4E43-A93D-DD36393BC89F}" dt="2025-09-15T11:33:44.381" v="58"/>
        <pc:sldMkLst>
          <pc:docMk/>
          <pc:sldMk cId="0" sldId="257"/>
        </pc:sldMkLst>
        <pc:spChg chg="mod">
          <ac:chgData name="CHARAN SINGH" userId="cf93d647e8583ced" providerId="LiveId" clId="{0369EAA2-502D-4E43-A93D-DD36393BC89F}" dt="2025-09-15T11:33:44.381" v="58"/>
          <ac:spMkLst>
            <pc:docMk/>
            <pc:sldMk cId="0" sldId="257"/>
            <ac:spMk id="2" creationId="{320D5963-5616-DE9C-DD87-2C9C0B0FB324}"/>
          </ac:spMkLst>
        </pc:spChg>
        <pc:spChg chg="mod">
          <ac:chgData name="CHARAN SINGH" userId="cf93d647e8583ced" providerId="LiveId" clId="{0369EAA2-502D-4E43-A93D-DD36393BC89F}" dt="2025-09-15T11:31:13.155" v="52" actId="20577"/>
          <ac:spMkLst>
            <pc:docMk/>
            <pc:sldMk cId="0" sldId="257"/>
            <ac:spMk id="6" creationId="{D3DB3725-B6EF-8DE8-0BDC-B71D6415B706}"/>
          </ac:spMkLst>
        </pc:spChg>
      </pc:sldChg>
      <pc:sldChg chg="modSp mod">
        <pc:chgData name="CHARAN SINGH" userId="cf93d647e8583ced" providerId="LiveId" clId="{0369EAA2-502D-4E43-A93D-DD36393BC89F}" dt="2025-09-15T11:35:57.357" v="66" actId="20577"/>
        <pc:sldMkLst>
          <pc:docMk/>
          <pc:sldMk cId="0" sldId="258"/>
        </pc:sldMkLst>
        <pc:spChg chg="mod">
          <ac:chgData name="CHARAN SINGH" userId="cf93d647e8583ced" providerId="LiveId" clId="{0369EAA2-502D-4E43-A93D-DD36393BC89F}" dt="2025-09-15T11:35:57.357" v="66" actId="20577"/>
          <ac:spMkLst>
            <pc:docMk/>
            <pc:sldMk cId="0" sldId="258"/>
            <ac:spMk id="9" creationId="{FCB9E74C-D255-2DB2-82AD-DD44C6B084D8}"/>
          </ac:spMkLst>
        </pc:spChg>
      </pc:sldChg>
      <pc:sldChg chg="modSp mod">
        <pc:chgData name="CHARAN SINGH" userId="cf93d647e8583ced" providerId="LiveId" clId="{0369EAA2-502D-4E43-A93D-DD36393BC89F}" dt="2025-09-12T07:48:39.859" v="50" actId="255"/>
        <pc:sldMkLst>
          <pc:docMk/>
          <pc:sldMk cId="0" sldId="274"/>
        </pc:sldMkLst>
        <pc:spChg chg="mod">
          <ac:chgData name="CHARAN SINGH" userId="cf93d647e8583ced" providerId="LiveId" clId="{0369EAA2-502D-4E43-A93D-DD36393BC89F}" dt="2025-09-12T07:48:39.859" v="50" actId="255"/>
          <ac:spMkLst>
            <pc:docMk/>
            <pc:sldMk cId="0" sldId="274"/>
            <ac:spMk id="2" creationId="{E9A6B61E-3BFB-8B6A-B54D-9BFC4C887C61}"/>
          </ac:spMkLst>
        </pc:spChg>
      </pc:sldChg>
      <pc:sldChg chg="modSp mod">
        <pc:chgData name="CHARAN SINGH" userId="cf93d647e8583ced" providerId="LiveId" clId="{0369EAA2-502D-4E43-A93D-DD36393BC89F}" dt="2025-09-15T11:34:11.889" v="60" actId="20577"/>
        <pc:sldMkLst>
          <pc:docMk/>
          <pc:sldMk cId="3173233629" sldId="275"/>
        </pc:sldMkLst>
        <pc:spChg chg="mod">
          <ac:chgData name="CHARAN SINGH" userId="cf93d647e8583ced" providerId="LiveId" clId="{0369EAA2-502D-4E43-A93D-DD36393BC89F}" dt="2025-09-15T11:34:11.889" v="60" actId="20577"/>
          <ac:spMkLst>
            <pc:docMk/>
            <pc:sldMk cId="3173233629" sldId="275"/>
            <ac:spMk id="6" creationId="{800CDD3E-D678-F499-FEBF-63CF25662869}"/>
          </ac:spMkLst>
        </pc:spChg>
        <pc:spChg chg="mod">
          <ac:chgData name="CHARAN SINGH" userId="cf93d647e8583ced" providerId="LiveId" clId="{0369EAA2-502D-4E43-A93D-DD36393BC89F}" dt="2025-09-12T07:46:15.901" v="36" actId="20577"/>
          <ac:spMkLst>
            <pc:docMk/>
            <pc:sldMk cId="3173233629" sldId="275"/>
            <ac:spMk id="22" creationId="{2227DBE3-C6B3-1EC1-6690-5AB372B51153}"/>
          </ac:spMkLst>
        </pc:spChg>
      </pc:sldChg>
      <pc:sldChg chg="modSp">
        <pc:chgData name="CHARAN SINGH" userId="cf93d647e8583ced" providerId="LiveId" clId="{0369EAA2-502D-4E43-A93D-DD36393BC89F}" dt="2025-09-12T07:47:00.995" v="42"/>
        <pc:sldMkLst>
          <pc:docMk/>
          <pc:sldMk cId="3433692845" sldId="276"/>
        </pc:sldMkLst>
        <pc:spChg chg="mod">
          <ac:chgData name="CHARAN SINGH" userId="cf93d647e8583ced" providerId="LiveId" clId="{0369EAA2-502D-4E43-A93D-DD36393BC89F}" dt="2025-09-12T07:46:55.654" v="41"/>
          <ac:spMkLst>
            <pc:docMk/>
            <pc:sldMk cId="3433692845" sldId="276"/>
            <ac:spMk id="3" creationId="{5BDA02DF-461E-06A7-3B8E-2988932644D8}"/>
          </ac:spMkLst>
        </pc:spChg>
        <pc:spChg chg="mod">
          <ac:chgData name="CHARAN SINGH" userId="cf93d647e8583ced" providerId="LiveId" clId="{0369EAA2-502D-4E43-A93D-DD36393BC89F}" dt="2025-09-12T07:47:00.995" v="42"/>
          <ac:spMkLst>
            <pc:docMk/>
            <pc:sldMk cId="3433692845" sldId="276"/>
            <ac:spMk id="4" creationId="{CCE6C40E-974E-8EF6-3CF7-4828B88A95AC}"/>
          </ac:spMkLst>
        </pc:spChg>
      </pc:sldChg>
      <pc:sldChg chg="modSp">
        <pc:chgData name="CHARAN SINGH" userId="cf93d647e8583ced" providerId="LiveId" clId="{0369EAA2-502D-4E43-A93D-DD36393BC89F}" dt="2025-09-12T07:47:42.104" v="44"/>
        <pc:sldMkLst>
          <pc:docMk/>
          <pc:sldMk cId="1435362416" sldId="291"/>
        </pc:sldMkLst>
        <pc:spChg chg="mod">
          <ac:chgData name="CHARAN SINGH" userId="cf93d647e8583ced" providerId="LiveId" clId="{0369EAA2-502D-4E43-A93D-DD36393BC89F}" dt="2025-09-12T07:47:42.104" v="44"/>
          <ac:spMkLst>
            <pc:docMk/>
            <pc:sldMk cId="1435362416" sldId="291"/>
            <ac:spMk id="9" creationId="{1C2881F9-9ED3-D02B-F79B-A32E442D649B}"/>
          </ac:spMkLst>
        </pc:spChg>
      </pc:sldChg>
      <pc:sldChg chg="modSp mod">
        <pc:chgData name="CHARAN SINGH" userId="cf93d647e8583ced" providerId="LiveId" clId="{0369EAA2-502D-4E43-A93D-DD36393BC89F}" dt="2025-09-15T11:34:21.499" v="62" actId="20577"/>
        <pc:sldMkLst>
          <pc:docMk/>
          <pc:sldMk cId="3690769964" sldId="297"/>
        </pc:sldMkLst>
        <pc:spChg chg="mod">
          <ac:chgData name="CHARAN SINGH" userId="cf93d647e8583ced" providerId="LiveId" clId="{0369EAA2-502D-4E43-A93D-DD36393BC89F}" dt="2025-09-15T11:34:21.499" v="62" actId="20577"/>
          <ac:spMkLst>
            <pc:docMk/>
            <pc:sldMk cId="3690769964" sldId="297"/>
            <ac:spMk id="6" creationId="{915DCCA5-ECB9-7B62-FEC6-83C3E7734635}"/>
          </ac:spMkLst>
        </pc:spChg>
        <pc:spChg chg="mod">
          <ac:chgData name="CHARAN SINGH" userId="cf93d647e8583ced" providerId="LiveId" clId="{0369EAA2-502D-4E43-A93D-DD36393BC89F}" dt="2025-09-12T07:46:49.292" v="40" actId="20577"/>
          <ac:spMkLst>
            <pc:docMk/>
            <pc:sldMk cId="3690769964" sldId="297"/>
            <ac:spMk id="22" creationId="{5BCA8472-395F-2808-1F1C-80C6C6D6CBF4}"/>
          </ac:spMkLst>
        </pc:spChg>
      </pc:sldChg>
      <pc:sldChg chg="modSp">
        <pc:chgData name="CHARAN SINGH" userId="cf93d647e8583ced" providerId="LiveId" clId="{0369EAA2-502D-4E43-A93D-DD36393BC89F}" dt="2025-09-12T07:47:22.102" v="43"/>
        <pc:sldMkLst>
          <pc:docMk/>
          <pc:sldMk cId="161795524" sldId="298"/>
        </pc:sldMkLst>
        <pc:spChg chg="mod">
          <ac:chgData name="CHARAN SINGH" userId="cf93d647e8583ced" providerId="LiveId" clId="{0369EAA2-502D-4E43-A93D-DD36393BC89F}" dt="2025-09-12T07:47:22.102" v="43"/>
          <ac:spMkLst>
            <pc:docMk/>
            <pc:sldMk cId="161795524" sldId="298"/>
            <ac:spMk id="3" creationId="{BF1B753D-AEC9-2B43-94EE-287025CD374A}"/>
          </ac:spMkLst>
        </pc:spChg>
      </pc:sldChg>
      <pc:sldChg chg="modSp mod">
        <pc:chgData name="CHARAN SINGH" userId="cf93d647e8583ced" providerId="LiveId" clId="{0369EAA2-502D-4E43-A93D-DD36393BC89F}" dt="2025-09-15T11:37:41.220" v="70" actId="20577"/>
        <pc:sldMkLst>
          <pc:docMk/>
          <pc:sldMk cId="1104293324" sldId="299"/>
        </pc:sldMkLst>
        <pc:spChg chg="mod">
          <ac:chgData name="CHARAN SINGH" userId="cf93d647e8583ced" providerId="LiveId" clId="{0369EAA2-502D-4E43-A93D-DD36393BC89F}" dt="2025-09-12T07:47:56.165" v="45"/>
          <ac:spMkLst>
            <pc:docMk/>
            <pc:sldMk cId="1104293324" sldId="299"/>
            <ac:spMk id="12" creationId="{EB1306FB-4690-0479-7FF5-D4AD3449B3EB}"/>
          </ac:spMkLst>
        </pc:spChg>
        <pc:spChg chg="mod">
          <ac:chgData name="CHARAN SINGH" userId="cf93d647e8583ced" providerId="LiveId" clId="{0369EAA2-502D-4E43-A93D-DD36393BC89F}" dt="2025-09-15T11:37:41.220" v="70" actId="20577"/>
          <ac:spMkLst>
            <pc:docMk/>
            <pc:sldMk cId="1104293324" sldId="299"/>
            <ac:spMk id="13" creationId="{3EE94D45-0484-E966-BE6E-AB0057121566}"/>
          </ac:spMkLst>
        </pc:spChg>
        <pc:spChg chg="mod">
          <ac:chgData name="CHARAN SINGH" userId="cf93d647e8583ced" providerId="LiveId" clId="{0369EAA2-502D-4E43-A93D-DD36393BC89F}" dt="2025-09-12T07:48:11.674" v="47"/>
          <ac:spMkLst>
            <pc:docMk/>
            <pc:sldMk cId="1104293324" sldId="299"/>
            <ac:spMk id="14" creationId="{8AA70A79-02D9-6859-646E-38B4B058CF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xfrm>
            <a:off x="1143000" y="685800"/>
            <a:ext cx="4572000" cy="3429000"/>
          </a:xfrm>
          <a:prstGeom prst="rect">
            <a:avLst/>
          </a:prstGeom>
        </p:spPr>
        <p:txBody>
          <a:bodyPr/>
          <a:lstStyle/>
          <a:p>
            <a:endParaRPr/>
          </a:p>
        </p:txBody>
      </p:sp>
      <p:sp>
        <p:nvSpPr>
          <p:cNvPr id="74" name="Shape 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662545" latinLnBrk="0">
      <a:spcBef>
        <a:spcPts val="700"/>
      </a:spcBef>
      <a:defRPr>
        <a:latin typeface="+mn-lt"/>
        <a:ea typeface="+mn-ea"/>
        <a:cs typeface="+mn-cs"/>
        <a:sym typeface="Calibri"/>
      </a:defRPr>
    </a:lvl1pPr>
    <a:lvl2pPr indent="228600" defTabSz="1662545" latinLnBrk="0">
      <a:spcBef>
        <a:spcPts val="700"/>
      </a:spcBef>
      <a:defRPr>
        <a:latin typeface="+mn-lt"/>
        <a:ea typeface="+mn-ea"/>
        <a:cs typeface="+mn-cs"/>
        <a:sym typeface="Calibri"/>
      </a:defRPr>
    </a:lvl2pPr>
    <a:lvl3pPr indent="457200" defTabSz="1662545" latinLnBrk="0">
      <a:spcBef>
        <a:spcPts val="700"/>
      </a:spcBef>
      <a:defRPr>
        <a:latin typeface="+mn-lt"/>
        <a:ea typeface="+mn-ea"/>
        <a:cs typeface="+mn-cs"/>
        <a:sym typeface="Calibri"/>
      </a:defRPr>
    </a:lvl3pPr>
    <a:lvl4pPr indent="685800" defTabSz="1662545" latinLnBrk="0">
      <a:spcBef>
        <a:spcPts val="700"/>
      </a:spcBef>
      <a:defRPr>
        <a:latin typeface="+mn-lt"/>
        <a:ea typeface="+mn-ea"/>
        <a:cs typeface="+mn-cs"/>
        <a:sym typeface="Calibri"/>
      </a:defRPr>
    </a:lvl4pPr>
    <a:lvl5pPr indent="914400" defTabSz="1662545" latinLnBrk="0">
      <a:spcBef>
        <a:spcPts val="700"/>
      </a:spcBef>
      <a:defRPr>
        <a:latin typeface="+mn-lt"/>
        <a:ea typeface="+mn-ea"/>
        <a:cs typeface="+mn-cs"/>
        <a:sym typeface="Calibri"/>
      </a:defRPr>
    </a:lvl5pPr>
    <a:lvl6pPr indent="1143000" defTabSz="1662545" latinLnBrk="0">
      <a:spcBef>
        <a:spcPts val="700"/>
      </a:spcBef>
      <a:defRPr>
        <a:latin typeface="+mn-lt"/>
        <a:ea typeface="+mn-ea"/>
        <a:cs typeface="+mn-cs"/>
        <a:sym typeface="Calibri"/>
      </a:defRPr>
    </a:lvl6pPr>
    <a:lvl7pPr indent="1371600" defTabSz="1662545" latinLnBrk="0">
      <a:spcBef>
        <a:spcPts val="700"/>
      </a:spcBef>
      <a:defRPr>
        <a:latin typeface="+mn-lt"/>
        <a:ea typeface="+mn-ea"/>
        <a:cs typeface="+mn-cs"/>
        <a:sym typeface="Calibri"/>
      </a:defRPr>
    </a:lvl7pPr>
    <a:lvl8pPr indent="1600200" defTabSz="1662545" latinLnBrk="0">
      <a:spcBef>
        <a:spcPts val="700"/>
      </a:spcBef>
      <a:defRPr>
        <a:latin typeface="+mn-lt"/>
        <a:ea typeface="+mn-ea"/>
        <a:cs typeface="+mn-cs"/>
        <a:sym typeface="Calibri"/>
      </a:defRPr>
    </a:lvl8pPr>
    <a:lvl9pPr indent="1828800" defTabSz="1662545" latinLnBrk="0">
      <a:spcBef>
        <a:spcPts val="700"/>
      </a:spcBef>
      <a:defRPr>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01">
    <p:bg>
      <p:bgPr>
        <a:solidFill>
          <a:srgbClr val="FFFFFF"/>
        </a:solidFill>
        <a:effectLst/>
      </p:bgPr>
    </p:bg>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3">
    <p:bg>
      <p:bgPr>
        <a:solidFill>
          <a:schemeClr val="bg1"/>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24F2B74D-F11E-A5DB-5043-8BE355B57385}"/>
              </a:ext>
            </a:extLst>
          </p:cNvPr>
          <p:cNvSpPr txBox="1">
            <a:spLocks/>
          </p:cNvSpPr>
          <p:nvPr userDrawn="1"/>
        </p:nvSpPr>
        <p:spPr>
          <a:xfrm>
            <a:off x="22812204" y="12813339"/>
            <a:ext cx="905046" cy="50261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abl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 name="Body Level One…"/>
          <p:cNvSpPr txBox="1">
            <a:spLocks noGrp="1"/>
          </p:cNvSpPr>
          <p:nvPr>
            <p:ph type="body" sz="quarter" idx="1"/>
          </p:nvPr>
        </p:nvSpPr>
        <p:spPr>
          <a:xfrm>
            <a:off x="16416469" y="3401615"/>
            <a:ext cx="7298268" cy="574940"/>
          </a:xfrm>
          <a:prstGeom prst="rect">
            <a:avLst/>
          </a:prstGeom>
        </p:spPr>
        <p:txBody>
          <a:bodyPr/>
          <a:lstStyle>
            <a:lvl1pPr>
              <a:spcBef>
                <a:spcPts val="1000"/>
              </a:spcBef>
              <a:defRPr sz="4200" b="1" i="0">
                <a:solidFill>
                  <a:srgbClr val="C00000"/>
                </a:solidFill>
              </a:defRPr>
            </a:lvl1pPr>
            <a:lvl2pPr marL="1057275" indent="-600075">
              <a:spcBef>
                <a:spcPts val="1000"/>
              </a:spcBef>
              <a:buSzPct val="100000"/>
              <a:buChar char="–"/>
              <a:defRPr sz="4200" b="1" i="0">
                <a:solidFill>
                  <a:srgbClr val="C00000"/>
                </a:solidFill>
              </a:defRPr>
            </a:lvl2pPr>
            <a:lvl3pPr marL="1447800" indent="-533400">
              <a:spcBef>
                <a:spcPts val="1000"/>
              </a:spcBef>
              <a:buSzPct val="100000"/>
              <a:buChar char="•"/>
              <a:defRPr sz="4200" b="1" i="0">
                <a:solidFill>
                  <a:srgbClr val="C00000"/>
                </a:solidFill>
              </a:defRPr>
            </a:lvl3pPr>
            <a:lvl4pPr marL="1971675" indent="-600075">
              <a:spcBef>
                <a:spcPts val="1000"/>
              </a:spcBef>
              <a:buSzPct val="100000"/>
              <a:buChar char="–"/>
              <a:defRPr sz="4200" b="1" i="0">
                <a:solidFill>
                  <a:srgbClr val="C00000"/>
                </a:solidFill>
              </a:defRPr>
            </a:lvl4pPr>
            <a:lvl5pPr marL="2428875" indent="-600075">
              <a:spcBef>
                <a:spcPts val="1000"/>
              </a:spcBef>
              <a:buSzPct val="100000"/>
              <a:buChar char="»"/>
              <a:defRPr sz="4200" b="1" i="0">
                <a:solidFill>
                  <a:srgbClr val="C00000"/>
                </a:solidFill>
              </a:defRPr>
            </a:lvl5pPr>
          </a:lstStyle>
          <a:p>
            <a:r>
              <a:t>Body Level One</a:t>
            </a:r>
          </a:p>
          <a:p>
            <a:pPr lvl="1"/>
            <a:r>
              <a:t>Body Level Two</a:t>
            </a:r>
          </a:p>
          <a:p>
            <a:pPr lvl="2"/>
            <a:r>
              <a:t>Body Level Three</a:t>
            </a:r>
          </a:p>
          <a:p>
            <a:pPr lvl="3"/>
            <a:r>
              <a:t>Body Level Four</a:t>
            </a:r>
          </a:p>
          <a:p>
            <a:pPr lvl="4"/>
            <a:r>
              <a:t>Body Level Five</a:t>
            </a:r>
          </a:p>
        </p:txBody>
      </p:sp>
      <p:sp>
        <p:nvSpPr>
          <p:cNvPr id="43" name="Text Placeholder 11"/>
          <p:cNvSpPr>
            <a:spLocks noGrp="1"/>
          </p:cNvSpPr>
          <p:nvPr>
            <p:ph type="body" sz="quarter" idx="13"/>
          </p:nvPr>
        </p:nvSpPr>
        <p:spPr>
          <a:xfrm>
            <a:off x="16416469" y="4169701"/>
            <a:ext cx="7296414" cy="1726209"/>
          </a:xfrm>
          <a:prstGeom prst="rect">
            <a:avLst/>
          </a:prstGeom>
        </p:spPr>
        <p:txBody>
          <a:bodyPr anchor="t"/>
          <a:lstStyle/>
          <a:p>
            <a:pPr>
              <a:spcBef>
                <a:spcPts val="600"/>
              </a:spcBef>
              <a:defRPr sz="2600" i="0">
                <a:solidFill>
                  <a:srgbClr val="000000"/>
                </a:solidFill>
              </a:defRPr>
            </a:pPr>
            <a:endParaRPr/>
          </a:p>
        </p:txBody>
      </p:sp>
      <p:sp>
        <p:nvSpPr>
          <p:cNvPr id="44" name="Text Placeholder 8"/>
          <p:cNvSpPr>
            <a:spLocks noGrp="1"/>
          </p:cNvSpPr>
          <p:nvPr>
            <p:ph type="body" sz="quarter" idx="14"/>
          </p:nvPr>
        </p:nvSpPr>
        <p:spPr>
          <a:xfrm>
            <a:off x="863599" y="905338"/>
            <a:ext cx="22851535" cy="960969"/>
          </a:xfrm>
          <a:prstGeom prst="rect">
            <a:avLst/>
          </a:prstGeom>
        </p:spPr>
        <p:txBody>
          <a:bodyPr/>
          <a:lstStyle/>
          <a:p>
            <a:pPr>
              <a:spcBef>
                <a:spcPts val="1700"/>
              </a:spcBef>
              <a:defRPr sz="7400" b="1" i="0">
                <a:solidFill>
                  <a:srgbClr val="C00000"/>
                </a:solidFill>
              </a:defRPr>
            </a:pPr>
            <a:endParaRPr/>
          </a:p>
        </p:txBody>
      </p:sp>
      <p:sp>
        <p:nvSpPr>
          <p:cNvPr id="45" name="Text Placeholder 10"/>
          <p:cNvSpPr>
            <a:spLocks noGrp="1"/>
          </p:cNvSpPr>
          <p:nvPr>
            <p:ph type="body" sz="quarter" idx="15"/>
          </p:nvPr>
        </p:nvSpPr>
        <p:spPr>
          <a:xfrm>
            <a:off x="863599" y="2060773"/>
            <a:ext cx="22851535" cy="766233"/>
          </a:xfrm>
          <a:prstGeom prst="rect">
            <a:avLst/>
          </a:prstGeom>
        </p:spPr>
        <p:txBody>
          <a:bodyPr/>
          <a:lstStyle/>
          <a:p>
            <a:pPr>
              <a:spcBef>
                <a:spcPts val="1200"/>
              </a:spcBef>
              <a:defRPr sz="5200">
                <a:solidFill>
                  <a:srgbClr val="000000"/>
                </a:solidFill>
              </a:defRPr>
            </a:pPr>
            <a:endParaRPr/>
          </a:p>
        </p:txBody>
      </p:sp>
      <p:sp>
        <p:nvSpPr>
          <p:cNvPr id="2" name="Slide Number">
            <a:extLst>
              <a:ext uri="{FF2B5EF4-FFF2-40B4-BE49-F238E27FC236}">
                <a16:creationId xmlns:a16="http://schemas.microsoft.com/office/drawing/2014/main" id="{5E2FD404-044F-4320-5F92-72E92DB0DDD7}"/>
              </a:ext>
            </a:extLst>
          </p:cNvPr>
          <p:cNvSpPr txBox="1">
            <a:spLocks/>
          </p:cNvSpPr>
          <p:nvPr userDrawn="1"/>
        </p:nvSpPr>
        <p:spPr>
          <a:xfrm>
            <a:off x="22812204" y="12813338"/>
            <a:ext cx="969406" cy="902662"/>
          </a:xfrm>
          <a:prstGeom prst="rect">
            <a:avLst/>
          </a:prstGeom>
        </p:spPr>
        <p:txBody>
          <a:bodyPr lIns="78283" tIns="78283" rIns="78283" bIns="78283" anchor="t"/>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662545" rtl="0" fontAlgn="auto" latinLnBrk="0" hangingPunct="0">
              <a:lnSpc>
                <a:spcPct val="100000"/>
              </a:lnSpc>
              <a:spcBef>
                <a:spcPts val="600"/>
              </a:spcBef>
              <a:spcAft>
                <a:spcPts val="0"/>
              </a:spcAft>
              <a:buClrTx/>
              <a:buSzTx/>
              <a:buFontTx/>
              <a:buNone/>
              <a:tabLst/>
              <a:defRPr kumimoji="0" sz="3000" b="1" i="0" u="none" strike="noStrike" cap="none" spc="0" normalizeH="0" baseline="0">
                <a:ln>
                  <a:noFill/>
                </a:ln>
                <a:solidFill>
                  <a:srgbClr val="535353"/>
                </a:solidFill>
                <a:effectLst/>
                <a:uFillTx/>
                <a:latin typeface="Open Sans"/>
                <a:ea typeface="Open Sans"/>
                <a:cs typeface="Open Sans"/>
                <a:sym typeface="Open Sans"/>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IN" smtClean="0"/>
              <a:pPr/>
              <a:t>‹#›</a:t>
            </a:fld>
            <a:endParaRPr lang="en-IN"/>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_Red Section Header">
    <p:bg>
      <p:bgPr>
        <a:solidFill>
          <a:srgbClr val="535353"/>
        </a:solidFill>
        <a:effectLst/>
      </p:bgPr>
    </p:bg>
    <p:spTree>
      <p:nvGrpSpPr>
        <p:cNvPr id="1" name=""/>
        <p:cNvGrpSpPr/>
        <p:nvPr/>
      </p:nvGrpSpPr>
      <p:grpSpPr>
        <a:xfrm>
          <a:off x="0" y="0"/>
          <a:ext cx="0" cy="0"/>
          <a:chOff x="0" y="0"/>
          <a:chExt cx="0" cy="0"/>
        </a:xfrm>
      </p:grpSpPr>
      <p:pic>
        <p:nvPicPr>
          <p:cNvPr id="53" name="Picture 1" descr="Picture 1"/>
          <p:cNvPicPr>
            <a:picLocks noChangeAspect="1"/>
          </p:cNvPicPr>
          <p:nvPr/>
        </p:nvPicPr>
        <p:blipFill>
          <a:blip r:embed="rId2" cstate="print"/>
          <a:stretch>
            <a:fillRect/>
          </a:stretch>
        </p:blipFill>
        <p:spPr>
          <a:xfrm>
            <a:off x="8543594" y="2825551"/>
            <a:ext cx="3793068" cy="2698047"/>
          </a:xfrm>
          <a:prstGeom prst="rect">
            <a:avLst/>
          </a:prstGeom>
          <a:ln w="12700">
            <a:miter lim="400000"/>
          </a:ln>
        </p:spPr>
      </p:pic>
      <p:pic>
        <p:nvPicPr>
          <p:cNvPr id="54" name="Picture 2" descr="Picture 2"/>
          <p:cNvPicPr>
            <a:picLocks noChangeAspect="1"/>
          </p:cNvPicPr>
          <p:nvPr/>
        </p:nvPicPr>
        <p:blipFill>
          <a:blip r:embed="rId3" cstate="print"/>
          <a:stretch>
            <a:fillRect/>
          </a:stretch>
        </p:blipFill>
        <p:spPr>
          <a:xfrm>
            <a:off x="1822847" y="8184445"/>
            <a:ext cx="3781780" cy="3341513"/>
          </a:xfrm>
          <a:prstGeom prst="rect">
            <a:avLst/>
          </a:prstGeom>
          <a:ln w="12700">
            <a:miter lim="400000"/>
          </a:ln>
        </p:spPr>
      </p:pic>
      <p:sp>
        <p:nvSpPr>
          <p:cNvPr id="55" name="Body Level One…"/>
          <p:cNvSpPr txBox="1">
            <a:spLocks noGrp="1"/>
          </p:cNvSpPr>
          <p:nvPr>
            <p:ph type="body" sz="quarter" idx="1"/>
          </p:nvPr>
        </p:nvSpPr>
        <p:spPr>
          <a:xfrm>
            <a:off x="2782954" y="3593637"/>
            <a:ext cx="8640961" cy="6528726"/>
          </a:xfrm>
          <a:prstGeom prst="rect">
            <a:avLst/>
          </a:prstGeom>
        </p:spPr>
        <p:txBody>
          <a:bodyPr/>
          <a:lstStyle>
            <a:lvl1pPr>
              <a:spcBef>
                <a:spcPts val="1500"/>
              </a:spcBef>
              <a:defRPr sz="6400" i="0"/>
            </a:lvl1pPr>
            <a:lvl2pPr marL="1371600" indent="-914400">
              <a:spcBef>
                <a:spcPts val="1500"/>
              </a:spcBef>
              <a:buSzPct val="100000"/>
              <a:buChar char="–"/>
              <a:defRPr sz="6400" i="0"/>
            </a:lvl2pPr>
            <a:lvl3pPr marL="1727200" indent="-812800">
              <a:spcBef>
                <a:spcPts val="1500"/>
              </a:spcBef>
              <a:buSzPct val="100000"/>
              <a:buChar char="•"/>
              <a:defRPr sz="6400" i="0"/>
            </a:lvl3pPr>
            <a:lvl4pPr marL="2286000" indent="-914400">
              <a:spcBef>
                <a:spcPts val="1500"/>
              </a:spcBef>
              <a:buSzPct val="100000"/>
              <a:buChar char="–"/>
              <a:defRPr sz="6400" i="0"/>
            </a:lvl4pPr>
            <a:lvl5pPr marL="2743200" indent="-914400">
              <a:spcBef>
                <a:spcPts val="1500"/>
              </a:spcBef>
              <a:buSzPct val="100000"/>
              <a:buChar char="»"/>
              <a:defRPr sz="6400" i="0"/>
            </a:lvl5pPr>
          </a:lstStyle>
          <a:p>
            <a:r>
              <a:t>Body Level One</a:t>
            </a:r>
          </a:p>
          <a:p>
            <a:pPr lvl="1"/>
            <a:r>
              <a:t>Body Level Two</a:t>
            </a:r>
          </a:p>
          <a:p>
            <a:pPr lvl="2"/>
            <a:r>
              <a:t>Body Level Three</a:t>
            </a:r>
          </a:p>
          <a:p>
            <a:pPr lvl="3"/>
            <a:r>
              <a:t>Body Level Four</a:t>
            </a:r>
          </a:p>
          <a:p>
            <a:pPr lvl="4"/>
            <a:r>
              <a:t>Body Level Five</a:t>
            </a:r>
          </a:p>
        </p:txBody>
      </p:sp>
      <p:sp>
        <p:nvSpPr>
          <p:cNvPr id="56" name="Text Placeholder 10"/>
          <p:cNvSpPr>
            <a:spLocks noGrp="1"/>
          </p:cNvSpPr>
          <p:nvPr>
            <p:ph type="body" sz="quarter" idx="13"/>
          </p:nvPr>
        </p:nvSpPr>
        <p:spPr>
          <a:xfrm>
            <a:off x="6047316" y="10314384"/>
            <a:ext cx="6528727" cy="576065"/>
          </a:xfrm>
          <a:prstGeom prst="rect">
            <a:avLst/>
          </a:prstGeom>
        </p:spPr>
        <p:txBody>
          <a:bodyPr/>
          <a:lstStyle/>
          <a:p>
            <a:pPr algn="r">
              <a:lnSpc>
                <a:spcPct val="90000"/>
              </a:lnSpc>
              <a:spcBef>
                <a:spcPts val="800"/>
              </a:spcBef>
              <a:defRPr sz="3600" b="1" i="0"/>
            </a:pPr>
            <a:endParaRPr/>
          </a:p>
        </p:txBody>
      </p:sp>
      <p:sp>
        <p:nvSpPr>
          <p:cNvPr id="57" name="Text Placeholder 10"/>
          <p:cNvSpPr>
            <a:spLocks noGrp="1"/>
          </p:cNvSpPr>
          <p:nvPr>
            <p:ph type="body" sz="quarter" idx="14"/>
          </p:nvPr>
        </p:nvSpPr>
        <p:spPr>
          <a:xfrm>
            <a:off x="6047316" y="11082470"/>
            <a:ext cx="6528727" cy="576065"/>
          </a:xfrm>
          <a:prstGeom prst="rect">
            <a:avLst/>
          </a:prstGeom>
        </p:spPr>
        <p:txBody>
          <a:bodyPr/>
          <a:lstStyle/>
          <a:p>
            <a:pPr algn="r">
              <a:lnSpc>
                <a:spcPct val="90000"/>
              </a:lnSpc>
              <a:spcBef>
                <a:spcPts val="600"/>
              </a:spcBef>
              <a:defRPr sz="2600" i="0"/>
            </a:pPr>
            <a:endParaRPr/>
          </a:p>
        </p:txBody>
      </p:sp>
      <p:sp>
        <p:nvSpPr>
          <p:cNvPr id="2" name="Slide Number">
            <a:extLst>
              <a:ext uri="{FF2B5EF4-FFF2-40B4-BE49-F238E27FC236}">
                <a16:creationId xmlns:a16="http://schemas.microsoft.com/office/drawing/2014/main" id="{92B3DFEB-AD9F-FE6C-361E-0205A8A5B25B}"/>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ver Slide - Urban Resilenc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2218794" y="10698426"/>
            <a:ext cx="20726401" cy="768087"/>
          </a:xfrm>
          <a:prstGeom prst="rect">
            <a:avLst/>
          </a:prstGeom>
        </p:spPr>
        <p:txBody>
          <a:bodyPr/>
          <a:lstStyle/>
          <a:p>
            <a:r>
              <a:t>Title Text</a:t>
            </a:r>
          </a:p>
        </p:txBody>
      </p:sp>
      <p:sp>
        <p:nvSpPr>
          <p:cNvPr id="66" name="Body Level One…"/>
          <p:cNvSpPr txBox="1">
            <a:spLocks noGrp="1"/>
          </p:cNvSpPr>
          <p:nvPr>
            <p:ph type="body" sz="quarter" idx="1"/>
          </p:nvPr>
        </p:nvSpPr>
        <p:spPr>
          <a:xfrm>
            <a:off x="2206890" y="11658533"/>
            <a:ext cx="20738305" cy="76808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 name="Slide Number">
            <a:extLst>
              <a:ext uri="{FF2B5EF4-FFF2-40B4-BE49-F238E27FC236}">
                <a16:creationId xmlns:a16="http://schemas.microsoft.com/office/drawing/2014/main" id="{DB766189-80CE-A703-E292-9366EB64CAE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2A9E7F-ED96-1630-5F44-F7F1631848A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952137" y="38720"/>
            <a:ext cx="2231142" cy="2428598"/>
          </a:xfrm>
          <a:prstGeom prst="rect">
            <a:avLst/>
          </a:prstGeom>
        </p:spPr>
      </p:pic>
      <p:pic>
        <p:nvPicPr>
          <p:cNvPr id="6" name="Picture 5" descr="A logo with text on it&#10;&#10;AI-generated content may be incorrect.">
            <a:extLst>
              <a:ext uri="{FF2B5EF4-FFF2-40B4-BE49-F238E27FC236}">
                <a16:creationId xmlns:a16="http://schemas.microsoft.com/office/drawing/2014/main" id="{D5626698-A73A-12E1-1740-8A55985147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2" name="PEER | MFR | INDIA">
            <a:extLst>
              <a:ext uri="{FF2B5EF4-FFF2-40B4-BE49-F238E27FC236}">
                <a16:creationId xmlns:a16="http://schemas.microsoft.com/office/drawing/2014/main" id="{5756C156-BAFF-F354-1A4C-767C3126B277}"/>
              </a:ext>
            </a:extLst>
          </p:cNvPr>
          <p:cNvSpPr txBox="1"/>
          <p:nvPr userDrawn="1"/>
        </p:nvSpPr>
        <p:spPr>
          <a:xfrm>
            <a:off x="602390" y="12876838"/>
            <a:ext cx="4642558" cy="52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dirty="0"/>
              <a:t>NDRF | </a:t>
            </a:r>
            <a:r>
              <a:rPr dirty="0"/>
              <a:t>MFR | INDIA</a:t>
            </a:r>
          </a:p>
        </p:txBody>
      </p:sp>
      <p:sp>
        <p:nvSpPr>
          <p:cNvPr id="3" name="Rectangle">
            <a:extLst>
              <a:ext uri="{FF2B5EF4-FFF2-40B4-BE49-F238E27FC236}">
                <a16:creationId xmlns:a16="http://schemas.microsoft.com/office/drawing/2014/main" id="{68B22D2E-D8EC-4A98-23F7-488A6E15488E}"/>
              </a:ext>
            </a:extLst>
          </p:cNvPr>
          <p:cNvSpPr/>
          <p:nvPr userDrawn="1"/>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4" name="PPT 2 -">
            <a:extLst>
              <a:ext uri="{FF2B5EF4-FFF2-40B4-BE49-F238E27FC236}">
                <a16:creationId xmlns:a16="http://schemas.microsoft.com/office/drawing/2014/main" id="{8B0424C2-D99E-7E04-A2DF-88986D9AF56C}"/>
              </a:ext>
            </a:extLst>
          </p:cNvPr>
          <p:cNvSpPr txBox="1"/>
          <p:nvPr userDrawn="1"/>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4</a:t>
            </a:r>
            <a:r>
              <a:rPr b="1" dirty="0"/>
              <a:t> -</a:t>
            </a:r>
          </a:p>
        </p:txBody>
      </p:sp>
      <p:sp>
        <p:nvSpPr>
          <p:cNvPr id="7" name="Rectangle">
            <a:extLst>
              <a:ext uri="{FF2B5EF4-FFF2-40B4-BE49-F238E27FC236}">
                <a16:creationId xmlns:a16="http://schemas.microsoft.com/office/drawing/2014/main" id="{96D4E023-009E-D84A-59B6-CFE974A124D7}"/>
              </a:ext>
            </a:extLst>
          </p:cNvPr>
          <p:cNvSpPr/>
          <p:nvPr userDrawn="1"/>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 name="Slide Number">
            <a:extLst>
              <a:ext uri="{FF2B5EF4-FFF2-40B4-BE49-F238E27FC236}">
                <a16:creationId xmlns:a16="http://schemas.microsoft.com/office/drawing/2014/main" id="{AE68C5C7-2EFC-EA6F-F155-AFCE48EDDBA0}"/>
              </a:ext>
            </a:extLst>
          </p:cNvPr>
          <p:cNvSpPr txBox="1">
            <a:spLocks noGrp="1"/>
          </p:cNvSpPr>
          <p:nvPr>
            <p:ph type="sldNum" sz="quarter" idx="4"/>
          </p:nvPr>
        </p:nvSpPr>
        <p:spPr>
          <a:xfrm>
            <a:off x="22812204" y="12813338"/>
            <a:ext cx="969406" cy="902662"/>
          </a:xfrm>
          <a:prstGeom prst="rect">
            <a:avLst/>
          </a:prstGeom>
        </p:spPr>
        <p:txBody>
          <a:bodyPr lIns="78283" tIns="78283" rIns="78283" bIns="78283" anchor="t"/>
          <a:lstStyle>
            <a:lvl1pPr algn="ctr">
              <a:spcBef>
                <a:spcPts val="600"/>
              </a:spcBef>
              <a:defRPr sz="3000" b="1">
                <a:solidFill>
                  <a:srgbClr val="535353"/>
                </a:solidFill>
                <a:latin typeface="Open Sans"/>
                <a:ea typeface="Open Sans"/>
                <a:cs typeface="Open Sans"/>
                <a:sym typeface="Open Sans"/>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spd="med"/>
  <p:hf hdr="0" dt="0"/>
  <p:txStyles>
    <p:titleStyle>
      <a:lvl1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1pPr>
      <a:lvl2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2pPr>
      <a:lvl3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3pPr>
      <a:lvl4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4pPr>
      <a:lvl5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5pPr>
      <a:lvl6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6pPr>
      <a:lvl7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7pPr>
      <a:lvl8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8pPr>
      <a:lvl9pPr marL="0" marR="0" indent="0" algn="l" defTabSz="2438400" latinLnBrk="0">
        <a:lnSpc>
          <a:spcPct val="100000"/>
        </a:lnSpc>
        <a:spcBef>
          <a:spcPts val="0"/>
        </a:spcBef>
        <a:spcAft>
          <a:spcPts val="0"/>
        </a:spcAft>
        <a:buClrTx/>
        <a:buSzTx/>
        <a:buFontTx/>
        <a:buNone/>
        <a:tabLst/>
        <a:defRPr sz="7400" b="1" i="0" u="none" strike="noStrike" cap="none" spc="0" baseline="0">
          <a:solidFill>
            <a:srgbClr val="FFFFFF"/>
          </a:solidFill>
          <a:uFillTx/>
          <a:latin typeface="Verdana"/>
          <a:ea typeface="Verdana"/>
          <a:cs typeface="Verdana"/>
          <a:sym typeface="Verdana"/>
        </a:defRPr>
      </a:lvl9pPr>
    </p:titleStyle>
    <p:bodyStyle>
      <a:lvl1pPr marL="0" marR="0" indent="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p:bodyStyle>
    <p:otherStyle>
      <a:lvl1pPr marL="0" marR="0" indent="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1pPr>
      <a:lvl2pPr marL="0" marR="0" indent="457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2pPr>
      <a:lvl3pPr marL="0" marR="0" indent="914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3pPr>
      <a:lvl4pPr marL="0" marR="0" indent="1371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4pPr>
      <a:lvl5pPr marL="0" marR="0" indent="18288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5pPr>
      <a:lvl6pPr marL="0" marR="0" indent="22860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6pPr>
      <a:lvl7pPr marL="0" marR="0" indent="27432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7pPr>
      <a:lvl8pPr marL="0" marR="0" indent="32004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8pPr>
      <a:lvl9pPr marL="0" marR="0" indent="3657600" algn="r" defTabSz="2438400" latinLnBrk="0">
        <a:lnSpc>
          <a:spcPct val="100000"/>
        </a:lnSpc>
        <a:spcBef>
          <a:spcPts val="0"/>
        </a:spcBef>
        <a:spcAft>
          <a:spcPts val="0"/>
        </a:spcAft>
        <a:buClrTx/>
        <a:buSzTx/>
        <a:buFontTx/>
        <a:buNone/>
        <a:tabLst/>
        <a:defRPr sz="3200" b="0" i="0" u="none" strike="noStrike" cap="none" spc="0" baseline="0">
          <a:solidFill>
            <a:schemeClr val="tx1"/>
          </a:solidFill>
          <a:uFillTx/>
          <a:latin typeface="+mn-lt"/>
          <a:ea typeface="+mn-ea"/>
          <a:cs typeface="+mn-cs"/>
          <a:sym typeface="HelveticaNeueLT Std 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37FC53-ECDA-951A-DADC-B448EAB3AF74}"/>
              </a:ext>
            </a:extLst>
          </p:cNvPr>
          <p:cNvPicPr>
            <a:picLocks noChangeAspect="1"/>
          </p:cNvPicPr>
          <p:nvPr/>
        </p:nvPicPr>
        <p:blipFill>
          <a:blip r:embed="rId2">
            <a:extLst>
              <a:ext uri="{28A0092B-C50C-407E-A947-70E740481C1C}">
                <a14:useLocalDpi xmlns:a14="http://schemas.microsoft.com/office/drawing/2010/main" val="0"/>
              </a:ext>
            </a:extLst>
          </a:blip>
          <a:srcRect l="3885" r="3885"/>
          <a:stretch/>
        </p:blipFill>
        <p:spPr>
          <a:xfrm>
            <a:off x="25400" y="0"/>
            <a:ext cx="24333201" cy="13716000"/>
          </a:xfrm>
          <a:prstGeom prst="rect">
            <a:avLst/>
          </a:prstGeom>
        </p:spPr>
      </p:pic>
      <p:sp>
        <p:nvSpPr>
          <p:cNvPr id="9" name="Rectangle">
            <a:extLst>
              <a:ext uri="{FF2B5EF4-FFF2-40B4-BE49-F238E27FC236}">
                <a16:creationId xmlns:a16="http://schemas.microsoft.com/office/drawing/2014/main" id="{72473347-6BEE-3525-8885-93B0C9BDE2E2}"/>
              </a:ext>
            </a:extLst>
          </p:cNvPr>
          <p:cNvSpPr/>
          <p:nvPr/>
        </p:nvSpPr>
        <p:spPr>
          <a:xfrm>
            <a:off x="-25400" y="-25400"/>
            <a:ext cx="24434800" cy="13766800"/>
          </a:xfrm>
          <a:prstGeom prst="rect">
            <a:avLst/>
          </a:prstGeom>
          <a:solidFill>
            <a:srgbClr val="535353">
              <a:alpha val="70000"/>
            </a:srgbClr>
          </a:solidFill>
          <a:ln w="12700">
            <a:miter lim="400000"/>
          </a:ln>
        </p:spPr>
        <p:txBody>
          <a:bodyPr lIns="78283" tIns="78283" rIns="78283" bIns="78283"/>
          <a:lstStyle/>
          <a:p>
            <a:endParaRPr/>
          </a:p>
        </p:txBody>
      </p:sp>
      <p:sp>
        <p:nvSpPr>
          <p:cNvPr id="78"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79" name="PPT 2 -"/>
          <p:cNvSpPr txBox="1"/>
          <p:nvPr/>
        </p:nvSpPr>
        <p:spPr>
          <a:xfrm>
            <a:off x="21547199" y="12813338"/>
            <a:ext cx="1406402" cy="677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a:t>PPT 2 -</a:t>
            </a:r>
          </a:p>
        </p:txBody>
      </p:sp>
      <p:sp>
        <p:nvSpPr>
          <p:cNvPr id="80"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81"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a:t>
            </a:fld>
            <a:endParaRPr/>
          </a:p>
        </p:txBody>
      </p:sp>
      <p:sp>
        <p:nvSpPr>
          <p:cNvPr id="83" name="Shape"/>
          <p:cNvSpPr/>
          <p:nvPr/>
        </p:nvSpPr>
        <p:spPr>
          <a:xfrm>
            <a:off x="602390" y="3990590"/>
            <a:ext cx="13772463" cy="3519666"/>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78283" tIns="78283" rIns="78283" bIns="78283"/>
          <a:lstStyle/>
          <a:p>
            <a:endParaRPr/>
          </a:p>
        </p:txBody>
      </p:sp>
      <p:sp>
        <p:nvSpPr>
          <p:cNvPr id="84" name="LESSON 2…"/>
          <p:cNvSpPr txBox="1"/>
          <p:nvPr/>
        </p:nvSpPr>
        <p:spPr>
          <a:xfrm>
            <a:off x="1200259" y="4083124"/>
            <a:ext cx="9740888" cy="21278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defTabSz="2438400">
              <a:defRPr sz="6400" b="1">
                <a:solidFill>
                  <a:srgbClr val="FFFFFF"/>
                </a:solidFill>
                <a:latin typeface="Open Sans"/>
                <a:ea typeface="Open Sans"/>
                <a:cs typeface="Open Sans"/>
                <a:sym typeface="Open Sans"/>
              </a:defRPr>
            </a:pPr>
            <a:r>
              <a:rPr lang="hi-IN" dirty="0"/>
              <a:t>पाठ 4
घटना</a:t>
            </a:r>
            <a:endParaRPr lang="en-IN" dirty="0"/>
          </a:p>
        </p:txBody>
      </p:sp>
      <p:sp>
        <p:nvSpPr>
          <p:cNvPr id="85" name="Shape"/>
          <p:cNvSpPr/>
          <p:nvPr/>
        </p:nvSpPr>
        <p:spPr>
          <a:xfrm flipH="1">
            <a:off x="-87200" y="2457"/>
            <a:ext cx="24497477" cy="25221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78283" tIns="78283" rIns="78283" bIns="78283" numCol="1" anchor="t">
            <a:noAutofit/>
          </a:bodyPr>
          <a:lstStyle/>
          <a:p>
            <a:endParaRPr/>
          </a:p>
        </p:txBody>
      </p:sp>
      <p:grpSp>
        <p:nvGrpSpPr>
          <p:cNvPr id="93" name="Group"/>
          <p:cNvGrpSpPr/>
          <p:nvPr/>
        </p:nvGrpSpPr>
        <p:grpSpPr>
          <a:xfrm>
            <a:off x="21539200" y="12813338"/>
            <a:ext cx="1879600" cy="902664"/>
            <a:chOff x="0" y="0"/>
            <a:chExt cx="1879600" cy="902662"/>
          </a:xfrm>
        </p:grpSpPr>
        <p:sp>
          <p:nvSpPr>
            <p:cNvPr id="91" name="PPT 2 - 1"/>
            <p:cNvSpPr txBox="1"/>
            <p:nvPr/>
          </p:nvSpPr>
          <p:spPr>
            <a:xfrm>
              <a:off x="76884" y="0"/>
              <a:ext cx="1725832" cy="61975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numCol="1" anchor="t">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solidFill>
                    <a:schemeClr val="bg1"/>
                  </a:solidFill>
                </a:rPr>
                <a:t>PPT </a:t>
              </a:r>
              <a:r>
                <a:rPr lang="en-US" b="1" dirty="0">
                  <a:solidFill>
                    <a:schemeClr val="bg1"/>
                  </a:solidFill>
                </a:rPr>
                <a:t>4 - 1</a:t>
              </a:r>
              <a:endParaRPr b="1" dirty="0">
                <a:solidFill>
                  <a:schemeClr val="bg1"/>
                </a:solidFill>
              </a:endParaRPr>
            </a:p>
          </p:txBody>
        </p:sp>
        <p:sp>
          <p:nvSpPr>
            <p:cNvPr id="92" name="Rectangle"/>
            <p:cNvSpPr/>
            <p:nvPr/>
          </p:nvSpPr>
          <p:spPr>
            <a:xfrm>
              <a:off x="0" y="699461"/>
              <a:ext cx="1879600" cy="203201"/>
            </a:xfrm>
            <a:prstGeom prst="rect">
              <a:avLst/>
            </a:prstGeom>
            <a:solidFill>
              <a:srgbClr val="585756"/>
            </a:solidFill>
            <a:ln w="12700" cap="flat">
              <a:noFill/>
              <a:miter lim="400000"/>
            </a:ln>
            <a:effectLst/>
          </p:spPr>
          <p:txBody>
            <a:bodyPr wrap="square" lIns="78283" tIns="78283" rIns="78283" bIns="78283" numCol="1" anchor="t">
              <a:noAutofit/>
            </a:bodyPr>
            <a:lstStyle/>
            <a:p>
              <a:endParaRPr/>
            </a:p>
          </p:txBody>
        </p:sp>
      </p:grpSp>
      <p:pic>
        <p:nvPicPr>
          <p:cNvPr id="95" name="MFR-logo-02.png" descr="MFR-logo-02.png"/>
          <p:cNvPicPr>
            <a:picLocks noChangeAspect="1"/>
          </p:cNvPicPr>
          <p:nvPr/>
        </p:nvPicPr>
        <p:blipFill>
          <a:blip r:embed="rId3" cstate="print"/>
          <a:srcRect t="12599" b="19178"/>
          <a:stretch>
            <a:fillRect/>
          </a:stretch>
        </p:blipFill>
        <p:spPr>
          <a:xfrm>
            <a:off x="16316126" y="7112432"/>
            <a:ext cx="7102674" cy="3425646"/>
          </a:xfrm>
          <a:prstGeom prst="rect">
            <a:avLst/>
          </a:prstGeom>
          <a:ln w="12700">
            <a:miter lim="400000"/>
          </a:ln>
        </p:spPr>
      </p:pic>
      <p:pic>
        <p:nvPicPr>
          <p:cNvPr id="3" name="Picture 2" descr="A logo with text on it&#10;&#10;AI-generated content may be incorrect.">
            <a:extLst>
              <a:ext uri="{FF2B5EF4-FFF2-40B4-BE49-F238E27FC236}">
                <a16:creationId xmlns:a16="http://schemas.microsoft.com/office/drawing/2014/main" id="{AD3090FD-6B08-3911-9B2E-4298BEB31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941"/>
            <a:ext cx="3258094" cy="2219517"/>
          </a:xfrm>
          <a:prstGeom prst="rect">
            <a:avLst/>
          </a:prstGeom>
        </p:spPr>
      </p:pic>
      <p:sp>
        <p:nvSpPr>
          <p:cNvPr id="4" name="Rectangle: Rounded Corners 3">
            <a:extLst>
              <a:ext uri="{FF2B5EF4-FFF2-40B4-BE49-F238E27FC236}">
                <a16:creationId xmlns:a16="http://schemas.microsoft.com/office/drawing/2014/main" id="{2E9EC43E-C7B1-EF48-5F3B-E2AF3723BE8A}"/>
              </a:ext>
            </a:extLst>
          </p:cNvPr>
          <p:cNvSpPr/>
          <p:nvPr/>
        </p:nvSpPr>
        <p:spPr>
          <a:xfrm>
            <a:off x="4831337" y="354061"/>
            <a:ext cx="16234425" cy="992159"/>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8283" tIns="78283" rIns="78283" bIns="78283" numCol="1" spcCol="38100" rtlCol="0" anchor="t">
            <a:spAutoFit/>
          </a:bodyPr>
          <a:lstStyle/>
          <a:p>
            <a:r>
              <a:rPr lang="en-IN" sz="4800" dirty="0">
                <a:latin typeface="Arial Black" panose="020B0A04020102020204" pitchFamily="34" charset="0"/>
              </a:rPr>
              <a:t>                       </a:t>
            </a:r>
            <a:r>
              <a:rPr lang="hi-IN" sz="4800" dirty="0">
                <a:solidFill>
                  <a:srgbClr val="FF0000"/>
                </a:solidFill>
                <a:latin typeface="Arial Black" panose="020B0A04020102020204" pitchFamily="34" charset="0"/>
              </a:rPr>
              <a:t>चिकित्सा प्रथम उत्तरदाता</a:t>
            </a:r>
            <a:endParaRPr kumimoji="0" lang="en-IN" sz="4800" b="0" i="0" u="none" strike="noStrike" cap="none" spc="0" normalizeH="0" baseline="0" dirty="0">
              <a:ln>
                <a:noFill/>
              </a:ln>
              <a:solidFill>
                <a:srgbClr val="FF0000"/>
              </a:solidFill>
              <a:effectLst/>
              <a:uFillTx/>
              <a:latin typeface="Arial Black" panose="020B0A04020102020204" pitchFamily="34" charset="0"/>
              <a:sym typeface="Arial"/>
            </a:endParaRPr>
          </a:p>
        </p:txBody>
      </p:sp>
      <p:sp>
        <p:nvSpPr>
          <p:cNvPr id="5" name="PEER | CSSR | INDIA">
            <a:extLst>
              <a:ext uri="{FF2B5EF4-FFF2-40B4-BE49-F238E27FC236}">
                <a16:creationId xmlns:a16="http://schemas.microsoft.com/office/drawing/2014/main" id="{0E5FD4F4-E0BA-06C9-B9CF-3DFAAA40B0D7}"/>
              </a:ext>
            </a:extLst>
          </p:cNvPr>
          <p:cNvSpPr txBox="1"/>
          <p:nvPr/>
        </p:nvSpPr>
        <p:spPr>
          <a:xfrm>
            <a:off x="602390" y="12905671"/>
            <a:ext cx="4642558" cy="527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IN" dirty="0">
                <a:solidFill>
                  <a:schemeClr val="bg1"/>
                </a:solidFill>
              </a:rPr>
              <a:t>NDRF</a:t>
            </a:r>
            <a:r>
              <a:rPr dirty="0">
                <a:solidFill>
                  <a:schemeClr val="bg1"/>
                </a:solidFill>
              </a:rPr>
              <a:t> | </a:t>
            </a:r>
            <a:r>
              <a:rPr lang="en-US" dirty="0">
                <a:solidFill>
                  <a:schemeClr val="bg1"/>
                </a:solidFill>
              </a:rPr>
              <a:t>MFR</a:t>
            </a:r>
            <a:r>
              <a:rPr dirty="0">
                <a:solidFill>
                  <a:schemeClr val="bg1"/>
                </a:solidFill>
              </a:rPr>
              <a:t> | INDIA</a:t>
            </a:r>
          </a:p>
        </p:txBody>
      </p:sp>
      <p:pic>
        <p:nvPicPr>
          <p:cNvPr id="7" name="Picture 6">
            <a:extLst>
              <a:ext uri="{FF2B5EF4-FFF2-40B4-BE49-F238E27FC236}">
                <a16:creationId xmlns:a16="http://schemas.microsoft.com/office/drawing/2014/main" id="{29E11CA8-4453-E45E-52E7-350C9BBC5264}"/>
              </a:ext>
            </a:extLst>
          </p:cNvPr>
          <p:cNvPicPr>
            <a:picLocks noChangeAspect="1"/>
          </p:cNvPicPr>
          <p:nvPr/>
        </p:nvPicPr>
        <p:blipFill>
          <a:blip r:embed="rId5"/>
          <a:stretch>
            <a:fillRect/>
          </a:stretch>
        </p:blipFill>
        <p:spPr>
          <a:xfrm>
            <a:off x="21750301" y="-34941"/>
            <a:ext cx="2633700" cy="2523963"/>
          </a:xfrm>
          <a:prstGeom prst="rect">
            <a:avLst/>
          </a:prstGeom>
        </p:spPr>
      </p:pic>
      <p:sp>
        <p:nvSpPr>
          <p:cNvPr id="2" name="TextBox 1">
            <a:extLst>
              <a:ext uri="{FF2B5EF4-FFF2-40B4-BE49-F238E27FC236}">
                <a16:creationId xmlns:a16="http://schemas.microsoft.com/office/drawing/2014/main" id="{AC5EC712-4450-43FC-B492-DEDE81C3F3DA}"/>
              </a:ext>
            </a:extLst>
          </p:cNvPr>
          <p:cNvSpPr txBox="1"/>
          <p:nvPr/>
        </p:nvSpPr>
        <p:spPr>
          <a:xfrm>
            <a:off x="2923669" y="9132747"/>
            <a:ext cx="8463064" cy="1266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78283" tIns="78283" rIns="78283" bIns="78283"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5pPr>
            <a:lvl6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6pPr>
            <a:lvl7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7pPr>
            <a:lvl8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8pPr>
            <a:lvl9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lvl9pPr>
          </a:lstStyle>
          <a:p>
            <a:pPr marL="0" marR="0" indent="0" algn="l" defTabSz="1662545"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chemeClr val="bg1"/>
                </a:solidFill>
                <a:effectLst/>
                <a:uFillTx/>
                <a:latin typeface="Arial"/>
                <a:ea typeface="Arial"/>
                <a:cs typeface="Arial"/>
                <a:sym typeface="Arial"/>
              </a:rPr>
              <a:t>Vetted by –</a:t>
            </a:r>
            <a:r>
              <a:rPr kumimoji="0" lang="en-US" sz="3600" b="1" i="0" u="none" strike="noStrike" cap="none" spc="0" normalizeH="0" baseline="0" dirty="0" err="1">
                <a:ln>
                  <a:noFill/>
                </a:ln>
                <a:solidFill>
                  <a:schemeClr val="bg1"/>
                </a:solidFill>
                <a:effectLst/>
                <a:uFillTx/>
                <a:latin typeface="Arial"/>
                <a:ea typeface="Arial"/>
                <a:cs typeface="Arial"/>
                <a:sym typeface="Arial"/>
              </a:rPr>
              <a:t>Sh</a:t>
            </a:r>
            <a:r>
              <a:rPr lang="en-US" b="1" dirty="0" err="1">
                <a:solidFill>
                  <a:schemeClr val="bg1"/>
                </a:solidFill>
              </a:rPr>
              <a:t>.</a:t>
            </a:r>
            <a:r>
              <a:rPr kumimoji="0" lang="en-US" sz="3600" b="1" i="0" u="none" strike="noStrike" cap="none" spc="0" normalizeH="0" baseline="0" dirty="0" err="1">
                <a:ln>
                  <a:noFill/>
                </a:ln>
                <a:solidFill>
                  <a:schemeClr val="bg1"/>
                </a:solidFill>
                <a:effectLst/>
                <a:uFillTx/>
                <a:latin typeface="Arial"/>
                <a:ea typeface="Arial"/>
                <a:cs typeface="Arial"/>
                <a:sym typeface="Arial"/>
              </a:rPr>
              <a:t>Pushpendra</a:t>
            </a:r>
            <a:r>
              <a:rPr kumimoji="0" lang="en-US" sz="3600" b="1" i="0" u="none" strike="noStrike" cap="none" spc="0" normalizeH="0" baseline="0" dirty="0">
                <a:ln>
                  <a:noFill/>
                </a:ln>
                <a:solidFill>
                  <a:schemeClr val="bg1"/>
                </a:solidFill>
                <a:effectLst/>
                <a:uFillTx/>
                <a:latin typeface="Arial"/>
                <a:ea typeface="Arial"/>
                <a:cs typeface="Arial"/>
                <a:sym typeface="Arial"/>
              </a:rPr>
              <a:t> Kumar, DC  </a:t>
            </a:r>
          </a:p>
          <a:p>
            <a:pPr marL="0" marR="0" indent="0" algn="l" defTabSz="1662545" rtl="0" fontAlgn="auto" latinLnBrk="0" hangingPunct="0">
              <a:lnSpc>
                <a:spcPct val="100000"/>
              </a:lnSpc>
              <a:spcBef>
                <a:spcPts val="0"/>
              </a:spcBef>
              <a:spcAft>
                <a:spcPts val="0"/>
              </a:spcAft>
              <a:buClrTx/>
              <a:buSzTx/>
              <a:buFontTx/>
              <a:buNone/>
              <a:tabLst/>
            </a:pPr>
            <a:r>
              <a:rPr lang="en-US" b="1" dirty="0">
                <a:solidFill>
                  <a:schemeClr val="bg1"/>
                </a:solidFill>
              </a:rPr>
              <a:t>                    2 BN NDRF </a:t>
            </a:r>
            <a:endParaRPr kumimoji="0" lang="en-US" sz="3600" b="1" i="0" u="none" strike="noStrike" cap="none" spc="0" normalizeH="0" baseline="0" dirty="0">
              <a:ln>
                <a:noFill/>
              </a:ln>
              <a:solidFill>
                <a:schemeClr val="bg1"/>
              </a:solidFill>
              <a:effectLst/>
              <a:uFillTx/>
              <a:latin typeface="Arial"/>
              <a:ea typeface="Arial"/>
              <a:cs typeface="Arial"/>
              <a:sym typeface="Aria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EA35AAB-40C5-EEC5-FE31-912FCB7913A1}"/>
              </a:ext>
            </a:extLst>
          </p:cNvPr>
          <p:cNvGrpSpPr/>
          <p:nvPr/>
        </p:nvGrpSpPr>
        <p:grpSpPr>
          <a:xfrm>
            <a:off x="1878631" y="1826986"/>
            <a:ext cx="20626738" cy="11067867"/>
            <a:chOff x="0" y="1005840"/>
            <a:chExt cx="20626736" cy="11067865"/>
          </a:xfrm>
        </p:grpSpPr>
        <p:pic>
          <p:nvPicPr>
            <p:cNvPr id="3" name="image.png" descr="image.png">
              <a:extLst>
                <a:ext uri="{FF2B5EF4-FFF2-40B4-BE49-F238E27FC236}">
                  <a16:creationId xmlns:a16="http://schemas.microsoft.com/office/drawing/2014/main" id="{3778894F-5180-91F2-5FEB-41B8B4FC78C9}"/>
                </a:ext>
              </a:extLst>
            </p:cNvPr>
            <p:cNvPicPr>
              <a:picLocks noChangeAspect="1"/>
            </p:cNvPicPr>
            <p:nvPr/>
          </p:nvPicPr>
          <p:blipFill>
            <a:blip r:embed="rId2"/>
            <a:stretch>
              <a:fillRect/>
            </a:stretch>
          </p:blipFill>
          <p:spPr>
            <a:xfrm>
              <a:off x="8541840" y="1005840"/>
              <a:ext cx="3815339" cy="3959721"/>
            </a:xfrm>
            <a:prstGeom prst="rect">
              <a:avLst/>
            </a:prstGeom>
            <a:ln w="12700" cap="flat">
              <a:noFill/>
              <a:miter lim="400000"/>
            </a:ln>
            <a:effectLst/>
          </p:spPr>
        </p:pic>
        <p:pic>
          <p:nvPicPr>
            <p:cNvPr id="4" name="image.jpeg" descr="image.jpeg">
              <a:extLst>
                <a:ext uri="{FF2B5EF4-FFF2-40B4-BE49-F238E27FC236}">
                  <a16:creationId xmlns:a16="http://schemas.microsoft.com/office/drawing/2014/main" id="{C055F508-4D84-E7E4-1C8C-D5FA56A6ABE0}"/>
                </a:ext>
              </a:extLst>
            </p:cNvPr>
            <p:cNvPicPr>
              <a:picLocks noChangeAspect="1"/>
            </p:cNvPicPr>
            <p:nvPr/>
          </p:nvPicPr>
          <p:blipFill>
            <a:blip r:embed="rId3"/>
            <a:stretch>
              <a:fillRect/>
            </a:stretch>
          </p:blipFill>
          <p:spPr>
            <a:xfrm>
              <a:off x="678549" y="1372193"/>
              <a:ext cx="4723222" cy="2750053"/>
            </a:xfrm>
            <a:prstGeom prst="rect">
              <a:avLst/>
            </a:prstGeom>
            <a:ln w="12700" cap="flat">
              <a:noFill/>
              <a:miter lim="400000"/>
            </a:ln>
            <a:effectLst/>
          </p:spPr>
        </p:pic>
        <p:pic>
          <p:nvPicPr>
            <p:cNvPr id="5" name="image.png" descr="image.png">
              <a:extLst>
                <a:ext uri="{FF2B5EF4-FFF2-40B4-BE49-F238E27FC236}">
                  <a16:creationId xmlns:a16="http://schemas.microsoft.com/office/drawing/2014/main" id="{E53EDE57-843F-9B46-CE3F-7D659791E1C6}"/>
                </a:ext>
              </a:extLst>
            </p:cNvPr>
            <p:cNvPicPr>
              <a:picLocks noChangeAspect="1"/>
            </p:cNvPicPr>
            <p:nvPr/>
          </p:nvPicPr>
          <p:blipFill>
            <a:blip r:embed="rId4"/>
            <a:stretch>
              <a:fillRect/>
            </a:stretch>
          </p:blipFill>
          <p:spPr>
            <a:xfrm>
              <a:off x="15984615" y="1524823"/>
              <a:ext cx="4520557" cy="2921755"/>
            </a:xfrm>
            <a:prstGeom prst="rect">
              <a:avLst/>
            </a:prstGeom>
            <a:ln w="12700" cap="flat">
              <a:noFill/>
              <a:miter lim="400000"/>
            </a:ln>
            <a:effectLst/>
          </p:spPr>
        </p:pic>
        <p:pic>
          <p:nvPicPr>
            <p:cNvPr id="6" name="image.png" descr="image.png">
              <a:extLst>
                <a:ext uri="{FF2B5EF4-FFF2-40B4-BE49-F238E27FC236}">
                  <a16:creationId xmlns:a16="http://schemas.microsoft.com/office/drawing/2014/main" id="{5F95FAC9-12EB-CC48-1ED7-8A6B4298FB69}"/>
                </a:ext>
              </a:extLst>
            </p:cNvPr>
            <p:cNvPicPr>
              <a:picLocks noChangeAspect="1"/>
            </p:cNvPicPr>
            <p:nvPr/>
          </p:nvPicPr>
          <p:blipFill>
            <a:blip r:embed="rId5"/>
            <a:stretch>
              <a:fillRect/>
            </a:stretch>
          </p:blipFill>
          <p:spPr>
            <a:xfrm>
              <a:off x="0" y="5136328"/>
              <a:ext cx="6973982" cy="2854826"/>
            </a:xfrm>
            <a:prstGeom prst="rect">
              <a:avLst/>
            </a:prstGeom>
            <a:ln w="12700" cap="flat">
              <a:noFill/>
              <a:miter lim="400000"/>
            </a:ln>
            <a:effectLst/>
          </p:spPr>
        </p:pic>
        <p:pic>
          <p:nvPicPr>
            <p:cNvPr id="7" name="image.png" descr="image.png">
              <a:extLst>
                <a:ext uri="{FF2B5EF4-FFF2-40B4-BE49-F238E27FC236}">
                  <a16:creationId xmlns:a16="http://schemas.microsoft.com/office/drawing/2014/main" id="{BFC13491-BFF2-EB29-FE2A-DEE502C2F3DB}"/>
                </a:ext>
              </a:extLst>
            </p:cNvPr>
            <p:cNvPicPr>
              <a:picLocks noChangeAspect="1"/>
            </p:cNvPicPr>
            <p:nvPr/>
          </p:nvPicPr>
          <p:blipFill>
            <a:blip r:embed="rId6"/>
            <a:stretch>
              <a:fillRect/>
            </a:stretch>
          </p:blipFill>
          <p:spPr>
            <a:xfrm>
              <a:off x="16254835" y="5396314"/>
              <a:ext cx="3695823" cy="2761312"/>
            </a:xfrm>
            <a:prstGeom prst="rect">
              <a:avLst/>
            </a:prstGeom>
            <a:ln w="12700" cap="flat">
              <a:noFill/>
              <a:miter lim="400000"/>
            </a:ln>
            <a:effectLst/>
          </p:spPr>
        </p:pic>
        <p:pic>
          <p:nvPicPr>
            <p:cNvPr id="8" name="image.png" descr="image.png">
              <a:extLst>
                <a:ext uri="{FF2B5EF4-FFF2-40B4-BE49-F238E27FC236}">
                  <a16:creationId xmlns:a16="http://schemas.microsoft.com/office/drawing/2014/main" id="{997D8D16-803A-C40F-A12C-4DC6C46EAD66}"/>
                </a:ext>
              </a:extLst>
            </p:cNvPr>
            <p:cNvPicPr>
              <a:picLocks noChangeAspect="1"/>
            </p:cNvPicPr>
            <p:nvPr/>
          </p:nvPicPr>
          <p:blipFill>
            <a:blip r:embed="rId7"/>
            <a:stretch>
              <a:fillRect/>
            </a:stretch>
          </p:blipFill>
          <p:spPr>
            <a:xfrm>
              <a:off x="7953549" y="5496854"/>
              <a:ext cx="5671807" cy="3366492"/>
            </a:xfrm>
            <a:prstGeom prst="rect">
              <a:avLst/>
            </a:prstGeom>
            <a:ln w="12700" cap="flat">
              <a:noFill/>
              <a:miter lim="400000"/>
            </a:ln>
            <a:effectLst/>
          </p:spPr>
        </p:pic>
        <p:pic>
          <p:nvPicPr>
            <p:cNvPr id="9" name="image.png" descr="image.png">
              <a:extLst>
                <a:ext uri="{FF2B5EF4-FFF2-40B4-BE49-F238E27FC236}">
                  <a16:creationId xmlns:a16="http://schemas.microsoft.com/office/drawing/2014/main" id="{E356CA38-E103-B094-1037-2B52F3F3B251}"/>
                </a:ext>
              </a:extLst>
            </p:cNvPr>
            <p:cNvPicPr>
              <a:picLocks noChangeAspect="1"/>
            </p:cNvPicPr>
            <p:nvPr/>
          </p:nvPicPr>
          <p:blipFill>
            <a:blip r:embed="rId8"/>
            <a:stretch>
              <a:fillRect/>
            </a:stretch>
          </p:blipFill>
          <p:spPr>
            <a:xfrm>
              <a:off x="353288" y="7529563"/>
              <a:ext cx="4520557" cy="4544142"/>
            </a:xfrm>
            <a:prstGeom prst="rect">
              <a:avLst/>
            </a:prstGeom>
            <a:ln w="12700" cap="flat">
              <a:noFill/>
              <a:miter lim="400000"/>
            </a:ln>
            <a:effectLst/>
          </p:spPr>
        </p:pic>
        <p:pic>
          <p:nvPicPr>
            <p:cNvPr id="10" name="image.png" descr="image.png">
              <a:extLst>
                <a:ext uri="{FF2B5EF4-FFF2-40B4-BE49-F238E27FC236}">
                  <a16:creationId xmlns:a16="http://schemas.microsoft.com/office/drawing/2014/main" id="{3C3DABC3-6200-6EE1-BFB1-716AC3700F19}"/>
                </a:ext>
              </a:extLst>
            </p:cNvPr>
            <p:cNvPicPr>
              <a:picLocks noChangeAspect="1"/>
            </p:cNvPicPr>
            <p:nvPr/>
          </p:nvPicPr>
          <p:blipFill>
            <a:blip r:embed="rId9"/>
            <a:stretch>
              <a:fillRect/>
            </a:stretch>
          </p:blipFill>
          <p:spPr>
            <a:xfrm>
              <a:off x="7359628" y="8770545"/>
              <a:ext cx="6372690" cy="2733164"/>
            </a:xfrm>
            <a:prstGeom prst="rect">
              <a:avLst/>
            </a:prstGeom>
            <a:ln w="12700" cap="flat">
              <a:noFill/>
              <a:miter lim="400000"/>
            </a:ln>
            <a:effectLst/>
          </p:spPr>
        </p:pic>
        <p:pic>
          <p:nvPicPr>
            <p:cNvPr id="11" name="image.png" descr="image.png">
              <a:extLst>
                <a:ext uri="{FF2B5EF4-FFF2-40B4-BE49-F238E27FC236}">
                  <a16:creationId xmlns:a16="http://schemas.microsoft.com/office/drawing/2014/main" id="{40CEB9A9-0A4D-2DCE-9D1C-4888ED93E570}"/>
                </a:ext>
              </a:extLst>
            </p:cNvPr>
            <p:cNvPicPr>
              <a:picLocks noChangeAspect="1"/>
            </p:cNvPicPr>
            <p:nvPr/>
          </p:nvPicPr>
          <p:blipFill>
            <a:blip r:embed="rId10"/>
            <a:stretch>
              <a:fillRect/>
            </a:stretch>
          </p:blipFill>
          <p:spPr>
            <a:xfrm rot="17013662">
              <a:off x="16380621" y="6917005"/>
              <a:ext cx="3059680" cy="5432550"/>
            </a:xfrm>
            <a:prstGeom prst="rect">
              <a:avLst/>
            </a:prstGeom>
            <a:ln w="12700" cap="flat">
              <a:noFill/>
              <a:miter lim="400000"/>
            </a:ln>
            <a:effectLst/>
          </p:spPr>
        </p:pic>
      </p:grpSp>
      <p:pic>
        <p:nvPicPr>
          <p:cNvPr id="96" name="Picture 95">
            <a:extLst>
              <a:ext uri="{FF2B5EF4-FFF2-40B4-BE49-F238E27FC236}">
                <a16:creationId xmlns:a16="http://schemas.microsoft.com/office/drawing/2014/main" id="{B02E3A70-68A2-5B45-2348-51DAE942C291}"/>
              </a:ext>
            </a:extLst>
          </p:cNvPr>
          <p:cNvPicPr>
            <a:picLocks noChangeAspect="1"/>
          </p:cNvPicPr>
          <p:nvPr/>
        </p:nvPicPr>
        <p:blipFill>
          <a:blip r:embed="rId11"/>
          <a:stretch>
            <a:fillRect/>
          </a:stretch>
        </p:blipFill>
        <p:spPr>
          <a:xfrm>
            <a:off x="21750300" y="95507"/>
            <a:ext cx="2280132" cy="2185127"/>
          </a:xfrm>
          <a:prstGeom prst="rect">
            <a:avLst/>
          </a:prstGeom>
        </p:spPr>
      </p:pic>
    </p:spTree>
    <p:extLst>
      <p:ext uri="{BB962C8B-B14F-4D97-AF65-F5344CB8AC3E}">
        <p14:creationId xmlns:p14="http://schemas.microsoft.com/office/powerpoint/2010/main" val="421252635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6FB89B83-345F-D3E6-362A-40E7B9B157D9}"/>
              </a:ext>
            </a:extLst>
          </p:cNvPr>
          <p:cNvGrpSpPr/>
          <p:nvPr/>
        </p:nvGrpSpPr>
        <p:grpSpPr>
          <a:xfrm>
            <a:off x="1978922" y="1083107"/>
            <a:ext cx="19551530" cy="11549787"/>
            <a:chOff x="0" y="0"/>
            <a:chExt cx="19551528" cy="11549785"/>
          </a:xfrm>
        </p:grpSpPr>
        <p:pic>
          <p:nvPicPr>
            <p:cNvPr id="3" name="image.png" descr="image.png">
              <a:extLst>
                <a:ext uri="{FF2B5EF4-FFF2-40B4-BE49-F238E27FC236}">
                  <a16:creationId xmlns:a16="http://schemas.microsoft.com/office/drawing/2014/main" id="{2E481AC6-630C-EEBD-23AF-8CA1CB58FE61}"/>
                </a:ext>
              </a:extLst>
            </p:cNvPr>
            <p:cNvPicPr>
              <a:picLocks noChangeAspect="1"/>
            </p:cNvPicPr>
            <p:nvPr/>
          </p:nvPicPr>
          <p:blipFill>
            <a:blip r:embed="rId2"/>
            <a:stretch>
              <a:fillRect/>
            </a:stretch>
          </p:blipFill>
          <p:spPr>
            <a:xfrm>
              <a:off x="15645717" y="0"/>
              <a:ext cx="3905811" cy="5444017"/>
            </a:xfrm>
            <a:prstGeom prst="rect">
              <a:avLst/>
            </a:prstGeom>
            <a:ln w="12700" cap="flat">
              <a:noFill/>
              <a:miter lim="400000"/>
            </a:ln>
            <a:effectLst/>
          </p:spPr>
        </p:pic>
        <p:pic>
          <p:nvPicPr>
            <p:cNvPr id="4" name="image.png" descr="image.png">
              <a:extLst>
                <a:ext uri="{FF2B5EF4-FFF2-40B4-BE49-F238E27FC236}">
                  <a16:creationId xmlns:a16="http://schemas.microsoft.com/office/drawing/2014/main" id="{439C5281-DEB4-699D-1B35-EDE542640B5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277799"/>
              <a:ext cx="8658663" cy="2676422"/>
            </a:xfrm>
            <a:prstGeom prst="rect">
              <a:avLst/>
            </a:prstGeom>
            <a:ln w="12700" cap="flat">
              <a:noFill/>
              <a:miter lim="400000"/>
            </a:ln>
            <a:effectLst/>
          </p:spPr>
        </p:pic>
        <p:pic>
          <p:nvPicPr>
            <p:cNvPr id="5" name="image.png" descr="image.png">
              <a:extLst>
                <a:ext uri="{FF2B5EF4-FFF2-40B4-BE49-F238E27FC236}">
                  <a16:creationId xmlns:a16="http://schemas.microsoft.com/office/drawing/2014/main" id="{455975B7-9BF5-EA12-556B-A32223DA2253}"/>
                </a:ext>
              </a:extLst>
            </p:cNvPr>
            <p:cNvPicPr>
              <a:picLocks noChangeAspect="1"/>
            </p:cNvPicPr>
            <p:nvPr/>
          </p:nvPicPr>
          <p:blipFill>
            <a:blip r:embed="rId4"/>
            <a:stretch>
              <a:fillRect/>
            </a:stretch>
          </p:blipFill>
          <p:spPr>
            <a:xfrm>
              <a:off x="10197120" y="155879"/>
              <a:ext cx="1982318" cy="7541037"/>
            </a:xfrm>
            <a:prstGeom prst="rect">
              <a:avLst/>
            </a:prstGeom>
            <a:ln w="12700" cap="flat">
              <a:noFill/>
              <a:miter lim="400000"/>
            </a:ln>
            <a:effectLst/>
          </p:spPr>
        </p:pic>
        <p:pic>
          <p:nvPicPr>
            <p:cNvPr id="6" name="image.png" descr="image.png">
              <a:extLst>
                <a:ext uri="{FF2B5EF4-FFF2-40B4-BE49-F238E27FC236}">
                  <a16:creationId xmlns:a16="http://schemas.microsoft.com/office/drawing/2014/main" id="{546131FD-9550-9B7B-33FD-69E5E185E60D}"/>
                </a:ext>
              </a:extLst>
            </p:cNvPr>
            <p:cNvPicPr>
              <a:picLocks noChangeAspect="1"/>
            </p:cNvPicPr>
            <p:nvPr/>
          </p:nvPicPr>
          <p:blipFill>
            <a:blip r:embed="rId5"/>
            <a:stretch>
              <a:fillRect/>
            </a:stretch>
          </p:blipFill>
          <p:spPr>
            <a:xfrm>
              <a:off x="779397" y="3111706"/>
              <a:ext cx="4796970" cy="4796971"/>
            </a:xfrm>
            <a:prstGeom prst="rect">
              <a:avLst/>
            </a:prstGeom>
            <a:ln w="12700" cap="flat">
              <a:noFill/>
              <a:miter lim="400000"/>
            </a:ln>
            <a:effectLst/>
          </p:spPr>
        </p:pic>
        <p:pic>
          <p:nvPicPr>
            <p:cNvPr id="7" name="image.jpeg" descr="image.jpeg">
              <a:extLst>
                <a:ext uri="{FF2B5EF4-FFF2-40B4-BE49-F238E27FC236}">
                  <a16:creationId xmlns:a16="http://schemas.microsoft.com/office/drawing/2014/main" id="{FAF5433C-42E1-3415-16CB-F0FC375953A1}"/>
                </a:ext>
              </a:extLst>
            </p:cNvPr>
            <p:cNvPicPr>
              <a:picLocks noChangeAspect="1"/>
            </p:cNvPicPr>
            <p:nvPr/>
          </p:nvPicPr>
          <p:blipFill>
            <a:blip r:embed="rId6"/>
            <a:stretch>
              <a:fillRect/>
            </a:stretch>
          </p:blipFill>
          <p:spPr>
            <a:xfrm>
              <a:off x="14357968" y="5752834"/>
              <a:ext cx="3335233" cy="5796951"/>
            </a:xfrm>
            <a:prstGeom prst="rect">
              <a:avLst/>
            </a:prstGeom>
            <a:ln w="12700" cap="flat">
              <a:noFill/>
              <a:miter lim="400000"/>
            </a:ln>
            <a:effectLst/>
          </p:spPr>
        </p:pic>
        <p:pic>
          <p:nvPicPr>
            <p:cNvPr id="8" name="image.png" descr="image.png">
              <a:extLst>
                <a:ext uri="{FF2B5EF4-FFF2-40B4-BE49-F238E27FC236}">
                  <a16:creationId xmlns:a16="http://schemas.microsoft.com/office/drawing/2014/main" id="{A6AC40F3-39A3-43C2-000E-62A77A70C376}"/>
                </a:ext>
              </a:extLst>
            </p:cNvPr>
            <p:cNvPicPr>
              <a:picLocks noChangeAspect="1"/>
            </p:cNvPicPr>
            <p:nvPr/>
          </p:nvPicPr>
          <p:blipFill>
            <a:blip r:embed="rId7"/>
            <a:stretch>
              <a:fillRect/>
            </a:stretch>
          </p:blipFill>
          <p:spPr>
            <a:xfrm>
              <a:off x="3585984" y="7722797"/>
              <a:ext cx="8532195" cy="3305822"/>
            </a:xfrm>
            <a:prstGeom prst="rect">
              <a:avLst/>
            </a:prstGeom>
            <a:ln w="12700" cap="flat">
              <a:noFill/>
              <a:miter lim="400000"/>
            </a:ln>
            <a:effectLst/>
          </p:spPr>
        </p:pic>
      </p:grpSp>
      <p:pic>
        <p:nvPicPr>
          <p:cNvPr id="9" name="Picture 8">
            <a:extLst>
              <a:ext uri="{FF2B5EF4-FFF2-40B4-BE49-F238E27FC236}">
                <a16:creationId xmlns:a16="http://schemas.microsoft.com/office/drawing/2014/main" id="{1F39AA56-4113-A7F2-11BE-443A925C7ACF}"/>
              </a:ext>
            </a:extLst>
          </p:cNvPr>
          <p:cNvPicPr>
            <a:picLocks noChangeAspect="1"/>
          </p:cNvPicPr>
          <p:nvPr/>
        </p:nvPicPr>
        <p:blipFill>
          <a:blip r:embed="rId8"/>
          <a:stretch>
            <a:fillRect/>
          </a:stretch>
        </p:blipFill>
        <p:spPr>
          <a:xfrm>
            <a:off x="21750300" y="95507"/>
            <a:ext cx="2280132" cy="2185127"/>
          </a:xfrm>
          <a:prstGeom prst="rect">
            <a:avLst/>
          </a:prstGeom>
        </p:spPr>
      </p:pic>
    </p:spTree>
    <p:extLst>
      <p:ext uri="{BB962C8B-B14F-4D97-AF65-F5344CB8AC3E}">
        <p14:creationId xmlns:p14="http://schemas.microsoft.com/office/powerpoint/2010/main" val="186900874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ircle"/>
          <p:cNvSpPr/>
          <p:nvPr/>
        </p:nvSpPr>
        <p:spPr>
          <a:xfrm>
            <a:off x="-8639176" y="-8445205"/>
            <a:ext cx="19547984" cy="19547984"/>
          </a:xfrm>
          <a:prstGeom prst="ellipse">
            <a:avLst/>
          </a:prstGeom>
          <a:gradFill>
            <a:gsLst>
              <a:gs pos="0">
                <a:srgbClr val="DA751A"/>
              </a:gs>
              <a:gs pos="57570">
                <a:srgbClr val="E67C1D"/>
              </a:gs>
              <a:gs pos="100000">
                <a:srgbClr val="F28320"/>
              </a:gs>
            </a:gsLst>
            <a:lin ang="4595515"/>
          </a:gradFill>
          <a:ln w="12700">
            <a:miter lim="400000"/>
          </a:ln>
        </p:spPr>
        <p:txBody>
          <a:bodyPr lIns="78283" tIns="78283" rIns="78283" bIns="78283"/>
          <a:lstStyle/>
          <a:p>
            <a:endParaRPr/>
          </a:p>
        </p:txBody>
      </p:sp>
      <p:pic>
        <p:nvPicPr>
          <p:cNvPr id="122" name="IMG-3642.JPG" descr="IMG-3642.JPG"/>
          <p:cNvPicPr>
            <a:picLocks noChangeAspect="1"/>
          </p:cNvPicPr>
          <p:nvPr/>
        </p:nvPicPr>
        <p:blipFill>
          <a:blip r:embed="rId2"/>
          <a:srcRect l="25406"/>
          <a:stretch>
            <a:fillRect/>
          </a:stretch>
        </p:blipFill>
        <p:spPr>
          <a:xfrm flipH="1">
            <a:off x="-2789159" y="-627962"/>
            <a:ext cx="12809302" cy="11447861"/>
          </a:xfrm>
          <a:custGeom>
            <a:avLst/>
            <a:gdLst/>
            <a:ahLst/>
            <a:cxnLst>
              <a:cxn ang="0">
                <a:pos x="wd2" y="hd2"/>
              </a:cxn>
              <a:cxn ang="5400000">
                <a:pos x="wd2" y="hd2"/>
              </a:cxn>
              <a:cxn ang="10800000">
                <a:pos x="wd2" y="hd2"/>
              </a:cxn>
              <a:cxn ang="16200000">
                <a:pos x="wd2" y="hd2"/>
              </a:cxn>
            </a:cxnLst>
            <a:rect l="0" t="0" r="r" b="b"/>
            <a:pathLst>
              <a:path w="20873" h="21600" extrusionOk="0">
                <a:moveTo>
                  <a:pt x="360" y="0"/>
                </a:moveTo>
                <a:cubicBezTo>
                  <a:pt x="-727" y="5723"/>
                  <a:pt x="646" y="11946"/>
                  <a:pt x="4490" y="16396"/>
                </a:cubicBezTo>
                <a:cubicBezTo>
                  <a:pt x="7486" y="19866"/>
                  <a:pt x="11414" y="21600"/>
                  <a:pt x="15340" y="21600"/>
                </a:cubicBezTo>
                <a:cubicBezTo>
                  <a:pt x="17219" y="21600"/>
                  <a:pt x="19096" y="21199"/>
                  <a:pt x="20873" y="20405"/>
                </a:cubicBezTo>
                <a:lnTo>
                  <a:pt x="20873" y="0"/>
                </a:lnTo>
                <a:lnTo>
                  <a:pt x="360" y="0"/>
                </a:lnTo>
                <a:close/>
              </a:path>
            </a:pathLst>
          </a:custGeom>
          <a:ln w="12700">
            <a:miter lim="400000"/>
          </a:ln>
        </p:spPr>
      </p:pic>
      <p:sp>
        <p:nvSpPr>
          <p:cNvPr id="123" name="PEER | MFR | INDIA"/>
          <p:cNvSpPr txBox="1"/>
          <p:nvPr/>
        </p:nvSpPr>
        <p:spPr>
          <a:xfrm>
            <a:off x="602390" y="12876838"/>
            <a:ext cx="4642558" cy="5756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t>PEER | MFR | INDIA</a:t>
            </a:r>
          </a:p>
        </p:txBody>
      </p:sp>
      <p:sp>
        <p:nvSpPr>
          <p:cNvPr id="124"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26"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27" name="Slide Number"/>
          <p:cNvSpPr txBox="1">
            <a:spLocks noGrp="1"/>
          </p:cNvSpPr>
          <p:nvPr>
            <p:ph type="sldNum" sz="quarter" idx="2"/>
          </p:nvPr>
        </p:nvSpPr>
        <p:spPr>
          <a:xfrm>
            <a:off x="22920940" y="12813338"/>
            <a:ext cx="860669" cy="6994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12</a:t>
            </a:fld>
            <a:endParaRPr dirty="0"/>
          </a:p>
        </p:txBody>
      </p:sp>
      <p:sp>
        <p:nvSpPr>
          <p:cNvPr id="2" name="Rectangle 1">
            <a:extLst>
              <a:ext uri="{FF2B5EF4-FFF2-40B4-BE49-F238E27FC236}">
                <a16:creationId xmlns:a16="http://schemas.microsoft.com/office/drawing/2014/main" id="{E9A6B61E-3BFB-8B6A-B54D-9BFC4C887C61}"/>
              </a:ext>
            </a:extLst>
          </p:cNvPr>
          <p:cNvSpPr/>
          <p:nvPr/>
        </p:nvSpPr>
        <p:spPr>
          <a:xfrm>
            <a:off x="15140220" y="1915774"/>
            <a:ext cx="5936699" cy="12003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i-IN" sz="7200" b="1">
                <a:ln/>
                <a:solidFill>
                  <a:schemeClr val="accent6">
                    <a:lumMod val="75000"/>
                  </a:schemeClr>
                </a:solidFill>
              </a:rPr>
              <a:t>धन्यवाद</a:t>
            </a:r>
            <a:endParaRPr lang="en-US" sz="7200" b="1" cap="none" spc="0" dirty="0">
              <a:ln/>
              <a:solidFill>
                <a:schemeClr val="accent6">
                  <a:lumMod val="75000"/>
                </a:schemeClr>
              </a:solidFill>
              <a:effectLst/>
            </a:endParaRPr>
          </a:p>
        </p:txBody>
      </p:sp>
      <p:pic>
        <p:nvPicPr>
          <p:cNvPr id="3" name="Picture 2">
            <a:extLst>
              <a:ext uri="{FF2B5EF4-FFF2-40B4-BE49-F238E27FC236}">
                <a16:creationId xmlns:a16="http://schemas.microsoft.com/office/drawing/2014/main" id="{5E650F79-7DDC-3572-24A0-923746DF3718}"/>
              </a:ext>
            </a:extLst>
          </p:cNvPr>
          <p:cNvPicPr>
            <a:picLocks noChangeAspect="1" noChangeArrowheads="1"/>
          </p:cNvPicPr>
          <p:nvPr/>
        </p:nvPicPr>
        <p:blipFill>
          <a:blip r:embed="rId3" cstate="print"/>
          <a:srcRect/>
          <a:stretch>
            <a:fillRect/>
          </a:stretch>
        </p:blipFill>
        <p:spPr bwMode="auto">
          <a:xfrm>
            <a:off x="11727110" y="3617460"/>
            <a:ext cx="11691690" cy="8274205"/>
          </a:xfrm>
          <a:prstGeom prst="rect">
            <a:avLst/>
          </a:prstGeom>
          <a:noFill/>
          <a:ln w="9525">
            <a:noFill/>
            <a:miter lim="800000"/>
            <a:headEnd/>
            <a:tailEnd/>
          </a:ln>
        </p:spPr>
      </p:pic>
      <p:pic>
        <p:nvPicPr>
          <p:cNvPr id="4" name="Picture 3">
            <a:extLst>
              <a:ext uri="{FF2B5EF4-FFF2-40B4-BE49-F238E27FC236}">
                <a16:creationId xmlns:a16="http://schemas.microsoft.com/office/drawing/2014/main" id="{094F7107-5B28-04AB-37B3-A6551696C8A5}"/>
              </a:ext>
            </a:extLst>
          </p:cNvPr>
          <p:cNvPicPr>
            <a:picLocks noChangeAspect="1"/>
          </p:cNvPicPr>
          <p:nvPr/>
        </p:nvPicPr>
        <p:blipFill>
          <a:blip r:embed="rId4"/>
          <a:stretch>
            <a:fillRect/>
          </a:stretch>
        </p:blipFill>
        <p:spPr>
          <a:xfrm>
            <a:off x="21750300" y="95507"/>
            <a:ext cx="2280132" cy="2185127"/>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4800" dirty="0"/>
              <a:t>इस पाठ को पूरा करने पर, आप निम्न में सक्षम होंगे:</a:t>
            </a:r>
            <a:endParaRPr lang="en-US" sz="4800" dirty="0"/>
          </a:p>
        </p:txBody>
      </p:sp>
      <p:sp>
        <p:nvSpPr>
          <p:cNvPr id="6" name="OBJECTIVES">
            <a:extLst>
              <a:ext uri="{FF2B5EF4-FFF2-40B4-BE49-F238E27FC236}">
                <a16:creationId xmlns:a16="http://schemas.microsoft.com/office/drawing/2014/main" id="{D3DB3725-B6EF-8DE8-0BDC-B71D6415B706}"/>
              </a:ext>
            </a:extLst>
          </p:cNvPr>
          <p:cNvSpPr txBox="1"/>
          <p:nvPr/>
        </p:nvSpPr>
        <p:spPr>
          <a:xfrm>
            <a:off x="8906700" y="453352"/>
            <a:ext cx="2806256" cy="12660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hi-IN" dirty="0"/>
              <a:t>उद्देश्य</a:t>
            </a:r>
            <a:endParaRPr dirty="0"/>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
        <p:nvSpPr>
          <p:cNvPr id="2" name="Define infectious disease.…">
            <a:extLst>
              <a:ext uri="{FF2B5EF4-FFF2-40B4-BE49-F238E27FC236}">
                <a16:creationId xmlns:a16="http://schemas.microsoft.com/office/drawing/2014/main" id="{320D5963-5616-DE9C-DD87-2C9C0B0FB324}"/>
              </a:ext>
            </a:extLst>
          </p:cNvPr>
          <p:cNvSpPr txBox="1"/>
          <p:nvPr/>
        </p:nvSpPr>
        <p:spPr>
          <a:xfrm>
            <a:off x="11336956" y="4127419"/>
            <a:ext cx="11983623" cy="68060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defTabSz="1896340">
              <a:tabLst>
                <a:tab pos="2286000" algn="l"/>
                <a:tab pos="3644900" algn="l"/>
                <a:tab pos="5029200" algn="l"/>
                <a:tab pos="6388100" algn="l"/>
              </a:tabLst>
              <a:defRPr sz="4800">
                <a:latin typeface="Open Sans"/>
                <a:ea typeface="Open Sans"/>
                <a:cs typeface="Open Sans"/>
                <a:sym typeface="Open Sans"/>
              </a:defRPr>
            </a:pPr>
            <a:r>
              <a:rPr lang="hi-IN" dirty="0"/>
              <a:t>सहायता के लिए कॉल प्राप्त करते समय जानकारी की पांच मदों की सूची </a:t>
            </a:r>
            <a:r>
              <a:rPr lang="hi-IN" dirty="0">
                <a:solidFill>
                  <a:srgbClr val="FF0000"/>
                </a:solidFill>
              </a:rPr>
              <a:t>बनाना</a:t>
            </a:r>
            <a:r>
              <a:rPr lang="hi-IN" dirty="0"/>
              <a:t>।</a:t>
            </a:r>
            <a:endParaRPr lang="en-IN" dirty="0"/>
          </a:p>
          <a:p>
            <a:pPr lvl="1" indent="0" defTabSz="1896340">
              <a:tabLst>
                <a:tab pos="2286000" algn="l"/>
                <a:tab pos="3644900" algn="l"/>
                <a:tab pos="5029200" algn="l"/>
                <a:tab pos="6388100" algn="l"/>
              </a:tabLst>
              <a:defRPr sz="4800">
                <a:latin typeface="Open Sans"/>
                <a:ea typeface="Open Sans"/>
                <a:cs typeface="Open Sans"/>
                <a:sym typeface="Open Sans"/>
              </a:defRPr>
            </a:pPr>
            <a:r>
              <a:rPr lang="hi-IN" dirty="0"/>
              <a:t>
कॉल का जवाब देते समय विचार करने के लिए पांच कारकों की सूची </a:t>
            </a:r>
            <a:r>
              <a:rPr lang="hi-IN" dirty="0">
                <a:solidFill>
                  <a:srgbClr val="FF0000"/>
                </a:solidFill>
              </a:rPr>
              <a:t>बनाना </a:t>
            </a:r>
            <a:r>
              <a:rPr lang="hi-IN" dirty="0"/>
              <a:t>।</a:t>
            </a:r>
            <a:endParaRPr lang="en-IN" dirty="0"/>
          </a:p>
          <a:p>
            <a:pPr lvl="1" indent="0" defTabSz="1896340">
              <a:tabLst>
                <a:tab pos="2286000" algn="l"/>
                <a:tab pos="3644900" algn="l"/>
                <a:tab pos="5029200" algn="l"/>
                <a:tab pos="6388100" algn="l"/>
              </a:tabLst>
              <a:defRPr sz="4800">
                <a:latin typeface="Open Sans"/>
                <a:ea typeface="Open Sans"/>
                <a:cs typeface="Open Sans"/>
                <a:sym typeface="Open Sans"/>
              </a:defRPr>
            </a:pPr>
            <a:endParaRPr lang="en-IN" dirty="0"/>
          </a:p>
          <a:p>
            <a:pPr lvl="1" indent="0" defTabSz="1896340">
              <a:tabLst>
                <a:tab pos="2286000" algn="l"/>
                <a:tab pos="3644900" algn="l"/>
                <a:tab pos="5029200" algn="l"/>
                <a:tab pos="6388100" algn="l"/>
              </a:tabLst>
              <a:defRPr sz="4800">
                <a:latin typeface="Open Sans"/>
                <a:ea typeface="Open Sans"/>
                <a:cs typeface="Open Sans"/>
                <a:sym typeface="Open Sans"/>
              </a:defRPr>
            </a:pPr>
            <a:r>
              <a:rPr lang="hi-IN" dirty="0"/>
              <a:t>
दृश्य आकार-अप के लिए तीन उचित क्रम में चरणों की सूची </a:t>
            </a:r>
            <a:r>
              <a:rPr lang="hi-IN" dirty="0">
                <a:solidFill>
                  <a:srgbClr val="FF0000"/>
                </a:solidFill>
              </a:rPr>
              <a:t>बनाना</a:t>
            </a:r>
            <a:r>
              <a:rPr lang="hi-IN" dirty="0"/>
              <a:t>, ।</a:t>
            </a:r>
            <a:endParaRPr lang="en-US" dirty="0"/>
          </a:p>
        </p:txBody>
      </p:sp>
      <p:grpSp>
        <p:nvGrpSpPr>
          <p:cNvPr id="3" name="Group">
            <a:extLst>
              <a:ext uri="{FF2B5EF4-FFF2-40B4-BE49-F238E27FC236}">
                <a16:creationId xmlns:a16="http://schemas.microsoft.com/office/drawing/2014/main" id="{525E3421-B770-D67B-B505-B634661B2501}"/>
              </a:ext>
            </a:extLst>
          </p:cNvPr>
          <p:cNvGrpSpPr/>
          <p:nvPr/>
        </p:nvGrpSpPr>
        <p:grpSpPr>
          <a:xfrm>
            <a:off x="9844663" y="4221679"/>
            <a:ext cx="1219201" cy="1681958"/>
            <a:chOff x="0" y="115975"/>
            <a:chExt cx="1219200" cy="1681957"/>
          </a:xfrm>
        </p:grpSpPr>
        <p:sp>
          <p:nvSpPr>
            <p:cNvPr id="5" name="Circle">
              <a:extLst>
                <a:ext uri="{FF2B5EF4-FFF2-40B4-BE49-F238E27FC236}">
                  <a16:creationId xmlns:a16="http://schemas.microsoft.com/office/drawing/2014/main" id="{53E608D0-447C-4381-4CFC-1FDF2EF8CD1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5" name="1">
              <a:extLst>
                <a:ext uri="{FF2B5EF4-FFF2-40B4-BE49-F238E27FC236}">
                  <a16:creationId xmlns:a16="http://schemas.microsoft.com/office/drawing/2014/main" id="{A225B2EF-9644-3ECA-56A9-7EF72F66EF94}"/>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1</a:t>
              </a:r>
            </a:p>
          </p:txBody>
        </p:sp>
      </p:grpSp>
      <p:grpSp>
        <p:nvGrpSpPr>
          <p:cNvPr id="16" name="Group">
            <a:extLst>
              <a:ext uri="{FF2B5EF4-FFF2-40B4-BE49-F238E27FC236}">
                <a16:creationId xmlns:a16="http://schemas.microsoft.com/office/drawing/2014/main" id="{50603F42-8AF4-8F82-B4E1-4F168675EEC2}"/>
              </a:ext>
            </a:extLst>
          </p:cNvPr>
          <p:cNvGrpSpPr/>
          <p:nvPr/>
        </p:nvGrpSpPr>
        <p:grpSpPr>
          <a:xfrm>
            <a:off x="9844663" y="7010423"/>
            <a:ext cx="1219201" cy="1681958"/>
            <a:chOff x="0" y="115975"/>
            <a:chExt cx="1219200" cy="1681957"/>
          </a:xfrm>
        </p:grpSpPr>
        <p:sp>
          <p:nvSpPr>
            <p:cNvPr id="17" name="Circle">
              <a:extLst>
                <a:ext uri="{FF2B5EF4-FFF2-40B4-BE49-F238E27FC236}">
                  <a16:creationId xmlns:a16="http://schemas.microsoft.com/office/drawing/2014/main" id="{2BC4D488-2B92-4391-3DF3-B93AE3690FB5}"/>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18" name="2">
              <a:extLst>
                <a:ext uri="{FF2B5EF4-FFF2-40B4-BE49-F238E27FC236}">
                  <a16:creationId xmlns:a16="http://schemas.microsoft.com/office/drawing/2014/main" id="{E7F705C2-AA21-13A7-AE2A-B796DBB3E5EB}"/>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rPr dirty="0"/>
                <a:t>2</a:t>
              </a:r>
            </a:p>
          </p:txBody>
        </p:sp>
      </p:grpSp>
      <p:grpSp>
        <p:nvGrpSpPr>
          <p:cNvPr id="19" name="Group">
            <a:extLst>
              <a:ext uri="{FF2B5EF4-FFF2-40B4-BE49-F238E27FC236}">
                <a16:creationId xmlns:a16="http://schemas.microsoft.com/office/drawing/2014/main" id="{EDBD89D4-DCBA-DB33-D63D-EFF81E524A11}"/>
              </a:ext>
            </a:extLst>
          </p:cNvPr>
          <p:cNvGrpSpPr/>
          <p:nvPr/>
        </p:nvGrpSpPr>
        <p:grpSpPr>
          <a:xfrm>
            <a:off x="9844663" y="9251530"/>
            <a:ext cx="1219201" cy="1681958"/>
            <a:chOff x="0" y="115975"/>
            <a:chExt cx="1219200" cy="1681957"/>
          </a:xfrm>
        </p:grpSpPr>
        <p:sp>
          <p:nvSpPr>
            <p:cNvPr id="20" name="Circle">
              <a:extLst>
                <a:ext uri="{FF2B5EF4-FFF2-40B4-BE49-F238E27FC236}">
                  <a16:creationId xmlns:a16="http://schemas.microsoft.com/office/drawing/2014/main" id="{0D544A6A-C9A8-0CF5-D680-5400A744C1B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21" name="3">
              <a:extLst>
                <a:ext uri="{FF2B5EF4-FFF2-40B4-BE49-F238E27FC236}">
                  <a16:creationId xmlns:a16="http://schemas.microsoft.com/office/drawing/2014/main" id="{7DA9F67D-45D5-9BA4-1F6F-49747E27A774}"/>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3</a:t>
              </a:r>
            </a:p>
          </p:txBody>
        </p:sp>
      </p:grpSp>
      <p:pic>
        <p:nvPicPr>
          <p:cNvPr id="7" name="Picture 6">
            <a:extLst>
              <a:ext uri="{FF2B5EF4-FFF2-40B4-BE49-F238E27FC236}">
                <a16:creationId xmlns:a16="http://schemas.microsoft.com/office/drawing/2014/main" id="{C709E417-4A06-A2E0-850E-2AFD7703E663}"/>
              </a:ext>
            </a:extLst>
          </p:cNvPr>
          <p:cNvPicPr>
            <a:picLocks noChangeAspect="1"/>
          </p:cNvPicPr>
          <p:nvPr/>
        </p:nvPicPr>
        <p:blipFill>
          <a:blip r:embed="rId2"/>
          <a:stretch>
            <a:fillRect/>
          </a:stretch>
        </p:blipFill>
        <p:spPr>
          <a:xfrm>
            <a:off x="21750300" y="97259"/>
            <a:ext cx="2633700" cy="2523963"/>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2A287-F30E-965F-8CE8-767FBC7C07C6}"/>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F5718F69-9DD9-9433-D379-32CAAFCAE4EB}"/>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4800" dirty="0"/>
              <a:t>इस पाठ को पूरा करने पर, आप निम्न में सक्षम होंगे:</a:t>
            </a:r>
            <a:endParaRPr lang="en-US" sz="4800" dirty="0"/>
          </a:p>
        </p:txBody>
      </p:sp>
      <p:sp>
        <p:nvSpPr>
          <p:cNvPr id="6" name="OBJECTIVES">
            <a:extLst>
              <a:ext uri="{FF2B5EF4-FFF2-40B4-BE49-F238E27FC236}">
                <a16:creationId xmlns:a16="http://schemas.microsoft.com/office/drawing/2014/main" id="{800CDD3E-D678-F499-FEBF-63CF25662869}"/>
              </a:ext>
            </a:extLst>
          </p:cNvPr>
          <p:cNvSpPr txBox="1"/>
          <p:nvPr/>
        </p:nvSpPr>
        <p:spPr>
          <a:xfrm>
            <a:off x="9085119" y="319537"/>
            <a:ext cx="2806256" cy="12660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hi-IN" dirty="0"/>
              <a:t>उद्देश्य</a:t>
            </a:r>
            <a:endParaRPr dirty="0"/>
          </a:p>
        </p:txBody>
      </p:sp>
      <p:sp>
        <p:nvSpPr>
          <p:cNvPr id="14" name="Slide Number">
            <a:extLst>
              <a:ext uri="{FF2B5EF4-FFF2-40B4-BE49-F238E27FC236}">
                <a16:creationId xmlns:a16="http://schemas.microsoft.com/office/drawing/2014/main" id="{604411A1-C3C6-2F4F-82AF-C46323EE4C08}"/>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
        <p:nvSpPr>
          <p:cNvPr id="22" name="Define body substance isolation and list three categories of body substance isolation precautions.…">
            <a:extLst>
              <a:ext uri="{FF2B5EF4-FFF2-40B4-BE49-F238E27FC236}">
                <a16:creationId xmlns:a16="http://schemas.microsoft.com/office/drawing/2014/main" id="{2227DBE3-C6B3-1EC1-6690-5AB372B51153}"/>
              </a:ext>
            </a:extLst>
          </p:cNvPr>
          <p:cNvSpPr txBox="1"/>
          <p:nvPr/>
        </p:nvSpPr>
        <p:spPr>
          <a:xfrm>
            <a:off x="11581140" y="4122589"/>
            <a:ext cx="12224968" cy="5328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p>
            <a:pPr lvl="1" indent="0" defTabSz="1896340">
              <a:tabLst>
                <a:tab pos="2286000" algn="l"/>
                <a:tab pos="3644900" algn="l"/>
                <a:tab pos="5029200" algn="l"/>
                <a:tab pos="6388100" algn="l"/>
              </a:tabLst>
              <a:defRPr sz="4800">
                <a:latin typeface="Open Sans"/>
                <a:ea typeface="Open Sans"/>
                <a:cs typeface="Open Sans"/>
                <a:sym typeface="Open Sans"/>
              </a:defRPr>
            </a:pPr>
            <a:r>
              <a:rPr lang="hi-IN" dirty="0"/>
              <a:t>जानकारी के उन छह मदों की सूची </a:t>
            </a:r>
            <a:r>
              <a:rPr lang="hi-IN" dirty="0">
                <a:solidFill>
                  <a:srgbClr val="FF0000"/>
                </a:solidFill>
              </a:rPr>
              <a:t>बनाना</a:t>
            </a:r>
            <a:r>
              <a:rPr lang="hi-IN" dirty="0"/>
              <a:t> जिन्हें घटनास्थल पर पहुंचने पर प्रारंभिक रिपोर्ट में शामिल किया जाना चाहिए।</a:t>
            </a:r>
            <a:endParaRPr lang="en-IN" dirty="0"/>
          </a:p>
          <a:p>
            <a:pPr lvl="1" indent="0" defTabSz="1896340">
              <a:tabLst>
                <a:tab pos="2286000" algn="l"/>
                <a:tab pos="3644900" algn="l"/>
                <a:tab pos="5029200" algn="l"/>
                <a:tab pos="6388100" algn="l"/>
              </a:tabLst>
              <a:defRPr sz="4800">
                <a:latin typeface="Open Sans"/>
                <a:ea typeface="Open Sans"/>
                <a:cs typeface="Open Sans"/>
                <a:sym typeface="Open Sans"/>
              </a:defRPr>
            </a:pPr>
            <a:endParaRPr lang="en-IN" dirty="0"/>
          </a:p>
          <a:p>
            <a:pPr lvl="1" indent="0" defTabSz="1896340">
              <a:tabLst>
                <a:tab pos="2286000" algn="l"/>
                <a:tab pos="3644900" algn="l"/>
                <a:tab pos="5029200" algn="l"/>
                <a:tab pos="6388100" algn="l"/>
              </a:tabLst>
              <a:defRPr sz="4800">
                <a:latin typeface="Open Sans"/>
                <a:ea typeface="Open Sans"/>
                <a:cs typeface="Open Sans"/>
                <a:sym typeface="Open Sans"/>
              </a:defRPr>
            </a:pPr>
            <a:r>
              <a:rPr lang="hi-IN" dirty="0"/>
              <a:t>
दृश्य को सुरक्षित करते समय तीन प्राथमिकताओं की सूची </a:t>
            </a:r>
            <a:r>
              <a:rPr lang="hi-IN" dirty="0">
                <a:solidFill>
                  <a:srgbClr val="FF0000"/>
                </a:solidFill>
              </a:rPr>
              <a:t>बनाना </a:t>
            </a:r>
            <a:r>
              <a:rPr lang="hi-IN" dirty="0"/>
              <a:t>।</a:t>
            </a:r>
            <a:endParaRPr lang="en-US" dirty="0"/>
          </a:p>
        </p:txBody>
      </p:sp>
      <p:grpSp>
        <p:nvGrpSpPr>
          <p:cNvPr id="23" name="Group">
            <a:extLst>
              <a:ext uri="{FF2B5EF4-FFF2-40B4-BE49-F238E27FC236}">
                <a16:creationId xmlns:a16="http://schemas.microsoft.com/office/drawing/2014/main" id="{A9526BB1-3B04-67F5-11EA-82DBD8174863}"/>
              </a:ext>
            </a:extLst>
          </p:cNvPr>
          <p:cNvGrpSpPr/>
          <p:nvPr/>
        </p:nvGrpSpPr>
        <p:grpSpPr>
          <a:xfrm>
            <a:off x="9844663" y="4027568"/>
            <a:ext cx="1219201" cy="1681958"/>
            <a:chOff x="0" y="115975"/>
            <a:chExt cx="1219200" cy="1681957"/>
          </a:xfrm>
        </p:grpSpPr>
        <p:sp>
          <p:nvSpPr>
            <p:cNvPr id="24" name="Circle">
              <a:extLst>
                <a:ext uri="{FF2B5EF4-FFF2-40B4-BE49-F238E27FC236}">
                  <a16:creationId xmlns:a16="http://schemas.microsoft.com/office/drawing/2014/main" id="{88E638A4-33B0-2E55-B0D9-CFADADDC5F2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25" name="4">
              <a:extLst>
                <a:ext uri="{FF2B5EF4-FFF2-40B4-BE49-F238E27FC236}">
                  <a16:creationId xmlns:a16="http://schemas.microsoft.com/office/drawing/2014/main" id="{DA778A5E-0E4A-BA7A-8718-B535B9210BE5}"/>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rPr dirty="0"/>
                <a:t>4</a:t>
              </a:r>
            </a:p>
          </p:txBody>
        </p:sp>
      </p:grpSp>
      <p:grpSp>
        <p:nvGrpSpPr>
          <p:cNvPr id="26" name="Group">
            <a:extLst>
              <a:ext uri="{FF2B5EF4-FFF2-40B4-BE49-F238E27FC236}">
                <a16:creationId xmlns:a16="http://schemas.microsoft.com/office/drawing/2014/main" id="{5FA2C6D7-5A35-E9F4-4486-DAEFED2A1363}"/>
              </a:ext>
            </a:extLst>
          </p:cNvPr>
          <p:cNvGrpSpPr/>
          <p:nvPr/>
        </p:nvGrpSpPr>
        <p:grpSpPr>
          <a:xfrm>
            <a:off x="9844663" y="7312329"/>
            <a:ext cx="1219201" cy="1681958"/>
            <a:chOff x="0" y="115975"/>
            <a:chExt cx="1219200" cy="1681957"/>
          </a:xfrm>
        </p:grpSpPr>
        <p:sp>
          <p:nvSpPr>
            <p:cNvPr id="27" name="Circle">
              <a:extLst>
                <a:ext uri="{FF2B5EF4-FFF2-40B4-BE49-F238E27FC236}">
                  <a16:creationId xmlns:a16="http://schemas.microsoft.com/office/drawing/2014/main" id="{861B1E23-878E-DADD-AE3F-2A07CAF5B3AE}"/>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28" name="5">
              <a:extLst>
                <a:ext uri="{FF2B5EF4-FFF2-40B4-BE49-F238E27FC236}">
                  <a16:creationId xmlns:a16="http://schemas.microsoft.com/office/drawing/2014/main" id="{34ECE582-AF4B-0F85-F69C-C7B5993EB4DE}"/>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t>5</a:t>
              </a:r>
            </a:p>
          </p:txBody>
        </p:sp>
      </p:grpSp>
      <p:pic>
        <p:nvPicPr>
          <p:cNvPr id="2" name="Picture 1">
            <a:extLst>
              <a:ext uri="{FF2B5EF4-FFF2-40B4-BE49-F238E27FC236}">
                <a16:creationId xmlns:a16="http://schemas.microsoft.com/office/drawing/2014/main" id="{AD950B38-E6D5-2B9A-F2A6-5758BB51AD36}"/>
              </a:ext>
            </a:extLst>
          </p:cNvPr>
          <p:cNvPicPr>
            <a:picLocks noChangeAspect="1"/>
          </p:cNvPicPr>
          <p:nvPr/>
        </p:nvPicPr>
        <p:blipFill>
          <a:blip r:embed="rId2"/>
          <a:stretch>
            <a:fillRect/>
          </a:stretch>
        </p:blipFill>
        <p:spPr>
          <a:xfrm>
            <a:off x="21750300" y="69886"/>
            <a:ext cx="2633700" cy="2523963"/>
          </a:xfrm>
          <a:prstGeom prst="rect">
            <a:avLst/>
          </a:prstGeom>
        </p:spPr>
      </p:pic>
    </p:spTree>
    <p:extLst>
      <p:ext uri="{BB962C8B-B14F-4D97-AF65-F5344CB8AC3E}">
        <p14:creationId xmlns:p14="http://schemas.microsoft.com/office/powerpoint/2010/main" val="317323362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0CA0D-9D99-134B-815B-953A12AECFCA}"/>
            </a:ext>
          </a:extLst>
        </p:cNvPr>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95318EFD-47DB-1ACF-49B1-DB9367555818}"/>
              </a:ext>
            </a:extLst>
          </p:cNvPr>
          <p:cNvSpPr txBox="1">
            <a:spLocks/>
          </p:cNvSpPr>
          <p:nvPr/>
        </p:nvSpPr>
        <p:spPr>
          <a:xfrm>
            <a:off x="577892" y="2703577"/>
            <a:ext cx="7627938" cy="7756525"/>
          </a:xfrm>
          <a:prstGeom prst="rect">
            <a:avLst/>
          </a:prstGeom>
          <a:solidFill>
            <a:srgbClr val="E46C0A"/>
          </a:solidFill>
        </p:spPr>
        <p:txBody>
          <a:bodyPr lIns="89235" tIns="89235" rIns="89235" bIns="89235"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hi-IN" sz="4800" dirty="0"/>
              <a:t>इस पाठ को पूरा करने पर, आप निम्न में सक्षम होंगे:</a:t>
            </a:r>
            <a:endParaRPr lang="en-US" sz="4800" dirty="0"/>
          </a:p>
        </p:txBody>
      </p:sp>
      <p:sp>
        <p:nvSpPr>
          <p:cNvPr id="6" name="OBJECTIVES">
            <a:extLst>
              <a:ext uri="{FF2B5EF4-FFF2-40B4-BE49-F238E27FC236}">
                <a16:creationId xmlns:a16="http://schemas.microsoft.com/office/drawing/2014/main" id="{915DCCA5-ECB9-7B62-FEC6-83C3E7734635}"/>
              </a:ext>
            </a:extLst>
          </p:cNvPr>
          <p:cNvSpPr txBox="1"/>
          <p:nvPr/>
        </p:nvSpPr>
        <p:spPr>
          <a:xfrm>
            <a:off x="8661373" y="787889"/>
            <a:ext cx="2806256" cy="126609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78283" tIns="78283" rIns="78283" bIns="78283">
            <a:spAutoFit/>
          </a:bodyPr>
          <a:lstStyle>
            <a:lvl1pPr defTabSz="1896340">
              <a:defRPr sz="7200" b="1">
                <a:solidFill>
                  <a:srgbClr val="C00000"/>
                </a:solidFill>
                <a:latin typeface="Open Sans"/>
                <a:ea typeface="Open Sans"/>
                <a:cs typeface="Open Sans"/>
                <a:sym typeface="Open Sans"/>
              </a:defRPr>
            </a:lvl1pPr>
          </a:lstStyle>
          <a:p>
            <a:r>
              <a:rPr lang="hi-IN" dirty="0"/>
              <a:t>उद्देश्य</a:t>
            </a:r>
            <a:endParaRPr dirty="0"/>
          </a:p>
        </p:txBody>
      </p:sp>
      <p:sp>
        <p:nvSpPr>
          <p:cNvPr id="14" name="Slide Number">
            <a:extLst>
              <a:ext uri="{FF2B5EF4-FFF2-40B4-BE49-F238E27FC236}">
                <a16:creationId xmlns:a16="http://schemas.microsoft.com/office/drawing/2014/main" id="{C63E9048-E0A9-9A5A-BC13-D8EA404FB033}"/>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4</a:t>
            </a:fld>
            <a:endParaRPr/>
          </a:p>
        </p:txBody>
      </p:sp>
      <p:sp>
        <p:nvSpPr>
          <p:cNvPr id="22" name="Define body substance isolation and list three categories of body substance isolation precautions.…">
            <a:extLst>
              <a:ext uri="{FF2B5EF4-FFF2-40B4-BE49-F238E27FC236}">
                <a16:creationId xmlns:a16="http://schemas.microsoft.com/office/drawing/2014/main" id="{5BCA8472-395F-2808-1F1C-80C6C6D6CBF4}"/>
              </a:ext>
            </a:extLst>
          </p:cNvPr>
          <p:cNvSpPr txBox="1"/>
          <p:nvPr/>
        </p:nvSpPr>
        <p:spPr>
          <a:xfrm>
            <a:off x="11581140" y="4122589"/>
            <a:ext cx="12224968" cy="5328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p>
            <a:pPr lvl="1" indent="0" defTabSz="1896340">
              <a:tabLst>
                <a:tab pos="2286000" algn="l"/>
                <a:tab pos="3644900" algn="l"/>
                <a:tab pos="5029200" algn="l"/>
                <a:tab pos="6388100" algn="l"/>
              </a:tabLst>
              <a:defRPr sz="4800">
                <a:latin typeface="Open Sans"/>
                <a:ea typeface="Open Sans"/>
                <a:cs typeface="Open Sans"/>
                <a:sym typeface="Open Sans"/>
              </a:defRPr>
            </a:pPr>
            <a:r>
              <a:rPr lang="hi-IN" dirty="0"/>
              <a:t>वाहन में फंसे रोगी तक पहुंच प्राप्त करने के लिए उपयोग किए जाने वाले पांच बुनियादी उपकरणों की सूची </a:t>
            </a:r>
            <a:r>
              <a:rPr lang="hi-IN" dirty="0">
                <a:solidFill>
                  <a:srgbClr val="FF0000"/>
                </a:solidFill>
              </a:rPr>
              <a:t>बनाना </a:t>
            </a:r>
            <a:r>
              <a:rPr lang="hi-IN" dirty="0"/>
              <a:t>।</a:t>
            </a:r>
            <a:endParaRPr lang="en-IN" dirty="0"/>
          </a:p>
          <a:p>
            <a:pPr lvl="1" indent="0" defTabSz="1896340">
              <a:tabLst>
                <a:tab pos="2286000" algn="l"/>
                <a:tab pos="3644900" algn="l"/>
                <a:tab pos="5029200" algn="l"/>
                <a:tab pos="6388100" algn="l"/>
              </a:tabLst>
              <a:defRPr sz="4800">
                <a:latin typeface="Open Sans"/>
                <a:ea typeface="Open Sans"/>
                <a:cs typeface="Open Sans"/>
                <a:sym typeface="Open Sans"/>
              </a:defRPr>
            </a:pPr>
            <a:endParaRPr lang="en-IN" dirty="0"/>
          </a:p>
          <a:p>
            <a:pPr lvl="1" indent="0" defTabSz="1896340">
              <a:tabLst>
                <a:tab pos="2286000" algn="l"/>
                <a:tab pos="3644900" algn="l"/>
                <a:tab pos="5029200" algn="l"/>
                <a:tab pos="6388100" algn="l"/>
              </a:tabLst>
              <a:defRPr sz="4800">
                <a:latin typeface="Open Sans"/>
                <a:ea typeface="Open Sans"/>
                <a:cs typeface="Open Sans"/>
                <a:sym typeface="Open Sans"/>
              </a:defRPr>
            </a:pPr>
            <a:r>
              <a:rPr lang="hi-IN" dirty="0"/>
              <a:t>
वाहन में फंसे रोगी तक पहुंच प्राप्त करने के दो तरीकों की </a:t>
            </a:r>
            <a:r>
              <a:rPr lang="hi-IN"/>
              <a:t>सूची </a:t>
            </a:r>
            <a:r>
              <a:rPr lang="hi-IN">
                <a:solidFill>
                  <a:srgbClr val="FF0000"/>
                </a:solidFill>
              </a:rPr>
              <a:t>बनाना </a:t>
            </a:r>
            <a:r>
              <a:rPr lang="hi-IN"/>
              <a:t>।</a:t>
            </a:r>
            <a:endParaRPr lang="en-US" dirty="0"/>
          </a:p>
        </p:txBody>
      </p:sp>
      <p:grpSp>
        <p:nvGrpSpPr>
          <p:cNvPr id="23" name="Group">
            <a:extLst>
              <a:ext uri="{FF2B5EF4-FFF2-40B4-BE49-F238E27FC236}">
                <a16:creationId xmlns:a16="http://schemas.microsoft.com/office/drawing/2014/main" id="{F102F6DA-3EF9-3CC0-3AE4-D4CEA81CE9E1}"/>
              </a:ext>
            </a:extLst>
          </p:cNvPr>
          <p:cNvGrpSpPr/>
          <p:nvPr/>
        </p:nvGrpSpPr>
        <p:grpSpPr>
          <a:xfrm>
            <a:off x="9844663" y="4027568"/>
            <a:ext cx="1219201" cy="1681958"/>
            <a:chOff x="0" y="115975"/>
            <a:chExt cx="1219200" cy="1681957"/>
          </a:xfrm>
        </p:grpSpPr>
        <p:sp>
          <p:nvSpPr>
            <p:cNvPr id="24" name="Circle">
              <a:extLst>
                <a:ext uri="{FF2B5EF4-FFF2-40B4-BE49-F238E27FC236}">
                  <a16:creationId xmlns:a16="http://schemas.microsoft.com/office/drawing/2014/main" id="{8A7466FC-9D6D-DC2D-C857-34055C9B277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25" name="4">
              <a:extLst>
                <a:ext uri="{FF2B5EF4-FFF2-40B4-BE49-F238E27FC236}">
                  <a16:creationId xmlns:a16="http://schemas.microsoft.com/office/drawing/2014/main" id="{4CAFC6AC-7061-690C-2950-28D11CD5009C}"/>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rPr lang="en-US" dirty="0"/>
                <a:t>6</a:t>
              </a:r>
              <a:endParaRPr dirty="0"/>
            </a:p>
          </p:txBody>
        </p:sp>
      </p:grpSp>
      <p:grpSp>
        <p:nvGrpSpPr>
          <p:cNvPr id="26" name="Group">
            <a:extLst>
              <a:ext uri="{FF2B5EF4-FFF2-40B4-BE49-F238E27FC236}">
                <a16:creationId xmlns:a16="http://schemas.microsoft.com/office/drawing/2014/main" id="{723DFFA6-9F25-5D7C-4E18-B070589B72EE}"/>
              </a:ext>
            </a:extLst>
          </p:cNvPr>
          <p:cNvGrpSpPr/>
          <p:nvPr/>
        </p:nvGrpSpPr>
        <p:grpSpPr>
          <a:xfrm>
            <a:off x="9844663" y="7030708"/>
            <a:ext cx="1219201" cy="1681958"/>
            <a:chOff x="0" y="115975"/>
            <a:chExt cx="1219200" cy="1681957"/>
          </a:xfrm>
        </p:grpSpPr>
        <p:sp>
          <p:nvSpPr>
            <p:cNvPr id="27" name="Circle">
              <a:extLst>
                <a:ext uri="{FF2B5EF4-FFF2-40B4-BE49-F238E27FC236}">
                  <a16:creationId xmlns:a16="http://schemas.microsoft.com/office/drawing/2014/main" id="{7DA57C6C-5F89-E85F-669B-5471EFE478F7}"/>
                </a:ext>
              </a:extLst>
            </p:cNvPr>
            <p:cNvSpPr/>
            <p:nvPr/>
          </p:nvSpPr>
          <p:spPr>
            <a:xfrm>
              <a:off x="0" y="265245"/>
              <a:ext cx="1219200" cy="1219201"/>
            </a:xfrm>
            <a:prstGeom prst="ellipse">
              <a:avLst/>
            </a:prstGeom>
            <a:solidFill>
              <a:srgbClr val="DDDDDD"/>
            </a:solidFill>
            <a:ln w="12700" cap="flat">
              <a:noFill/>
              <a:miter lim="400000"/>
            </a:ln>
            <a:effectLst/>
          </p:spPr>
          <p:txBody>
            <a:bodyPr wrap="square" lIns="78283" tIns="78283" rIns="78283" bIns="78283" numCol="1" anchor="t">
              <a:noAutofit/>
            </a:bodyPr>
            <a:lstStyle/>
            <a:p>
              <a:endParaRPr/>
            </a:p>
          </p:txBody>
        </p:sp>
        <p:sp>
          <p:nvSpPr>
            <p:cNvPr id="28" name="5">
              <a:extLst>
                <a:ext uri="{FF2B5EF4-FFF2-40B4-BE49-F238E27FC236}">
                  <a16:creationId xmlns:a16="http://schemas.microsoft.com/office/drawing/2014/main" id="{CDAF33A6-CDA5-0B19-12CA-C60257FEFA3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numCol="1" anchor="t">
              <a:noAutofit/>
            </a:bodyPr>
            <a:lstStyle>
              <a:lvl1pPr>
                <a:defRPr sz="7200" i="1">
                  <a:solidFill>
                    <a:srgbClr val="C00000"/>
                  </a:solidFill>
                  <a:latin typeface="Open Sans"/>
                  <a:ea typeface="Open Sans"/>
                  <a:cs typeface="Open Sans"/>
                  <a:sym typeface="Open Sans"/>
                </a:defRPr>
              </a:lvl1pPr>
            </a:lstStyle>
            <a:p>
              <a:r>
                <a:rPr lang="en-US" dirty="0"/>
                <a:t>7</a:t>
              </a:r>
              <a:endParaRPr dirty="0"/>
            </a:p>
          </p:txBody>
        </p:sp>
      </p:grpSp>
      <p:pic>
        <p:nvPicPr>
          <p:cNvPr id="2" name="Picture 1">
            <a:extLst>
              <a:ext uri="{FF2B5EF4-FFF2-40B4-BE49-F238E27FC236}">
                <a16:creationId xmlns:a16="http://schemas.microsoft.com/office/drawing/2014/main" id="{26E00934-C83C-45B8-2017-B5558ABCAAA5}"/>
              </a:ext>
            </a:extLst>
          </p:cNvPr>
          <p:cNvPicPr>
            <a:picLocks noChangeAspect="1"/>
          </p:cNvPicPr>
          <p:nvPr/>
        </p:nvPicPr>
        <p:blipFill>
          <a:blip r:embed="rId2"/>
          <a:stretch>
            <a:fillRect/>
          </a:stretch>
        </p:blipFill>
        <p:spPr>
          <a:xfrm>
            <a:off x="21750300" y="0"/>
            <a:ext cx="2633700" cy="2523963"/>
          </a:xfrm>
          <a:prstGeom prst="rect">
            <a:avLst/>
          </a:prstGeom>
        </p:spPr>
      </p:pic>
    </p:spTree>
    <p:extLst>
      <p:ext uri="{BB962C8B-B14F-4D97-AF65-F5344CB8AC3E}">
        <p14:creationId xmlns:p14="http://schemas.microsoft.com/office/powerpoint/2010/main" val="369076996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5BDA02DF-461E-06A7-3B8E-2988932644D8}"/>
              </a:ext>
            </a:extLst>
          </p:cNvPr>
          <p:cNvSpPr txBox="1"/>
          <p:nvPr/>
        </p:nvSpPr>
        <p:spPr>
          <a:xfrm>
            <a:off x="1229822" y="2696000"/>
            <a:ext cx="7113118" cy="1099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hi-IN" dirty="0"/>
              <a:t>घटना</a:t>
            </a:r>
            <a:endParaRPr lang="en-IN" dirty="0"/>
          </a:p>
        </p:txBody>
      </p:sp>
      <p:sp>
        <p:nvSpPr>
          <p:cNvPr id="4" name="A network of resources linked together for the purpose of providing emergency care and transport to victims of sudden illness or injury.">
            <a:extLst>
              <a:ext uri="{FF2B5EF4-FFF2-40B4-BE49-F238E27FC236}">
                <a16:creationId xmlns:a16="http://schemas.microsoft.com/office/drawing/2014/main" id="{CCE6C40E-974E-8EF6-3CF7-4828B88A95AC}"/>
              </a:ext>
            </a:extLst>
          </p:cNvPr>
          <p:cNvSpPr txBox="1"/>
          <p:nvPr/>
        </p:nvSpPr>
        <p:spPr>
          <a:xfrm>
            <a:off x="9387840" y="5641096"/>
            <a:ext cx="13282627" cy="46519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r>
              <a:rPr lang="hi-IN" sz="5400" dirty="0">
                <a:solidFill>
                  <a:schemeClr val="tx1"/>
                </a:solidFill>
              </a:rPr>
              <a:t>एक प्राकृतिक घटना या मानव गतिविधि के कारण होने वाली एक घटना जिसमें जीवन के नुकसान और संपत्ति और पर्यावरण को नुकसान को रोकने या कम करने के लिए आपातकालीन सेवा कर्मियों के हस्तक्षेप की आवश्यकता होती है।</a:t>
            </a:r>
            <a:endParaRPr lang="en-US" sz="5400" dirty="0">
              <a:solidFill>
                <a:schemeClr val="tx1"/>
              </a:solidFill>
            </a:endParaRPr>
          </a:p>
        </p:txBody>
      </p:sp>
      <p:pic>
        <p:nvPicPr>
          <p:cNvPr id="2" name="Picture 1">
            <a:extLst>
              <a:ext uri="{FF2B5EF4-FFF2-40B4-BE49-F238E27FC236}">
                <a16:creationId xmlns:a16="http://schemas.microsoft.com/office/drawing/2014/main" id="{D8BF0142-3FE4-5D1B-88A2-F9B68DE91C99}"/>
              </a:ext>
            </a:extLst>
          </p:cNvPr>
          <p:cNvPicPr>
            <a:picLocks noChangeAspect="1"/>
          </p:cNvPicPr>
          <p:nvPr/>
        </p:nvPicPr>
        <p:blipFill>
          <a:blip r:embed="rId2"/>
          <a:stretch>
            <a:fillRect/>
          </a:stretch>
        </p:blipFill>
        <p:spPr>
          <a:xfrm>
            <a:off x="21750300" y="0"/>
            <a:ext cx="2633700" cy="2523963"/>
          </a:xfrm>
          <a:prstGeom prst="rect">
            <a:avLst/>
          </a:prstGeom>
        </p:spPr>
      </p:pic>
    </p:spTree>
    <p:extLst>
      <p:ext uri="{BB962C8B-B14F-4D97-AF65-F5344CB8AC3E}">
        <p14:creationId xmlns:p14="http://schemas.microsoft.com/office/powerpoint/2010/main" val="34336928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6B94FF5D-C055-CC88-7F74-42077F0A2C2F}"/>
              </a:ext>
            </a:extLst>
          </p:cNvPr>
          <p:cNvSpPr/>
          <p:nvPr/>
        </p:nvSpPr>
        <p:spPr>
          <a:xfrm>
            <a:off x="8167732" y="0"/>
            <a:ext cx="16216268" cy="13716001"/>
          </a:xfrm>
          <a:prstGeom prst="rect">
            <a:avLst/>
          </a:prstGeom>
          <a:solidFill>
            <a:srgbClr val="E46C0A"/>
          </a:solidFill>
          <a:ln w="12700">
            <a:miter lim="400000"/>
          </a:ln>
        </p:spPr>
        <p:txBody>
          <a:bodyPr lIns="78283" tIns="78283" rIns="78283" bIns="78283"/>
          <a:lstStyle/>
          <a:p>
            <a:endParaRPr/>
          </a:p>
        </p:txBody>
      </p:sp>
      <p:sp>
        <p:nvSpPr>
          <p:cNvPr id="8" name="Rectangle">
            <a:extLst>
              <a:ext uri="{FF2B5EF4-FFF2-40B4-BE49-F238E27FC236}">
                <a16:creationId xmlns:a16="http://schemas.microsoft.com/office/drawing/2014/main" id="{61325C0C-41AE-336C-F4A0-EF06C028E7DD}"/>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53A0304-A326-4547-452C-71E9F43559D7}"/>
              </a:ext>
            </a:extLst>
          </p:cNvPr>
          <p:cNvSpPr txBox="1"/>
          <p:nvPr/>
        </p:nvSpPr>
        <p:spPr>
          <a:xfrm>
            <a:off x="8564880" y="3888736"/>
            <a:ext cx="15076257" cy="5659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016000" indent="-1016000">
              <a:spcBef>
                <a:spcPts val="5000"/>
              </a:spcBef>
              <a:buSzPct val="100000"/>
              <a:buAutoNum type="arabicParenR"/>
              <a:defRPr sz="6400">
                <a:latin typeface="Open Sans"/>
                <a:ea typeface="Open Sans"/>
                <a:cs typeface="Open Sans"/>
                <a:sym typeface="Open Sans"/>
              </a:defRPr>
            </a:pPr>
            <a:r>
              <a:rPr lang="hi-IN" dirty="0">
                <a:solidFill>
                  <a:schemeClr val="tx1"/>
                </a:solidFill>
              </a:rPr>
              <a:t>वर्तमान स्थिति क्या है?
यह कहाँ जा रहा है?
मैं इसे कैसे नियंत्रित करूं? </a:t>
            </a:r>
            <a:br>
              <a:rPr lang="hi-IN" dirty="0">
                <a:solidFill>
                  <a:schemeClr val="tx1"/>
                </a:solidFill>
              </a:rPr>
            </a:br>
            <a:r>
              <a:rPr lang="hi-IN" dirty="0">
                <a:solidFill>
                  <a:schemeClr val="tx1"/>
                </a:solidFill>
              </a:rPr>
              <a:t>(संचालन और संसाधनों की आवश्यकता)</a:t>
            </a:r>
            <a:endParaRPr lang="en-US" dirty="0">
              <a:solidFill>
                <a:schemeClr val="tx1"/>
              </a:solidFill>
            </a:endParaRPr>
          </a:p>
        </p:txBody>
      </p:sp>
      <p:sp>
        <p:nvSpPr>
          <p:cNvPr id="11" name="Line">
            <a:extLst>
              <a:ext uri="{FF2B5EF4-FFF2-40B4-BE49-F238E27FC236}">
                <a16:creationId xmlns:a16="http://schemas.microsoft.com/office/drawing/2014/main" id="{0E3C1710-48E4-A63D-27DB-8798A27B2C06}"/>
              </a:ext>
            </a:extLst>
          </p:cNvPr>
          <p:cNvSpPr/>
          <p:nvPr/>
        </p:nvSpPr>
        <p:spPr>
          <a:xfrm>
            <a:off x="7597415" y="2784342"/>
            <a:ext cx="17011186" cy="782540"/>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78283" tIns="78283" rIns="78283" bIns="78283"/>
          <a:lstStyle/>
          <a:p>
            <a:endParaRPr/>
          </a:p>
        </p:txBody>
      </p:sp>
      <p:sp>
        <p:nvSpPr>
          <p:cNvPr id="113" name="Rectangle"/>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p:cNvSpPr txBox="1"/>
          <p:nvPr/>
        </p:nvSpPr>
        <p:spPr>
          <a:xfrm>
            <a:off x="21546983" y="12813338"/>
            <a:ext cx="1406835" cy="619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4</a:t>
            </a:r>
            <a:r>
              <a:rPr b="1" dirty="0"/>
              <a:t> -</a:t>
            </a:r>
          </a:p>
        </p:txBody>
      </p:sp>
      <p:sp>
        <p:nvSpPr>
          <p:cNvPr id="115" name="Rectangle"/>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p:cNvSpPr txBox="1">
            <a:spLocks noGrp="1"/>
          </p:cNvSpPr>
          <p:nvPr>
            <p:ph type="sldNum" sz="quarter" idx="2"/>
          </p:nvPr>
        </p:nvSpPr>
        <p:spPr>
          <a:xfrm>
            <a:off x="22920941" y="12813338"/>
            <a:ext cx="386744" cy="6772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6</a:t>
            </a:fld>
            <a:endParaRPr/>
          </a:p>
        </p:txBody>
      </p:sp>
      <p:pic>
        <p:nvPicPr>
          <p:cNvPr id="6" name="Picture 5" descr="A logo with text on it&#10;&#10;AI-generated content may be incorrect.">
            <a:extLst>
              <a:ext uri="{FF2B5EF4-FFF2-40B4-BE49-F238E27FC236}">
                <a16:creationId xmlns:a16="http://schemas.microsoft.com/office/drawing/2014/main" id="{F5C739D0-AF86-1D13-BC6B-9D81D33BE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FCB9E74C-D255-2DB2-82AD-DD44C6B084D8}"/>
              </a:ext>
            </a:extLst>
          </p:cNvPr>
          <p:cNvSpPr txBox="1"/>
          <p:nvPr/>
        </p:nvSpPr>
        <p:spPr>
          <a:xfrm>
            <a:off x="742863" y="2812493"/>
            <a:ext cx="7113118" cy="23740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hi-IN" dirty="0"/>
              <a:t>दृश्य आकलन</a:t>
            </a:r>
            <a:endParaRPr lang="en-IN" dirty="0"/>
          </a:p>
          <a:p>
            <a:pPr>
              <a:lnSpc>
                <a:spcPct val="100000"/>
              </a:lnSpc>
            </a:pPr>
            <a:r>
              <a:rPr lang="hi-IN" dirty="0"/>
              <a:t> करने के चरण</a:t>
            </a:r>
            <a:endParaRPr lang="en-US" dirty="0"/>
          </a:p>
        </p:txBody>
      </p:sp>
      <p:pic>
        <p:nvPicPr>
          <p:cNvPr id="2" name="Picture 1">
            <a:extLst>
              <a:ext uri="{FF2B5EF4-FFF2-40B4-BE49-F238E27FC236}">
                <a16:creationId xmlns:a16="http://schemas.microsoft.com/office/drawing/2014/main" id="{648AF5B0-B30C-DC45-E562-9D43E3E35365}"/>
              </a:ext>
            </a:extLst>
          </p:cNvPr>
          <p:cNvPicPr>
            <a:picLocks noChangeAspect="1"/>
          </p:cNvPicPr>
          <p:nvPr/>
        </p:nvPicPr>
        <p:blipFill>
          <a:blip r:embed="rId3"/>
          <a:stretch>
            <a:fillRect/>
          </a:stretch>
        </p:blipFill>
        <p:spPr>
          <a:xfrm>
            <a:off x="21750300" y="38750"/>
            <a:ext cx="2633700" cy="2523963"/>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CFAE89-7D2E-5C62-AF3E-3A348B8D82B3}"/>
            </a:ext>
          </a:extLst>
        </p:cNvPr>
        <p:cNvGrpSpPr/>
        <p:nvPr/>
      </p:nvGrpSpPr>
      <p:grpSpPr>
        <a:xfrm>
          <a:off x="0" y="0"/>
          <a:ext cx="0" cy="0"/>
          <a:chOff x="0" y="0"/>
          <a:chExt cx="0" cy="0"/>
        </a:xfrm>
      </p:grpSpPr>
      <p:sp>
        <p:nvSpPr>
          <p:cNvPr id="3" name="Emergency Medical Services System (EMS)">
            <a:extLst>
              <a:ext uri="{FF2B5EF4-FFF2-40B4-BE49-F238E27FC236}">
                <a16:creationId xmlns:a16="http://schemas.microsoft.com/office/drawing/2014/main" id="{BF1B753D-AEC9-2B43-94EE-287025CD374A}"/>
              </a:ext>
            </a:extLst>
          </p:cNvPr>
          <p:cNvSpPr txBox="1"/>
          <p:nvPr/>
        </p:nvSpPr>
        <p:spPr>
          <a:xfrm>
            <a:off x="1229822" y="2696000"/>
            <a:ext cx="7113118" cy="1099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r>
              <a:rPr lang="hi-IN" dirty="0"/>
              <a:t>प्रतिवेदन</a:t>
            </a:r>
            <a:endParaRPr lang="en-IN" dirty="0"/>
          </a:p>
        </p:txBody>
      </p:sp>
      <p:sp>
        <p:nvSpPr>
          <p:cNvPr id="2" name="Address/Location…">
            <a:extLst>
              <a:ext uri="{FF2B5EF4-FFF2-40B4-BE49-F238E27FC236}">
                <a16:creationId xmlns:a16="http://schemas.microsoft.com/office/drawing/2014/main" id="{27C59454-7F58-8EE8-C976-C6718536690D}"/>
              </a:ext>
            </a:extLst>
          </p:cNvPr>
          <p:cNvSpPr txBox="1"/>
          <p:nvPr/>
        </p:nvSpPr>
        <p:spPr>
          <a:xfrm>
            <a:off x="9753600" y="2667000"/>
            <a:ext cx="13207169" cy="86322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8283" tIns="78283" rIns="78283" bIns="78283">
            <a:spAutoFit/>
          </a:bodyPr>
          <a:lstStyle/>
          <a:p>
            <a:pPr marL="609600" indent="-609600" defTabSz="1896340">
              <a:spcBef>
                <a:spcPts val="4000"/>
              </a:spcBef>
              <a:buSzPct val="100000"/>
              <a:buChar char="•"/>
              <a:tabLst>
                <a:tab pos="2286000" algn="l"/>
                <a:tab pos="3644900" algn="l"/>
                <a:tab pos="5029200" algn="l"/>
                <a:tab pos="6388100" algn="l"/>
              </a:tabLst>
              <a:defRPr sz="6400">
                <a:latin typeface="Open Sans"/>
                <a:ea typeface="Open Sans"/>
                <a:cs typeface="Open Sans"/>
                <a:sym typeface="Open Sans"/>
              </a:defRPr>
            </a:pPr>
            <a:r>
              <a:rPr lang="hi-IN" dirty="0"/>
              <a:t>पता/स्थान 
घटना का प्रकार 
पर्यावरण की स्थिति
वर्तमान स्थिति
पीड़ितों की संख्या 
संसाधनों की जरूरत</a:t>
            </a:r>
            <a:endParaRPr dirty="0"/>
          </a:p>
        </p:txBody>
      </p:sp>
      <p:pic>
        <p:nvPicPr>
          <p:cNvPr id="4" name="Picture 3">
            <a:extLst>
              <a:ext uri="{FF2B5EF4-FFF2-40B4-BE49-F238E27FC236}">
                <a16:creationId xmlns:a16="http://schemas.microsoft.com/office/drawing/2014/main" id="{9A5487BE-08EB-763A-AEE1-6395DA43E323}"/>
              </a:ext>
            </a:extLst>
          </p:cNvPr>
          <p:cNvPicPr>
            <a:picLocks noChangeAspect="1"/>
          </p:cNvPicPr>
          <p:nvPr/>
        </p:nvPicPr>
        <p:blipFill>
          <a:blip r:embed="rId2"/>
          <a:stretch>
            <a:fillRect/>
          </a:stretch>
        </p:blipFill>
        <p:spPr>
          <a:xfrm>
            <a:off x="21737729" y="0"/>
            <a:ext cx="2633700" cy="2523963"/>
          </a:xfrm>
          <a:prstGeom prst="rect">
            <a:avLst/>
          </a:prstGeom>
        </p:spPr>
      </p:pic>
    </p:spTree>
    <p:extLst>
      <p:ext uri="{BB962C8B-B14F-4D97-AF65-F5344CB8AC3E}">
        <p14:creationId xmlns:p14="http://schemas.microsoft.com/office/powerpoint/2010/main" val="1617955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D9644-03D0-660C-1C23-18A9E44ABE6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B45B7776-BF56-47B5-3F39-522C75A7797E}"/>
              </a:ext>
            </a:extLst>
          </p:cNvPr>
          <p:cNvSpPr/>
          <p:nvPr/>
        </p:nvSpPr>
        <p:spPr>
          <a:xfrm>
            <a:off x="8167732" y="0"/>
            <a:ext cx="16216268" cy="13716001"/>
          </a:xfrm>
          <a:prstGeom prst="rect">
            <a:avLst/>
          </a:prstGeom>
          <a:solidFill>
            <a:srgbClr val="E46C0A"/>
          </a:solidFill>
          <a:ln w="12700">
            <a:miter lim="400000"/>
          </a:ln>
        </p:spPr>
        <p:txBody>
          <a:bodyPr lIns="78283" tIns="78283" rIns="78283" bIns="78283"/>
          <a:lstStyle/>
          <a:p>
            <a:endParaRPr/>
          </a:p>
        </p:txBody>
      </p:sp>
      <p:sp>
        <p:nvSpPr>
          <p:cNvPr id="8" name="Rectangle">
            <a:extLst>
              <a:ext uri="{FF2B5EF4-FFF2-40B4-BE49-F238E27FC236}">
                <a16:creationId xmlns:a16="http://schemas.microsoft.com/office/drawing/2014/main" id="{4A164F9A-AFEC-4FBE-8285-8C6DB8A17B94}"/>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CA917402-CAEA-6BBB-B11A-4150CFF4A432}"/>
              </a:ext>
            </a:extLst>
          </p:cNvPr>
          <p:cNvSpPr txBox="1"/>
          <p:nvPr/>
        </p:nvSpPr>
        <p:spPr>
          <a:xfrm>
            <a:off x="8564880" y="3888736"/>
            <a:ext cx="15076257" cy="4576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1016000" indent="-1016000">
              <a:spcBef>
                <a:spcPts val="5000"/>
              </a:spcBef>
              <a:buSzPct val="100000"/>
              <a:buAutoNum type="arabicParenR"/>
              <a:defRPr sz="6400">
                <a:latin typeface="Open Sans"/>
                <a:ea typeface="Open Sans"/>
                <a:cs typeface="Open Sans"/>
                <a:sym typeface="Open Sans"/>
              </a:defRPr>
            </a:pPr>
            <a:r>
              <a:rPr lang="hi-IN" dirty="0">
                <a:solidFill>
                  <a:schemeClr val="tx1"/>
                </a:solidFill>
              </a:rPr>
              <a:t>वाहन को ठीक से रखें
दृश्य को अलग करें और चिह्नित करें
जोखिमों को कम करें</a:t>
            </a:r>
            <a:endParaRPr lang="en-US" dirty="0">
              <a:solidFill>
                <a:schemeClr val="tx1"/>
              </a:solidFill>
            </a:endParaRPr>
          </a:p>
        </p:txBody>
      </p:sp>
      <p:sp>
        <p:nvSpPr>
          <p:cNvPr id="11" name="Line">
            <a:extLst>
              <a:ext uri="{FF2B5EF4-FFF2-40B4-BE49-F238E27FC236}">
                <a16:creationId xmlns:a16="http://schemas.microsoft.com/office/drawing/2014/main" id="{C3459670-4721-B6AC-B12B-483B27D48323}"/>
              </a:ext>
            </a:extLst>
          </p:cNvPr>
          <p:cNvSpPr/>
          <p:nvPr/>
        </p:nvSpPr>
        <p:spPr>
          <a:xfrm>
            <a:off x="7597415" y="2784342"/>
            <a:ext cx="17011186" cy="782540"/>
          </a:xfrm>
          <a:custGeom>
            <a:avLst/>
            <a:gdLst/>
            <a:ahLst/>
            <a:cxnLst>
              <a:cxn ang="0">
                <a:pos x="wd2" y="hd2"/>
              </a:cxn>
              <a:cxn ang="5400000">
                <a:pos x="wd2" y="hd2"/>
              </a:cxn>
              <a:cxn ang="10800000">
                <a:pos x="wd2" y="hd2"/>
              </a:cxn>
              <a:cxn ang="16200000">
                <a:pos x="wd2" y="hd2"/>
              </a:cxn>
            </a:cxnLst>
            <a:rect l="0" t="0" r="r" b="b"/>
            <a:pathLst>
              <a:path w="21600" h="21600" extrusionOk="0">
                <a:moveTo>
                  <a:pt x="0" y="430"/>
                </a:moveTo>
                <a:lnTo>
                  <a:pt x="3367" y="225"/>
                </a:lnTo>
                <a:lnTo>
                  <a:pt x="4367" y="21600"/>
                </a:lnTo>
                <a:lnTo>
                  <a:pt x="5360" y="0"/>
                </a:lnTo>
                <a:lnTo>
                  <a:pt x="21600" y="152"/>
                </a:lnTo>
              </a:path>
            </a:pathLst>
          </a:custGeom>
          <a:ln w="50800">
            <a:solidFill>
              <a:srgbClr val="FFFFFF"/>
            </a:solidFill>
          </a:ln>
        </p:spPr>
        <p:txBody>
          <a:bodyPr lIns="78283" tIns="78283" rIns="78283" bIns="78283"/>
          <a:lstStyle/>
          <a:p>
            <a:endParaRPr/>
          </a:p>
        </p:txBody>
      </p:sp>
      <p:sp>
        <p:nvSpPr>
          <p:cNvPr id="113" name="Rectangle">
            <a:extLst>
              <a:ext uri="{FF2B5EF4-FFF2-40B4-BE49-F238E27FC236}">
                <a16:creationId xmlns:a16="http://schemas.microsoft.com/office/drawing/2014/main" id="{D300455C-95A5-27AC-A8C3-49090D4AD1BA}"/>
              </a:ext>
            </a:extLst>
          </p:cNvPr>
          <p:cNvSpPr/>
          <p:nvPr/>
        </p:nvSpPr>
        <p:spPr>
          <a:xfrm>
            <a:off x="1016000" y="13512800"/>
            <a:ext cx="3815338" cy="203200"/>
          </a:xfrm>
          <a:prstGeom prst="rect">
            <a:avLst/>
          </a:prstGeom>
          <a:solidFill>
            <a:srgbClr val="585756"/>
          </a:solidFill>
          <a:ln w="12700">
            <a:miter lim="400000"/>
          </a:ln>
        </p:spPr>
        <p:txBody>
          <a:bodyPr lIns="78283" tIns="78283" rIns="78283" bIns="78283"/>
          <a:lstStyle/>
          <a:p>
            <a:endParaRPr/>
          </a:p>
        </p:txBody>
      </p:sp>
      <p:sp>
        <p:nvSpPr>
          <p:cNvPr id="114" name="PPT 2 -">
            <a:extLst>
              <a:ext uri="{FF2B5EF4-FFF2-40B4-BE49-F238E27FC236}">
                <a16:creationId xmlns:a16="http://schemas.microsoft.com/office/drawing/2014/main" id="{878B733C-8A5E-45A6-4A2C-412E27E71CF7}"/>
              </a:ext>
            </a:extLst>
          </p:cNvPr>
          <p:cNvSpPr txBox="1"/>
          <p:nvPr/>
        </p:nvSpPr>
        <p:spPr>
          <a:xfrm>
            <a:off x="21546983" y="12813338"/>
            <a:ext cx="1406835" cy="619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b="1" dirty="0"/>
              <a:t>PPT </a:t>
            </a:r>
            <a:r>
              <a:rPr lang="en-US" b="1" dirty="0"/>
              <a:t>4</a:t>
            </a:r>
            <a:r>
              <a:rPr b="1" dirty="0"/>
              <a:t> -</a:t>
            </a:r>
          </a:p>
        </p:txBody>
      </p:sp>
      <p:sp>
        <p:nvSpPr>
          <p:cNvPr id="115" name="Rectangle">
            <a:extLst>
              <a:ext uri="{FF2B5EF4-FFF2-40B4-BE49-F238E27FC236}">
                <a16:creationId xmlns:a16="http://schemas.microsoft.com/office/drawing/2014/main" id="{A1EE3036-E949-78FA-B04A-72181406E0B7}"/>
              </a:ext>
            </a:extLst>
          </p:cNvPr>
          <p:cNvSpPr/>
          <p:nvPr/>
        </p:nvSpPr>
        <p:spPr>
          <a:xfrm>
            <a:off x="21539200" y="13512800"/>
            <a:ext cx="1879600" cy="203200"/>
          </a:xfrm>
          <a:prstGeom prst="rect">
            <a:avLst/>
          </a:prstGeom>
          <a:solidFill>
            <a:srgbClr val="585756"/>
          </a:solidFill>
          <a:ln w="12700">
            <a:miter lim="400000"/>
          </a:ln>
        </p:spPr>
        <p:txBody>
          <a:bodyPr lIns="78283" tIns="78283" rIns="78283" bIns="78283"/>
          <a:lstStyle/>
          <a:p>
            <a:endParaRPr/>
          </a:p>
        </p:txBody>
      </p:sp>
      <p:sp>
        <p:nvSpPr>
          <p:cNvPr id="116" name="Slide Number">
            <a:extLst>
              <a:ext uri="{FF2B5EF4-FFF2-40B4-BE49-F238E27FC236}">
                <a16:creationId xmlns:a16="http://schemas.microsoft.com/office/drawing/2014/main" id="{A95F01AD-52F3-095D-AE70-F8907528C5A9}"/>
              </a:ext>
            </a:extLst>
          </p:cNvPr>
          <p:cNvSpPr txBox="1">
            <a:spLocks noGrp="1"/>
          </p:cNvSpPr>
          <p:nvPr>
            <p:ph type="sldNum" sz="quarter" idx="2"/>
          </p:nvPr>
        </p:nvSpPr>
        <p:spPr>
          <a:xfrm>
            <a:off x="22920941" y="12813338"/>
            <a:ext cx="386744" cy="67726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8</a:t>
            </a:fld>
            <a:endParaRPr/>
          </a:p>
        </p:txBody>
      </p:sp>
      <p:pic>
        <p:nvPicPr>
          <p:cNvPr id="6" name="Picture 5" descr="A logo with text on it&#10;&#10;AI-generated content may be incorrect.">
            <a:extLst>
              <a:ext uri="{FF2B5EF4-FFF2-40B4-BE49-F238E27FC236}">
                <a16:creationId xmlns:a16="http://schemas.microsoft.com/office/drawing/2014/main" id="{30993EF3-9FCD-A434-4B58-0768715CC3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721" y="50560"/>
            <a:ext cx="3258094" cy="2137626"/>
          </a:xfrm>
          <a:prstGeom prst="rect">
            <a:avLst/>
          </a:prstGeom>
        </p:spPr>
      </p:pic>
      <p:sp>
        <p:nvSpPr>
          <p:cNvPr id="9" name="Course Purpose">
            <a:extLst>
              <a:ext uri="{FF2B5EF4-FFF2-40B4-BE49-F238E27FC236}">
                <a16:creationId xmlns:a16="http://schemas.microsoft.com/office/drawing/2014/main" id="{1C2881F9-9ED3-D02B-F79B-A32E442D649B}"/>
              </a:ext>
            </a:extLst>
          </p:cNvPr>
          <p:cNvSpPr txBox="1"/>
          <p:nvPr/>
        </p:nvSpPr>
        <p:spPr>
          <a:xfrm>
            <a:off x="742863" y="2812493"/>
            <a:ext cx="7113118" cy="2179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8283" tIns="78283" rIns="78283" bIns="78283">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90000"/>
              </a:lnSpc>
              <a:defRPr sz="7200" b="1" cap="all">
                <a:solidFill>
                  <a:srgbClr val="C00000"/>
                </a:solidFill>
                <a:latin typeface="Open Sans"/>
                <a:ea typeface="Open Sans"/>
                <a:cs typeface="Open Sans"/>
                <a:sym typeface="Open Sans"/>
              </a:defRPr>
            </a:pPr>
            <a:r>
              <a:rPr lang="hi-IN" dirty="0"/>
              <a:t>सुरक्षा 
दृश्य</a:t>
            </a:r>
            <a:endParaRPr lang="en-IN" dirty="0"/>
          </a:p>
        </p:txBody>
      </p:sp>
      <p:pic>
        <p:nvPicPr>
          <p:cNvPr id="2" name="Picture 1">
            <a:extLst>
              <a:ext uri="{FF2B5EF4-FFF2-40B4-BE49-F238E27FC236}">
                <a16:creationId xmlns:a16="http://schemas.microsoft.com/office/drawing/2014/main" id="{29E11CA8-4453-E45E-52E7-350C9BBC5264}"/>
              </a:ext>
            </a:extLst>
          </p:cNvPr>
          <p:cNvPicPr>
            <a:picLocks noChangeAspect="1"/>
          </p:cNvPicPr>
          <p:nvPr/>
        </p:nvPicPr>
        <p:blipFill>
          <a:blip r:embed="rId3"/>
          <a:stretch>
            <a:fillRect/>
          </a:stretch>
        </p:blipFill>
        <p:spPr>
          <a:xfrm>
            <a:off x="21750300" y="-1"/>
            <a:ext cx="2633700" cy="2523963"/>
          </a:xfrm>
          <a:prstGeom prst="rect">
            <a:avLst/>
          </a:prstGeom>
        </p:spPr>
      </p:pic>
    </p:spTree>
    <p:extLst>
      <p:ext uri="{BB962C8B-B14F-4D97-AF65-F5344CB8AC3E}">
        <p14:creationId xmlns:p14="http://schemas.microsoft.com/office/powerpoint/2010/main" val="143536241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asic Tools">
            <a:extLst>
              <a:ext uri="{FF2B5EF4-FFF2-40B4-BE49-F238E27FC236}">
                <a16:creationId xmlns:a16="http://schemas.microsoft.com/office/drawing/2014/main" id="{EB1306FB-4690-0479-7FF5-D4AD3449B3EB}"/>
              </a:ext>
            </a:extLst>
          </p:cNvPr>
          <p:cNvSpPr txBox="1"/>
          <p:nvPr/>
        </p:nvSpPr>
        <p:spPr>
          <a:xfrm>
            <a:off x="1077422" y="2147360"/>
            <a:ext cx="6478736" cy="1266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lvl1pPr defTabSz="1896340">
              <a:defRPr sz="7200" b="1" cap="all">
                <a:solidFill>
                  <a:srgbClr val="C00000"/>
                </a:solidFill>
                <a:latin typeface="Open Sans"/>
                <a:ea typeface="Open Sans"/>
                <a:cs typeface="Open Sans"/>
                <a:sym typeface="Open Sans"/>
              </a:defRPr>
            </a:lvl1pPr>
          </a:lstStyle>
          <a:p>
            <a:r>
              <a:rPr lang="hi-IN" dirty="0"/>
              <a:t>बुनियादी उपकरण</a:t>
            </a:r>
            <a:endParaRPr dirty="0"/>
          </a:p>
        </p:txBody>
      </p:sp>
      <p:sp>
        <p:nvSpPr>
          <p:cNvPr id="13" name="Pliers…">
            <a:extLst>
              <a:ext uri="{FF2B5EF4-FFF2-40B4-BE49-F238E27FC236}">
                <a16:creationId xmlns:a16="http://schemas.microsoft.com/office/drawing/2014/main" id="{3EE94D45-0484-E966-BE6E-AB0057121566}"/>
              </a:ext>
            </a:extLst>
          </p:cNvPr>
          <p:cNvSpPr txBox="1"/>
          <p:nvPr/>
        </p:nvSpPr>
        <p:spPr>
          <a:xfrm>
            <a:off x="1125034" y="3846471"/>
            <a:ext cx="5236408" cy="8760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marL="635000" indent="-635000" defTabSz="189634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rPr lang="hi-IN" dirty="0"/>
              <a:t>प्‍लास		
स्‍क्रूड्राइवर	
टिन </a:t>
            </a:r>
            <a:r>
              <a:rPr lang="hi-IN" sz="4800" dirty="0">
                <a:sym typeface="Open Sans"/>
              </a:rPr>
              <a:t>स्निप </a:t>
            </a:r>
            <a:r>
              <a:rPr lang="hi-IN" dirty="0"/>
              <a:t>	
हथौडा		
चाकू               	
रस्सी		
केली टूल्स	
पैडलॉक रिमूवर</a:t>
            </a:r>
            <a:endParaRPr dirty="0"/>
          </a:p>
        </p:txBody>
      </p:sp>
      <p:sp>
        <p:nvSpPr>
          <p:cNvPr id="14" name="Pry bar…">
            <a:extLst>
              <a:ext uri="{FF2B5EF4-FFF2-40B4-BE49-F238E27FC236}">
                <a16:creationId xmlns:a16="http://schemas.microsoft.com/office/drawing/2014/main" id="{8AA70A79-02D9-6859-646E-38B4B058CF62}"/>
              </a:ext>
            </a:extLst>
          </p:cNvPr>
          <p:cNvSpPr txBox="1"/>
          <p:nvPr/>
        </p:nvSpPr>
        <p:spPr>
          <a:xfrm>
            <a:off x="12708117" y="3757571"/>
            <a:ext cx="5739751" cy="76370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8283" tIns="78283" rIns="78283" bIns="78283">
            <a:spAutoFit/>
          </a:bodyPr>
          <a:lstStyle/>
          <a:p>
            <a:pPr marL="635000" indent="-635000" defTabSz="1896340">
              <a:spcBef>
                <a:spcPts val="3000"/>
              </a:spcBef>
              <a:buSzPct val="100000"/>
              <a:buChar char="•"/>
              <a:tabLst>
                <a:tab pos="2286000" algn="l"/>
                <a:tab pos="3644900" algn="l"/>
                <a:tab pos="5029200" algn="l"/>
                <a:tab pos="6388100" algn="l"/>
              </a:tabLst>
              <a:defRPr sz="4800">
                <a:latin typeface="Open Sans"/>
                <a:ea typeface="Open Sans"/>
                <a:cs typeface="Open Sans"/>
                <a:sym typeface="Open Sans"/>
              </a:defRPr>
            </a:pPr>
            <a:r>
              <a:rPr lang="hi-IN" dirty="0"/>
              <a:t>प्राइ बार
वाइस ग्रिप
कुल्हाड़ी 
लोहा-आरी 
रबर मैलेट 
स्वचालित केंद्र पंच 
निजी सुरक्षा उपकरण</a:t>
            </a:r>
            <a:endParaRPr dirty="0"/>
          </a:p>
        </p:txBody>
      </p:sp>
      <p:sp>
        <p:nvSpPr>
          <p:cNvPr id="15" name="Line">
            <a:extLst>
              <a:ext uri="{FF2B5EF4-FFF2-40B4-BE49-F238E27FC236}">
                <a16:creationId xmlns:a16="http://schemas.microsoft.com/office/drawing/2014/main" id="{F2403C75-CCEC-EAD9-E16D-E3307B8E7423}"/>
              </a:ext>
            </a:extLst>
          </p:cNvPr>
          <p:cNvSpPr/>
          <p:nvPr/>
        </p:nvSpPr>
        <p:spPr>
          <a:xfrm>
            <a:off x="1195207" y="4500070"/>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endParaRPr/>
          </a:p>
        </p:txBody>
      </p:sp>
      <p:sp>
        <p:nvSpPr>
          <p:cNvPr id="16" name="Line">
            <a:extLst>
              <a:ext uri="{FF2B5EF4-FFF2-40B4-BE49-F238E27FC236}">
                <a16:creationId xmlns:a16="http://schemas.microsoft.com/office/drawing/2014/main" id="{15261C1F-41DC-92A5-3537-AB0E4AAB930D}"/>
              </a:ext>
            </a:extLst>
          </p:cNvPr>
          <p:cNvSpPr/>
          <p:nvPr/>
        </p:nvSpPr>
        <p:spPr>
          <a:xfrm>
            <a:off x="1195207" y="5737308"/>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endParaRPr/>
          </a:p>
        </p:txBody>
      </p:sp>
      <p:sp>
        <p:nvSpPr>
          <p:cNvPr id="17" name="Line">
            <a:extLst>
              <a:ext uri="{FF2B5EF4-FFF2-40B4-BE49-F238E27FC236}">
                <a16:creationId xmlns:a16="http://schemas.microsoft.com/office/drawing/2014/main" id="{745566A0-F8DA-DD74-CDFE-52FD557DCC9E}"/>
              </a:ext>
            </a:extLst>
          </p:cNvPr>
          <p:cNvSpPr/>
          <p:nvPr/>
        </p:nvSpPr>
        <p:spPr>
          <a:xfrm>
            <a:off x="1195207" y="6936740"/>
            <a:ext cx="22475219" cy="0"/>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endParaRPr/>
          </a:p>
        </p:txBody>
      </p:sp>
      <p:sp>
        <p:nvSpPr>
          <p:cNvPr id="18" name="Line">
            <a:extLst>
              <a:ext uri="{FF2B5EF4-FFF2-40B4-BE49-F238E27FC236}">
                <a16:creationId xmlns:a16="http://schemas.microsoft.com/office/drawing/2014/main" id="{F631F879-C192-BB89-5C8A-8369A5E93ABC}"/>
              </a:ext>
            </a:extLst>
          </p:cNvPr>
          <p:cNvSpPr/>
          <p:nvPr/>
        </p:nvSpPr>
        <p:spPr>
          <a:xfrm>
            <a:off x="1195207" y="8110771"/>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endParaRPr/>
          </a:p>
        </p:txBody>
      </p:sp>
      <p:sp>
        <p:nvSpPr>
          <p:cNvPr id="19" name="Line">
            <a:extLst>
              <a:ext uri="{FF2B5EF4-FFF2-40B4-BE49-F238E27FC236}">
                <a16:creationId xmlns:a16="http://schemas.microsoft.com/office/drawing/2014/main" id="{24EB05C1-2340-E3ED-EBFD-8A54076669E0}"/>
              </a:ext>
            </a:extLst>
          </p:cNvPr>
          <p:cNvSpPr/>
          <p:nvPr/>
        </p:nvSpPr>
        <p:spPr>
          <a:xfrm>
            <a:off x="1195207" y="9378674"/>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endParaRPr/>
          </a:p>
        </p:txBody>
      </p:sp>
      <p:sp>
        <p:nvSpPr>
          <p:cNvPr id="20" name="Line">
            <a:extLst>
              <a:ext uri="{FF2B5EF4-FFF2-40B4-BE49-F238E27FC236}">
                <a16:creationId xmlns:a16="http://schemas.microsoft.com/office/drawing/2014/main" id="{FDD87B55-62C6-BA2D-16FD-A9AEEB9B4D66}"/>
              </a:ext>
            </a:extLst>
          </p:cNvPr>
          <p:cNvSpPr/>
          <p:nvPr/>
        </p:nvSpPr>
        <p:spPr>
          <a:xfrm>
            <a:off x="1195207" y="10583077"/>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endParaRPr/>
          </a:p>
        </p:txBody>
      </p:sp>
      <p:sp>
        <p:nvSpPr>
          <p:cNvPr id="21" name="Line">
            <a:extLst>
              <a:ext uri="{FF2B5EF4-FFF2-40B4-BE49-F238E27FC236}">
                <a16:creationId xmlns:a16="http://schemas.microsoft.com/office/drawing/2014/main" id="{FE30F340-9088-263A-3C27-74E646154500}"/>
              </a:ext>
            </a:extLst>
          </p:cNvPr>
          <p:cNvSpPr/>
          <p:nvPr/>
        </p:nvSpPr>
        <p:spPr>
          <a:xfrm>
            <a:off x="1195207" y="11848471"/>
            <a:ext cx="22475219" cy="1"/>
          </a:xfrm>
          <a:prstGeom prst="line">
            <a:avLst/>
          </a:prstGeom>
          <a:ln w="25400">
            <a:solidFill>
              <a:srgbClr val="A7A7A7"/>
            </a:solidFill>
            <a:custDash>
              <a:ds d="200000" sp="200000"/>
            </a:custDash>
            <a:miter lim="400000"/>
          </a:ln>
          <a:effectLst>
            <a:outerShdw blurRad="25400" dist="12700" dir="5400000" rotWithShape="0">
              <a:srgbClr val="000000">
                <a:alpha val="38000"/>
              </a:srgbClr>
            </a:outerShdw>
          </a:effectLst>
        </p:spPr>
        <p:txBody>
          <a:bodyPr lIns="78283" tIns="78283" rIns="78283" bIns="78283"/>
          <a:lstStyle/>
          <a:p>
            <a:endParaRPr/>
          </a:p>
        </p:txBody>
      </p:sp>
      <p:pic>
        <p:nvPicPr>
          <p:cNvPr id="2" name="Picture 1">
            <a:extLst>
              <a:ext uri="{FF2B5EF4-FFF2-40B4-BE49-F238E27FC236}">
                <a16:creationId xmlns:a16="http://schemas.microsoft.com/office/drawing/2014/main" id="{29E11CA8-4453-E45E-52E7-350C9BBC5264}"/>
              </a:ext>
            </a:extLst>
          </p:cNvPr>
          <p:cNvPicPr>
            <a:picLocks noChangeAspect="1"/>
          </p:cNvPicPr>
          <p:nvPr/>
        </p:nvPicPr>
        <p:blipFill>
          <a:blip r:embed="rId2"/>
          <a:stretch>
            <a:fillRect/>
          </a:stretch>
        </p:blipFill>
        <p:spPr>
          <a:xfrm>
            <a:off x="21750300" y="95507"/>
            <a:ext cx="2280132" cy="2185127"/>
          </a:xfrm>
          <a:prstGeom prst="rect">
            <a:avLst/>
          </a:prstGeom>
        </p:spPr>
      </p:pic>
    </p:spTree>
    <p:extLst>
      <p:ext uri="{BB962C8B-B14F-4D97-AF65-F5344CB8AC3E}">
        <p14:creationId xmlns:p14="http://schemas.microsoft.com/office/powerpoint/2010/main" val="1104293324"/>
      </p:ext>
    </p:extLst>
  </p:cSld>
  <p:clrMapOvr>
    <a:masterClrMapping/>
  </p:clrMapOvr>
  <p:transition spd="med"/>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Calibri"/>
        <a:ea typeface="Calibri"/>
        <a:cs typeface="Calibri"/>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01600" dist="12700" dir="2700000" rotWithShape="0">
              <a:srgbClr val="000000"/>
            </a:outerShdw>
          </a:effectLst>
        </a:effectStyle>
        <a:effectStyle>
          <a:effectLst>
            <a:outerShdw blurRad="101600" dist="12700" dir="2700000" rotWithShape="0">
              <a:srgbClr val="000000"/>
            </a:outerShdw>
          </a:effectLst>
        </a:effectStyle>
        <a:effectStyle>
          <a:effectLst>
            <a:outerShdw blurRad="508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101600" dist="12700" dir="2700000" rotWithShape="0">
            <a:srgbClr val="000000"/>
          </a:outerShdw>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8283" tIns="78283" rIns="78283" bIns="78283" numCol="1" spcCol="38100" rtlCol="0" anchor="t">
        <a:spAutoFit/>
      </a:bodyPr>
      <a:lstStyle>
        <a:defPPr marL="0" marR="0" indent="0" algn="l" defTabSz="1662545"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286</TotalTime>
  <Words>384</Words>
  <Application>Microsoft Office PowerPoint</Application>
  <PresentationFormat>Custom</PresentationFormat>
  <Paragraphs>53</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Black</vt:lpstr>
      <vt:lpstr>Calibri</vt:lpstr>
      <vt:lpstr>Open Sans</vt:lpstr>
      <vt:lpstr>Open Sans Semibold</vt:lpstr>
      <vt:lpstr>Verdana</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Kamal Mehra</dc:creator>
  <cp:lastModifiedBy>HP</cp:lastModifiedBy>
  <cp:revision>45</cp:revision>
  <dcterms:modified xsi:type="dcterms:W3CDTF">2025-12-20T12:38:49Z</dcterms:modified>
</cp:coreProperties>
</file>