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5" r:id="rId4"/>
    <p:sldId id="276" r:id="rId5"/>
    <p:sldId id="258" r:id="rId6"/>
    <p:sldId id="291" r:id="rId7"/>
    <p:sldId id="292" r:id="rId8"/>
    <p:sldId id="293" r:id="rId9"/>
    <p:sldId id="294" r:id="rId10"/>
    <p:sldId id="295" r:id="rId11"/>
    <p:sldId id="296" r:id="rId12"/>
    <p:sldId id="274"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1DC51-CEDD-4D25-867D-3537CDD59D01}" v="32" dt="2025-09-15T11:26:09.93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p:cViewPr varScale="1">
        <p:scale>
          <a:sx n="53" d="100"/>
          <a:sy n="53" d="100"/>
        </p:scale>
        <p:origin x="738"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modSld">
      <pc:chgData name="CHARAN SINGH" userId="cf93d647e8583ced" providerId="LiveId" clId="{0369EAA2-502D-4E43-A93D-DD36393BC89F}" dt="2025-09-15T11:26:09.930" v="71"/>
      <pc:docMkLst>
        <pc:docMk/>
      </pc:docMkLst>
      <pc:sldChg chg="modSp mod">
        <pc:chgData name="CHARAN SINGH" userId="cf93d647e8583ced" providerId="LiveId" clId="{0369EAA2-502D-4E43-A93D-DD36393BC89F}" dt="2025-09-12T07:22:21.175" v="2"/>
        <pc:sldMkLst>
          <pc:docMk/>
          <pc:sldMk cId="0" sldId="256"/>
        </pc:sldMkLst>
        <pc:spChg chg="mod">
          <ac:chgData name="CHARAN SINGH" userId="cf93d647e8583ced" providerId="LiveId" clId="{0369EAA2-502D-4E43-A93D-DD36393BC89F}" dt="2025-09-12T07:21:27.431" v="0" actId="1076"/>
          <ac:spMkLst>
            <pc:docMk/>
            <pc:sldMk cId="0" sldId="256"/>
            <ac:spMk id="4" creationId="{2E9EC43E-C7B1-EF48-5F3B-E2AF3723BE8A}"/>
          </ac:spMkLst>
        </pc:spChg>
        <pc:spChg chg="mod">
          <ac:chgData name="CHARAN SINGH" userId="cf93d647e8583ced" providerId="LiveId" clId="{0369EAA2-502D-4E43-A93D-DD36393BC89F}" dt="2025-09-12T07:22:12.610" v="1" actId="1076"/>
          <ac:spMkLst>
            <pc:docMk/>
            <pc:sldMk cId="0" sldId="256"/>
            <ac:spMk id="83" creationId="{00000000-0000-0000-0000-000000000000}"/>
          </ac:spMkLst>
        </pc:spChg>
        <pc:spChg chg="mod">
          <ac:chgData name="CHARAN SINGH" userId="cf93d647e8583ced" providerId="LiveId" clId="{0369EAA2-502D-4E43-A93D-DD36393BC89F}" dt="2025-09-12T07:22:21.175" v="2"/>
          <ac:spMkLst>
            <pc:docMk/>
            <pc:sldMk cId="0" sldId="256"/>
            <ac:spMk id="84" creationId="{00000000-0000-0000-0000-000000000000}"/>
          </ac:spMkLst>
        </pc:spChg>
      </pc:sldChg>
      <pc:sldChg chg="modSp mod">
        <pc:chgData name="CHARAN SINGH" userId="cf93d647e8583ced" providerId="LiveId" clId="{0369EAA2-502D-4E43-A93D-DD36393BC89F}" dt="2025-09-15T11:21:03.884" v="33"/>
        <pc:sldMkLst>
          <pc:docMk/>
          <pc:sldMk cId="0" sldId="257"/>
        </pc:sldMkLst>
        <pc:spChg chg="mod">
          <ac:chgData name="CHARAN SINGH" userId="cf93d647e8583ced" providerId="LiveId" clId="{0369EAA2-502D-4E43-A93D-DD36393BC89F}" dt="2025-09-15T11:21:03.884" v="33"/>
          <ac:spMkLst>
            <pc:docMk/>
            <pc:sldMk cId="0" sldId="257"/>
            <ac:spMk id="2" creationId="{320D5963-5616-DE9C-DD87-2C9C0B0FB324}"/>
          </ac:spMkLst>
        </pc:spChg>
        <pc:spChg chg="mod">
          <ac:chgData name="CHARAN SINGH" userId="cf93d647e8583ced" providerId="LiveId" clId="{0369EAA2-502D-4E43-A93D-DD36393BC89F}" dt="2025-09-15T11:20:04.858" v="30" actId="20577"/>
          <ac:spMkLst>
            <pc:docMk/>
            <pc:sldMk cId="0" sldId="257"/>
            <ac:spMk id="6" creationId="{D3DB3725-B6EF-8DE8-0BDC-B71D6415B706}"/>
          </ac:spMkLst>
        </pc:spChg>
      </pc:sldChg>
      <pc:sldChg chg="modSp">
        <pc:chgData name="CHARAN SINGH" userId="cf93d647e8583ced" providerId="LiveId" clId="{0369EAA2-502D-4E43-A93D-DD36393BC89F}" dt="2025-09-12T07:24:12.482" v="13"/>
        <pc:sldMkLst>
          <pc:docMk/>
          <pc:sldMk cId="0" sldId="258"/>
        </pc:sldMkLst>
        <pc:spChg chg="mod">
          <ac:chgData name="CHARAN SINGH" userId="cf93d647e8583ced" providerId="LiveId" clId="{0369EAA2-502D-4E43-A93D-DD36393BC89F}" dt="2025-09-12T07:24:05.366" v="12"/>
          <ac:spMkLst>
            <pc:docMk/>
            <pc:sldMk cId="0" sldId="258"/>
            <ac:spMk id="9" creationId="{FCB9E74C-D255-2DB2-82AD-DD44C6B084D8}"/>
          </ac:spMkLst>
        </pc:spChg>
        <pc:spChg chg="mod">
          <ac:chgData name="CHARAN SINGH" userId="cf93d647e8583ced" providerId="LiveId" clId="{0369EAA2-502D-4E43-A93D-DD36393BC89F}" dt="2025-09-12T07:24:12.482" v="13"/>
          <ac:spMkLst>
            <pc:docMk/>
            <pc:sldMk cId="0" sldId="258"/>
            <ac:spMk id="10" creationId="{C53A0304-A326-4547-452C-71E9F43559D7}"/>
          </ac:spMkLst>
        </pc:spChg>
      </pc:sldChg>
      <pc:sldChg chg="modSp mod">
        <pc:chgData name="CHARAN SINGH" userId="cf93d647e8583ced" providerId="LiveId" clId="{0369EAA2-502D-4E43-A93D-DD36393BC89F}" dt="2025-09-12T07:32:58.919" v="28" actId="14100"/>
        <pc:sldMkLst>
          <pc:docMk/>
          <pc:sldMk cId="0" sldId="274"/>
        </pc:sldMkLst>
        <pc:spChg chg="mod">
          <ac:chgData name="CHARAN SINGH" userId="cf93d647e8583ced" providerId="LiveId" clId="{0369EAA2-502D-4E43-A93D-DD36393BC89F}" dt="2025-09-12T07:32:58.919" v="28" actId="14100"/>
          <ac:spMkLst>
            <pc:docMk/>
            <pc:sldMk cId="0" sldId="274"/>
            <ac:spMk id="2" creationId="{E9A6B61E-3BFB-8B6A-B54D-9BFC4C887C61}"/>
          </ac:spMkLst>
        </pc:spChg>
      </pc:sldChg>
      <pc:sldChg chg="modSp mod">
        <pc:chgData name="CHARAN SINGH" userId="cf93d647e8583ced" providerId="LiveId" clId="{0369EAA2-502D-4E43-A93D-DD36393BC89F}" dt="2025-09-15T11:26:09.930" v="71"/>
        <pc:sldMkLst>
          <pc:docMk/>
          <pc:sldMk cId="3173233629" sldId="275"/>
        </pc:sldMkLst>
        <pc:spChg chg="mod">
          <ac:chgData name="CHARAN SINGH" userId="cf93d647e8583ced" providerId="LiveId" clId="{0369EAA2-502D-4E43-A93D-DD36393BC89F}" dt="2025-09-15T11:26:09.930" v="71"/>
          <ac:spMkLst>
            <pc:docMk/>
            <pc:sldMk cId="3173233629" sldId="275"/>
            <ac:spMk id="22" creationId="{2227DBE3-C6B3-1EC1-6690-5AB372B51153}"/>
          </ac:spMkLst>
        </pc:spChg>
      </pc:sldChg>
      <pc:sldChg chg="modSp">
        <pc:chgData name="CHARAN SINGH" userId="cf93d647e8583ced" providerId="LiveId" clId="{0369EAA2-502D-4E43-A93D-DD36393BC89F}" dt="2025-09-12T07:23:40.553" v="11"/>
        <pc:sldMkLst>
          <pc:docMk/>
          <pc:sldMk cId="3433692845" sldId="276"/>
        </pc:sldMkLst>
        <pc:spChg chg="mod">
          <ac:chgData name="CHARAN SINGH" userId="cf93d647e8583ced" providerId="LiveId" clId="{0369EAA2-502D-4E43-A93D-DD36393BC89F}" dt="2025-09-12T07:23:40.553" v="11"/>
          <ac:spMkLst>
            <pc:docMk/>
            <pc:sldMk cId="3433692845" sldId="276"/>
            <ac:spMk id="3" creationId="{5BDA02DF-461E-06A7-3B8E-2988932644D8}"/>
          </ac:spMkLst>
        </pc:spChg>
      </pc:sldChg>
      <pc:sldChg chg="modSp">
        <pc:chgData name="CHARAN SINGH" userId="cf93d647e8583ced" providerId="LiveId" clId="{0369EAA2-502D-4E43-A93D-DD36393BC89F}" dt="2025-09-12T07:24:39.083" v="15"/>
        <pc:sldMkLst>
          <pc:docMk/>
          <pc:sldMk cId="1435362416" sldId="291"/>
        </pc:sldMkLst>
        <pc:spChg chg="mod">
          <ac:chgData name="CHARAN SINGH" userId="cf93d647e8583ced" providerId="LiveId" clId="{0369EAA2-502D-4E43-A93D-DD36393BC89F}" dt="2025-09-12T07:24:34.356" v="14"/>
          <ac:spMkLst>
            <pc:docMk/>
            <pc:sldMk cId="1435362416" sldId="291"/>
            <ac:spMk id="9" creationId="{1C2881F9-9ED3-D02B-F79B-A32E442D649B}"/>
          </ac:spMkLst>
        </pc:spChg>
        <pc:spChg chg="mod">
          <ac:chgData name="CHARAN SINGH" userId="cf93d647e8583ced" providerId="LiveId" clId="{0369EAA2-502D-4E43-A93D-DD36393BC89F}" dt="2025-09-12T07:24:39.083" v="15"/>
          <ac:spMkLst>
            <pc:docMk/>
            <pc:sldMk cId="1435362416" sldId="291"/>
            <ac:spMk id="10" creationId="{CA917402-CAEA-6BBB-B11A-4150CFF4A432}"/>
          </ac:spMkLst>
        </pc:spChg>
      </pc:sldChg>
      <pc:sldChg chg="modSp">
        <pc:chgData name="CHARAN SINGH" userId="cf93d647e8583ced" providerId="LiveId" clId="{0369EAA2-502D-4E43-A93D-DD36393BC89F}" dt="2025-09-12T07:24:54.850" v="18"/>
        <pc:sldMkLst>
          <pc:docMk/>
          <pc:sldMk cId="772173246" sldId="292"/>
        </pc:sldMkLst>
        <pc:spChg chg="mod">
          <ac:chgData name="CHARAN SINGH" userId="cf93d647e8583ced" providerId="LiveId" clId="{0369EAA2-502D-4E43-A93D-DD36393BC89F}" dt="2025-09-12T07:24:45.383" v="16"/>
          <ac:spMkLst>
            <pc:docMk/>
            <pc:sldMk cId="772173246" sldId="292"/>
            <ac:spMk id="2" creationId="{8C6092F2-B8FE-7D8F-43F0-E5BE577C4E17}"/>
          </ac:spMkLst>
        </pc:spChg>
        <pc:spChg chg="mod">
          <ac:chgData name="CHARAN SINGH" userId="cf93d647e8583ced" providerId="LiveId" clId="{0369EAA2-502D-4E43-A93D-DD36393BC89F}" dt="2025-09-12T07:24:54.850" v="18"/>
          <ac:spMkLst>
            <pc:docMk/>
            <pc:sldMk cId="772173246" sldId="292"/>
            <ac:spMk id="3" creationId="{E8A64B50-42A4-2E00-693C-F89C84E8EA95}"/>
          </ac:spMkLst>
        </pc:spChg>
        <pc:spChg chg="mod">
          <ac:chgData name="CHARAN SINGH" userId="cf93d647e8583ced" providerId="LiveId" clId="{0369EAA2-502D-4E43-A93D-DD36393BC89F}" dt="2025-09-12T07:24:50.003" v="17"/>
          <ac:spMkLst>
            <pc:docMk/>
            <pc:sldMk cId="772173246" sldId="292"/>
            <ac:spMk id="4" creationId="{1D2031FC-5B1E-5B59-FB3A-BE6A4EF2BDCE}"/>
          </ac:spMkLst>
        </pc:spChg>
      </pc:sldChg>
      <pc:sldChg chg="modSp">
        <pc:chgData name="CHARAN SINGH" userId="cf93d647e8583ced" providerId="LiveId" clId="{0369EAA2-502D-4E43-A93D-DD36393BC89F}" dt="2025-09-12T07:25:51.632" v="20"/>
        <pc:sldMkLst>
          <pc:docMk/>
          <pc:sldMk cId="2285843409" sldId="293"/>
        </pc:sldMkLst>
        <pc:spChg chg="mod">
          <ac:chgData name="CHARAN SINGH" userId="cf93d647e8583ced" providerId="LiveId" clId="{0369EAA2-502D-4E43-A93D-DD36393BC89F}" dt="2025-09-12T07:25:46.918" v="19"/>
          <ac:spMkLst>
            <pc:docMk/>
            <pc:sldMk cId="2285843409" sldId="293"/>
            <ac:spMk id="2" creationId="{BCB0D880-0F08-0D51-154C-C0D0BF062562}"/>
          </ac:spMkLst>
        </pc:spChg>
        <pc:spChg chg="mod">
          <ac:chgData name="CHARAN SINGH" userId="cf93d647e8583ced" providerId="LiveId" clId="{0369EAA2-502D-4E43-A93D-DD36393BC89F}" dt="2025-09-12T07:25:51.632" v="20"/>
          <ac:spMkLst>
            <pc:docMk/>
            <pc:sldMk cId="2285843409" sldId="293"/>
            <ac:spMk id="4" creationId="{53E01086-1631-8BF3-6865-2AE310ACCDE1}"/>
          </ac:spMkLst>
        </pc:spChg>
      </pc:sldChg>
      <pc:sldChg chg="modSp mod">
        <pc:chgData name="CHARAN SINGH" userId="cf93d647e8583ced" providerId="LiveId" clId="{0369EAA2-502D-4E43-A93D-DD36393BC89F}" dt="2025-09-12T07:31:46.793" v="23"/>
        <pc:sldMkLst>
          <pc:docMk/>
          <pc:sldMk cId="3188139113" sldId="294"/>
        </pc:sldMkLst>
        <pc:spChg chg="mod">
          <ac:chgData name="CHARAN SINGH" userId="cf93d647e8583ced" providerId="LiveId" clId="{0369EAA2-502D-4E43-A93D-DD36393BC89F}" dt="2025-09-12T07:31:46.793" v="23"/>
          <ac:spMkLst>
            <pc:docMk/>
            <pc:sldMk cId="3188139113" sldId="294"/>
            <ac:spMk id="9" creationId="{A3BA8CF2-4CA2-43C1-ED67-1B95C7C8F534}"/>
          </ac:spMkLst>
        </pc:spChg>
        <pc:spChg chg="mod">
          <ac:chgData name="CHARAN SINGH" userId="cf93d647e8583ced" providerId="LiveId" clId="{0369EAA2-502D-4E43-A93D-DD36393BC89F}" dt="2025-09-12T07:31:36.165" v="22"/>
          <ac:spMkLst>
            <pc:docMk/>
            <pc:sldMk cId="3188139113" sldId="294"/>
            <ac:spMk id="10" creationId="{D6312408-3F45-ABD3-3628-E9670EF8FBC2}"/>
          </ac:spMkLst>
        </pc:spChg>
      </pc:sldChg>
      <pc:sldChg chg="modSp">
        <pc:chgData name="CHARAN SINGH" userId="cf93d647e8583ced" providerId="LiveId" clId="{0369EAA2-502D-4E43-A93D-DD36393BC89F}" dt="2025-09-12T07:32:01.502" v="24"/>
        <pc:sldMkLst>
          <pc:docMk/>
          <pc:sldMk cId="1381446963" sldId="295"/>
        </pc:sldMkLst>
        <pc:spChg chg="mod">
          <ac:chgData name="CHARAN SINGH" userId="cf93d647e8583ced" providerId="LiveId" clId="{0369EAA2-502D-4E43-A93D-DD36393BC89F}" dt="2025-09-12T07:32:01.502" v="24"/>
          <ac:spMkLst>
            <pc:docMk/>
            <pc:sldMk cId="1381446963" sldId="295"/>
            <ac:spMk id="3" creationId="{3C1A7EFC-B3D9-0AA8-3405-0A033B3D6899}"/>
          </ac:spMkLst>
        </pc:spChg>
      </pc:sldChg>
      <pc:sldChg chg="modSp">
        <pc:chgData name="CHARAN SINGH" userId="cf93d647e8583ced" providerId="LiveId" clId="{0369EAA2-502D-4E43-A93D-DD36393BC89F}" dt="2025-09-12T07:32:34.247" v="25"/>
        <pc:sldMkLst>
          <pc:docMk/>
          <pc:sldMk cId="2194721440" sldId="296"/>
        </pc:sldMkLst>
        <pc:spChg chg="mod">
          <ac:chgData name="CHARAN SINGH" userId="cf93d647e8583ced" providerId="LiveId" clId="{0369EAA2-502D-4E43-A93D-DD36393BC89F}" dt="2025-09-12T07:32:34.247" v="25"/>
          <ac:spMkLst>
            <pc:docMk/>
            <pc:sldMk cId="2194721440" sldId="296"/>
            <ac:spMk id="2" creationId="{4A6D51C0-C4D3-9C51-6860-519FB0F182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3"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3</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2088" r="2088"/>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25400" y="-25400"/>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79" name="PPT 2 -"/>
          <p:cNvSpPr txBox="1"/>
          <p:nvPr/>
        </p:nvSpPr>
        <p:spPr>
          <a:xfrm>
            <a:off x="21547199" y="12813338"/>
            <a:ext cx="140640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2 -</a:t>
            </a:r>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1"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a:t>
            </a:fld>
            <a:endParaRPr/>
          </a:p>
        </p:txBody>
      </p:sp>
      <p:sp>
        <p:nvSpPr>
          <p:cNvPr id="83" name="Shape"/>
          <p:cNvSpPr/>
          <p:nvPr/>
        </p:nvSpPr>
        <p:spPr>
          <a:xfrm>
            <a:off x="576015" y="3855446"/>
            <a:ext cx="13772463" cy="35196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200259" y="4083124"/>
            <a:ext cx="9740888" cy="2127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2438400">
              <a:defRPr sz="6400" b="1">
                <a:solidFill>
                  <a:srgbClr val="FFFFFF"/>
                </a:solidFill>
                <a:latin typeface="Open Sans"/>
                <a:ea typeface="Open Sans"/>
                <a:cs typeface="Open Sans"/>
                <a:sym typeface="Open Sans"/>
              </a:defRPr>
            </a:pPr>
            <a:r>
              <a:rPr lang="hi-IN" dirty="0"/>
              <a:t>पाठ 3
संक्रामक रोग और सावधानियां</a:t>
            </a:r>
            <a:endParaRPr lang="en-US"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539200" y="12813338"/>
            <a:ext cx="1879600" cy="902664"/>
            <a:chOff x="0" y="0"/>
            <a:chExt cx="1879600" cy="902662"/>
          </a:xfrm>
        </p:grpSpPr>
        <p:sp>
          <p:nvSpPr>
            <p:cNvPr id="91" name="PPT 2 - 1"/>
            <p:cNvSpPr txBox="1"/>
            <p:nvPr/>
          </p:nvSpPr>
          <p:spPr>
            <a:xfrm>
              <a:off x="76884"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 </a:t>
              </a:r>
              <a:r>
                <a:rPr lang="en-US" b="1" dirty="0">
                  <a:solidFill>
                    <a:schemeClr val="bg1"/>
                  </a:solidFill>
                </a:rPr>
                <a:t>3 - 1</a:t>
              </a:r>
              <a:endParaRPr b="1" dirty="0">
                <a:solidFill>
                  <a:schemeClr val="bg1"/>
                </a:solidFill>
              </a:endParaRPr>
            </a:p>
          </p:txBody>
        </p:sp>
        <p:sp>
          <p:nvSpPr>
            <p:cNvPr id="92"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661216" y="338057"/>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a:t>
            </a:r>
            <a:r>
              <a:rPr lang="hi-IN" sz="4800" dirty="0">
                <a:latin typeface="Arial Black" panose="020B0A04020102020204" pitchFamily="34" charset="0"/>
              </a:rPr>
              <a:t>चिकित्सा प्रथम उत्तरदाता</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B16F82BD-8032-3BB8-4103-0931BAAC6EBA}"/>
              </a:ext>
            </a:extLst>
          </p:cNvPr>
          <p:cNvSpPr txBox="1"/>
          <p:nvPr/>
        </p:nvSpPr>
        <p:spPr>
          <a:xfrm>
            <a:off x="602390" y="12905671"/>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bg1"/>
                </a:solidFill>
              </a:rPr>
              <a:t>NDRF</a:t>
            </a:r>
            <a:r>
              <a:rPr dirty="0">
                <a:solidFill>
                  <a:schemeClr val="bg1"/>
                </a:solidFill>
              </a:rPr>
              <a:t> | </a:t>
            </a:r>
            <a:r>
              <a:rPr lang="en-US" dirty="0">
                <a:solidFill>
                  <a:schemeClr val="bg1"/>
                </a:solidFill>
              </a:rPr>
              <a:t>MFR</a:t>
            </a:r>
            <a:r>
              <a:rPr dirty="0">
                <a:solidFill>
                  <a:schemeClr val="bg1"/>
                </a:solidFill>
              </a:rPr>
              <a:t> | INDIA</a:t>
            </a:r>
          </a:p>
        </p:txBody>
      </p:sp>
      <p:pic>
        <p:nvPicPr>
          <p:cNvPr id="7" name="Picture 6">
            <a:extLst>
              <a:ext uri="{FF2B5EF4-FFF2-40B4-BE49-F238E27FC236}">
                <a16:creationId xmlns:a16="http://schemas.microsoft.com/office/drawing/2014/main" id="{D780CC8D-5244-7875-86D3-B3C8D17A80CA}"/>
              </a:ext>
            </a:extLst>
          </p:cNvPr>
          <p:cNvPicPr>
            <a:picLocks noChangeAspect="1"/>
          </p:cNvPicPr>
          <p:nvPr/>
        </p:nvPicPr>
        <p:blipFill>
          <a:blip r:embed="rId5"/>
          <a:stretch>
            <a:fillRect/>
          </a:stretch>
        </p:blipFill>
        <p:spPr>
          <a:xfrm>
            <a:off x="21724900" y="-25402"/>
            <a:ext cx="2633700" cy="2523963"/>
          </a:xfrm>
          <a:prstGeom prst="rect">
            <a:avLst/>
          </a:prstGeom>
        </p:spPr>
      </p:pic>
      <p:sp>
        <p:nvSpPr>
          <p:cNvPr id="2" name="TextBox 1">
            <a:extLst>
              <a:ext uri="{FF2B5EF4-FFF2-40B4-BE49-F238E27FC236}">
                <a16:creationId xmlns:a16="http://schemas.microsoft.com/office/drawing/2014/main" id="{AC5EC712-4450-43FC-B492-DEDE81C3F3DA}"/>
              </a:ext>
            </a:extLst>
          </p:cNvPr>
          <p:cNvSpPr txBox="1"/>
          <p:nvPr/>
        </p:nvSpPr>
        <p:spPr>
          <a:xfrm>
            <a:off x="2346052" y="9477702"/>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pdf" descr="image.pdf">
            <a:extLst>
              <a:ext uri="{FF2B5EF4-FFF2-40B4-BE49-F238E27FC236}">
                <a16:creationId xmlns:a16="http://schemas.microsoft.com/office/drawing/2014/main" id="{6BD91D68-DAC2-8AC0-7041-1ABEFA67160D}"/>
              </a:ext>
            </a:extLst>
          </p:cNvPr>
          <p:cNvPicPr>
            <a:picLocks noChangeAspect="1"/>
          </p:cNvPicPr>
          <p:nvPr/>
        </p:nvPicPr>
        <p:blipFill>
          <a:blip r:embed="rId2"/>
          <a:srcRect b="19198"/>
          <a:stretch>
            <a:fillRect/>
          </a:stretch>
        </p:blipFill>
        <p:spPr>
          <a:xfrm>
            <a:off x="971154" y="4808533"/>
            <a:ext cx="7543593" cy="7495070"/>
          </a:xfrm>
          <a:prstGeom prst="rect">
            <a:avLst/>
          </a:prstGeom>
          <a:ln w="12700">
            <a:miter lim="400000"/>
          </a:ln>
        </p:spPr>
      </p:pic>
      <p:sp>
        <p:nvSpPr>
          <p:cNvPr id="3" name="DANGER">
            <a:extLst>
              <a:ext uri="{FF2B5EF4-FFF2-40B4-BE49-F238E27FC236}">
                <a16:creationId xmlns:a16="http://schemas.microsoft.com/office/drawing/2014/main" id="{3C1A7EFC-B3D9-0AA8-3405-0A033B3D6899}"/>
              </a:ext>
            </a:extLst>
          </p:cNvPr>
          <p:cNvSpPr txBox="1"/>
          <p:nvPr/>
        </p:nvSpPr>
        <p:spPr>
          <a:xfrm>
            <a:off x="1065609" y="2574080"/>
            <a:ext cx="7449138"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FFFFFF"/>
                </a:solidFill>
                <a:latin typeface="Open Sans"/>
                <a:ea typeface="Open Sans"/>
                <a:cs typeface="Open Sans"/>
                <a:sym typeface="Open Sans"/>
              </a:defRPr>
            </a:lvl1pPr>
          </a:lstStyle>
          <a:p>
            <a:r>
              <a:rPr lang="hi-IN" dirty="0">
                <a:solidFill>
                  <a:srgbClr val="FF0000"/>
                </a:solidFill>
              </a:rPr>
              <a:t>ख़तरा</a:t>
            </a:r>
            <a:endParaRPr dirty="0">
              <a:solidFill>
                <a:srgbClr val="FF0000"/>
              </a:solidFill>
            </a:endParaRPr>
          </a:p>
        </p:txBody>
      </p:sp>
      <p:sp>
        <p:nvSpPr>
          <p:cNvPr id="4" name="All bodily fluids are considered infectious and you must take appropriate precautions for all patients at all times!">
            <a:extLst>
              <a:ext uri="{FF2B5EF4-FFF2-40B4-BE49-F238E27FC236}">
                <a16:creationId xmlns:a16="http://schemas.microsoft.com/office/drawing/2014/main" id="{08DEAEAE-2CA1-AD7C-C260-A89CCFAC0416}"/>
              </a:ext>
            </a:extLst>
          </p:cNvPr>
          <p:cNvSpPr txBox="1"/>
          <p:nvPr/>
        </p:nvSpPr>
        <p:spPr>
          <a:xfrm>
            <a:off x="9551225" y="6267941"/>
            <a:ext cx="12804531" cy="4097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spcBef>
                <a:spcPts val="5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r>
              <a:rPr lang="hi-IN" dirty="0">
                <a:solidFill>
                  <a:schemeClr val="tx1"/>
                </a:solidFill>
              </a:rPr>
              <a:t>सभी शारीरिक तरल पदार्थों को संक्रामक माना जाता है और आपको हर समय सभी रोगियों के लिए उचित सावधानी बरतनी चाहिए!</a:t>
            </a:r>
            <a:endParaRPr dirty="0">
              <a:solidFill>
                <a:schemeClr val="tx1"/>
              </a:solidFill>
            </a:endParaRPr>
          </a:p>
        </p:txBody>
      </p:sp>
      <p:pic>
        <p:nvPicPr>
          <p:cNvPr id="5" name="Picture 4">
            <a:extLst>
              <a:ext uri="{FF2B5EF4-FFF2-40B4-BE49-F238E27FC236}">
                <a16:creationId xmlns:a16="http://schemas.microsoft.com/office/drawing/2014/main" id="{47217F4C-0885-0402-8E00-AB21B7D56BCC}"/>
              </a:ext>
            </a:extLst>
          </p:cNvPr>
          <p:cNvPicPr>
            <a:picLocks noChangeAspect="1"/>
          </p:cNvPicPr>
          <p:nvPr/>
        </p:nvPicPr>
        <p:blipFill>
          <a:blip r:embed="rId3"/>
          <a:stretch>
            <a:fillRect/>
          </a:stretch>
        </p:blipFill>
        <p:spPr>
          <a:xfrm>
            <a:off x="21750300" y="50117"/>
            <a:ext cx="2633700" cy="2523963"/>
          </a:xfrm>
          <a:prstGeom prst="rect">
            <a:avLst/>
          </a:prstGeom>
        </p:spPr>
      </p:pic>
    </p:spTree>
    <p:extLst>
      <p:ext uri="{BB962C8B-B14F-4D97-AF65-F5344CB8AC3E}">
        <p14:creationId xmlns:p14="http://schemas.microsoft.com/office/powerpoint/2010/main" val="13814469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ways discard contaminated items properly so YOU don’t get infected!">
            <a:extLst>
              <a:ext uri="{FF2B5EF4-FFF2-40B4-BE49-F238E27FC236}">
                <a16:creationId xmlns:a16="http://schemas.microsoft.com/office/drawing/2014/main" id="{4A6D51C0-C4D3-9C51-6860-519FB0F18252}"/>
              </a:ext>
            </a:extLst>
          </p:cNvPr>
          <p:cNvSpPr txBox="1"/>
          <p:nvPr/>
        </p:nvSpPr>
        <p:spPr>
          <a:xfrm>
            <a:off x="8014069" y="4254998"/>
            <a:ext cx="8355863" cy="3112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1896340">
              <a:spcBef>
                <a:spcPts val="5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r>
              <a:rPr lang="hi-IN" dirty="0">
                <a:solidFill>
                  <a:schemeClr val="tx1"/>
                </a:solidFill>
              </a:rPr>
              <a:t>हमेशा दूषित वस्तुओं को ठीक से त्यागें ताकि आप संक्रमित न हों!</a:t>
            </a:r>
            <a:endParaRPr dirty="0">
              <a:solidFill>
                <a:schemeClr val="tx1"/>
              </a:solidFill>
            </a:endParaRPr>
          </a:p>
        </p:txBody>
      </p:sp>
      <p:pic>
        <p:nvPicPr>
          <p:cNvPr id="3" name="Picture 2">
            <a:extLst>
              <a:ext uri="{FF2B5EF4-FFF2-40B4-BE49-F238E27FC236}">
                <a16:creationId xmlns:a16="http://schemas.microsoft.com/office/drawing/2014/main" id="{757139CB-01F6-F774-3D7D-07AB1A4CA03B}"/>
              </a:ext>
            </a:extLst>
          </p:cNvPr>
          <p:cNvPicPr>
            <a:picLocks noChangeAspect="1"/>
          </p:cNvPicPr>
          <p:nvPr/>
        </p:nvPicPr>
        <p:blipFill>
          <a:blip r:embed="rId2"/>
          <a:stretch>
            <a:fillRect/>
          </a:stretch>
        </p:blipFill>
        <p:spPr>
          <a:xfrm>
            <a:off x="21750300" y="0"/>
            <a:ext cx="2633700" cy="2523963"/>
          </a:xfrm>
          <a:prstGeom prst="rect">
            <a:avLst/>
          </a:prstGeom>
        </p:spPr>
      </p:pic>
    </p:spTree>
    <p:extLst>
      <p:ext uri="{BB962C8B-B14F-4D97-AF65-F5344CB8AC3E}">
        <p14:creationId xmlns:p14="http://schemas.microsoft.com/office/powerpoint/2010/main" val="21947214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755500" y="1915775"/>
            <a:ext cx="67837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7200" b="1" dirty="0">
                <a:ln/>
                <a:solidFill>
                  <a:schemeClr val="accent6">
                    <a:lumMod val="75000"/>
                  </a:schemeClr>
                </a:solidFill>
              </a:rPr>
              <a:t>धन्यवाद</a:t>
            </a:r>
            <a:endParaRPr lang="en-US" sz="72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pic>
        <p:nvPicPr>
          <p:cNvPr id="4" name="Picture 3">
            <a:extLst>
              <a:ext uri="{FF2B5EF4-FFF2-40B4-BE49-F238E27FC236}">
                <a16:creationId xmlns:a16="http://schemas.microsoft.com/office/drawing/2014/main" id="{26BCE9B9-1CB0-39AF-434D-94E15B09E309}"/>
              </a:ext>
            </a:extLst>
          </p:cNvPr>
          <p:cNvPicPr>
            <a:picLocks noChangeAspect="1"/>
          </p:cNvPicPr>
          <p:nvPr/>
        </p:nvPicPr>
        <p:blipFill>
          <a:blip r:embed="rId4"/>
          <a:stretch>
            <a:fillRect/>
          </a:stretch>
        </p:blipFill>
        <p:spPr>
          <a:xfrm>
            <a:off x="21775043" y="66805"/>
            <a:ext cx="2633700" cy="252396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Define infectious disease.…">
            <a:extLst>
              <a:ext uri="{FF2B5EF4-FFF2-40B4-BE49-F238E27FC236}">
                <a16:creationId xmlns:a16="http://schemas.microsoft.com/office/drawing/2014/main" id="{320D5963-5616-DE9C-DD87-2C9C0B0FB324}"/>
              </a:ext>
            </a:extLst>
          </p:cNvPr>
          <p:cNvSpPr txBox="1"/>
          <p:nvPr/>
        </p:nvSpPr>
        <p:spPr>
          <a:xfrm>
            <a:off x="11467629" y="5131361"/>
            <a:ext cx="12338479" cy="5328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संक्रामक रोग को परिभाषित </a:t>
            </a:r>
            <a:r>
              <a:rPr lang="hi-IN" dirty="0">
                <a:solidFill>
                  <a:srgbClr val="FF0000"/>
                </a:solidFill>
              </a:rPr>
              <a:t>करना</a:t>
            </a:r>
            <a:r>
              <a:rPr lang="hi-IN" dirty="0"/>
              <a:t>।</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संक्रामक रोग के संचरण के दो साधनों का वर्णन </a:t>
            </a:r>
            <a:r>
              <a:rPr lang="hi-IN" dirty="0">
                <a:solidFill>
                  <a:srgbClr val="FF0000"/>
                </a:solidFill>
              </a:rPr>
              <a:t>करना</a:t>
            </a:r>
            <a:r>
              <a:rPr lang="hi-IN" dirty="0"/>
              <a:t> ।</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संक्रामक रोग  के आठ संकेतों और लक्षणों की सूची </a:t>
            </a:r>
            <a:r>
              <a:rPr lang="hi-IN" dirty="0">
                <a:solidFill>
                  <a:srgbClr val="FF0000"/>
                </a:solidFill>
              </a:rPr>
              <a:t>बनाना</a:t>
            </a:r>
            <a:r>
              <a:rPr lang="hi-IN" dirty="0"/>
              <a:t> ।</a:t>
            </a:r>
            <a:endParaRPr dirty="0"/>
          </a:p>
        </p:txBody>
      </p:sp>
      <p:grpSp>
        <p:nvGrpSpPr>
          <p:cNvPr id="3" name="Group">
            <a:extLst>
              <a:ext uri="{FF2B5EF4-FFF2-40B4-BE49-F238E27FC236}">
                <a16:creationId xmlns:a16="http://schemas.microsoft.com/office/drawing/2014/main" id="{525E3421-B770-D67B-B505-B634661B2501}"/>
              </a:ext>
            </a:extLst>
          </p:cNvPr>
          <p:cNvGrpSpPr/>
          <p:nvPr/>
        </p:nvGrpSpPr>
        <p:grpSpPr>
          <a:xfrm>
            <a:off x="9844663" y="4841461"/>
            <a:ext cx="1219201" cy="1681958"/>
            <a:chOff x="0" y="115975"/>
            <a:chExt cx="1219200" cy="1681957"/>
          </a:xfrm>
        </p:grpSpPr>
        <p:sp>
          <p:nvSpPr>
            <p:cNvPr id="5" name="Circle">
              <a:extLst>
                <a:ext uri="{FF2B5EF4-FFF2-40B4-BE49-F238E27FC236}">
                  <a16:creationId xmlns:a16="http://schemas.microsoft.com/office/drawing/2014/main" id="{53E608D0-447C-4381-4CFC-1FDF2EF8CD1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A225B2EF-9644-3ECA-56A9-7EF72F66EF9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50603F42-8AF4-8F82-B4E1-4F168675EEC2}"/>
              </a:ext>
            </a:extLst>
          </p:cNvPr>
          <p:cNvGrpSpPr/>
          <p:nvPr/>
        </p:nvGrpSpPr>
        <p:grpSpPr>
          <a:xfrm>
            <a:off x="9844663" y="6531313"/>
            <a:ext cx="1219201" cy="1681958"/>
            <a:chOff x="0" y="115975"/>
            <a:chExt cx="1219200" cy="1681957"/>
          </a:xfrm>
        </p:grpSpPr>
        <p:sp>
          <p:nvSpPr>
            <p:cNvPr id="17" name="Circle">
              <a:extLst>
                <a:ext uri="{FF2B5EF4-FFF2-40B4-BE49-F238E27FC236}">
                  <a16:creationId xmlns:a16="http://schemas.microsoft.com/office/drawing/2014/main" id="{2BC4D488-2B92-4391-3DF3-B93AE3690FB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E7F705C2-AA21-13A7-AE2A-B796DBB3E5EB}"/>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EDBD89D4-DCBA-DB33-D63D-EFF81E524A11}"/>
              </a:ext>
            </a:extLst>
          </p:cNvPr>
          <p:cNvGrpSpPr/>
          <p:nvPr/>
        </p:nvGrpSpPr>
        <p:grpSpPr>
          <a:xfrm>
            <a:off x="9844663" y="9005868"/>
            <a:ext cx="1219201" cy="1681958"/>
            <a:chOff x="0" y="115975"/>
            <a:chExt cx="1219200" cy="1681957"/>
          </a:xfrm>
        </p:grpSpPr>
        <p:sp>
          <p:nvSpPr>
            <p:cNvPr id="20" name="Circle">
              <a:extLst>
                <a:ext uri="{FF2B5EF4-FFF2-40B4-BE49-F238E27FC236}">
                  <a16:creationId xmlns:a16="http://schemas.microsoft.com/office/drawing/2014/main" id="{0D544A6A-C9A8-0CF5-D680-5400A744C1B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7DA9F67D-45D5-9BA4-1F6F-49747E27A77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pic>
        <p:nvPicPr>
          <p:cNvPr id="7" name="Picture 6">
            <a:extLst>
              <a:ext uri="{FF2B5EF4-FFF2-40B4-BE49-F238E27FC236}">
                <a16:creationId xmlns:a16="http://schemas.microsoft.com/office/drawing/2014/main" id="{7F3F060F-5719-88B2-A8A3-B4B8A01EBCD7}"/>
              </a:ext>
            </a:extLst>
          </p:cNvPr>
          <p:cNvPicPr>
            <a:picLocks noChangeAspect="1"/>
          </p:cNvPicPr>
          <p:nvPr/>
        </p:nvPicPr>
        <p:blipFill>
          <a:blip r:embed="rId2"/>
          <a:stretch>
            <a:fillRect/>
          </a:stretch>
        </p:blipFill>
        <p:spPr>
          <a:xfrm>
            <a:off x="21750300" y="0"/>
            <a:ext cx="2633700" cy="252396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23740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p>
          <a:p>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22" name="Define body substance isolation and list three categories of body substance isolation precautions.…">
            <a:extLst>
              <a:ext uri="{FF2B5EF4-FFF2-40B4-BE49-F238E27FC236}">
                <a16:creationId xmlns:a16="http://schemas.microsoft.com/office/drawing/2014/main" id="{2227DBE3-C6B3-1EC1-6690-5AB372B51153}"/>
              </a:ext>
            </a:extLst>
          </p:cNvPr>
          <p:cNvSpPr txBox="1"/>
          <p:nvPr/>
        </p:nvSpPr>
        <p:spPr>
          <a:xfrm>
            <a:off x="11741922" y="4176838"/>
            <a:ext cx="12224968" cy="7544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शरीर पदार्थ अलगाव </a:t>
            </a:r>
            <a:r>
              <a:rPr lang="en-IN" dirty="0"/>
              <a:t>(body substance isolation) </a:t>
            </a:r>
            <a:r>
              <a:rPr lang="hi-IN" dirty="0"/>
              <a:t>को परिभाषित करें और शरीर पदार्थ अलगाव सावधानियों की तीन श्रेणियों को सूचीबद्ध </a:t>
            </a:r>
            <a:r>
              <a:rPr lang="hi-IN" dirty="0">
                <a:solidFill>
                  <a:srgbClr val="FF0000"/>
                </a:solidFill>
              </a:rPr>
              <a:t>करना</a:t>
            </a:r>
            <a:r>
              <a:rPr lang="hi-IN" dirty="0"/>
              <a:t>।</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रोगी मूल्यांकन के लिए अस्पताल से पहले का उपचार और उसके दौरान उपयोग किए जाने वाले 
 व्यक्तिगत सुरक्षा उपकरण (पीपीई) के पांच घटकों की सूची </a:t>
            </a:r>
            <a:r>
              <a:rPr lang="hi-IN" dirty="0">
                <a:solidFill>
                  <a:srgbClr val="FF0000"/>
                </a:solidFill>
              </a:rPr>
              <a:t>बनाना</a:t>
            </a:r>
            <a:r>
              <a:rPr lang="hi-IN" dirty="0"/>
              <a:t> ।</a:t>
            </a:r>
            <a:endParaRPr dirty="0"/>
          </a:p>
        </p:txBody>
      </p:sp>
      <p:grpSp>
        <p:nvGrpSpPr>
          <p:cNvPr id="23" name="Group">
            <a:extLst>
              <a:ext uri="{FF2B5EF4-FFF2-40B4-BE49-F238E27FC236}">
                <a16:creationId xmlns:a16="http://schemas.microsoft.com/office/drawing/2014/main" id="{A9526BB1-3B04-67F5-11EA-82DBD8174863}"/>
              </a:ext>
            </a:extLst>
          </p:cNvPr>
          <p:cNvGrpSpPr/>
          <p:nvPr/>
        </p:nvGrpSpPr>
        <p:grpSpPr>
          <a:xfrm>
            <a:off x="9844663" y="4027568"/>
            <a:ext cx="1219201" cy="1681958"/>
            <a:chOff x="0" y="115975"/>
            <a:chExt cx="1219200" cy="1681957"/>
          </a:xfrm>
        </p:grpSpPr>
        <p:sp>
          <p:nvSpPr>
            <p:cNvPr id="24" name="Circle">
              <a:extLst>
                <a:ext uri="{FF2B5EF4-FFF2-40B4-BE49-F238E27FC236}">
                  <a16:creationId xmlns:a16="http://schemas.microsoft.com/office/drawing/2014/main" id="{88E638A4-33B0-2E55-B0D9-CFADADDC5F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5" name="4">
              <a:extLst>
                <a:ext uri="{FF2B5EF4-FFF2-40B4-BE49-F238E27FC236}">
                  <a16:creationId xmlns:a16="http://schemas.microsoft.com/office/drawing/2014/main" id="{DA778A5E-0E4A-BA7A-8718-B535B9210BE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4</a:t>
              </a:r>
            </a:p>
          </p:txBody>
        </p:sp>
      </p:grpSp>
      <p:grpSp>
        <p:nvGrpSpPr>
          <p:cNvPr id="26" name="Group">
            <a:extLst>
              <a:ext uri="{FF2B5EF4-FFF2-40B4-BE49-F238E27FC236}">
                <a16:creationId xmlns:a16="http://schemas.microsoft.com/office/drawing/2014/main" id="{5FA2C6D7-5A35-E9F4-4486-DAEFED2A1363}"/>
              </a:ext>
            </a:extLst>
          </p:cNvPr>
          <p:cNvGrpSpPr/>
          <p:nvPr/>
        </p:nvGrpSpPr>
        <p:grpSpPr>
          <a:xfrm>
            <a:off x="9844663" y="7312329"/>
            <a:ext cx="1219201" cy="1681958"/>
            <a:chOff x="0" y="115975"/>
            <a:chExt cx="1219200" cy="1681957"/>
          </a:xfrm>
        </p:grpSpPr>
        <p:sp>
          <p:nvSpPr>
            <p:cNvPr id="27" name="Circle">
              <a:extLst>
                <a:ext uri="{FF2B5EF4-FFF2-40B4-BE49-F238E27FC236}">
                  <a16:creationId xmlns:a16="http://schemas.microsoft.com/office/drawing/2014/main" id="{861B1E23-878E-DADD-AE3F-2A07CAF5B3AE}"/>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8" name="5">
              <a:extLst>
                <a:ext uri="{FF2B5EF4-FFF2-40B4-BE49-F238E27FC236}">
                  <a16:creationId xmlns:a16="http://schemas.microsoft.com/office/drawing/2014/main" id="{34ECE582-AF4B-0F85-F69C-C7B5993EB4DE}"/>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pic>
        <p:nvPicPr>
          <p:cNvPr id="2" name="Picture 1">
            <a:extLst>
              <a:ext uri="{FF2B5EF4-FFF2-40B4-BE49-F238E27FC236}">
                <a16:creationId xmlns:a16="http://schemas.microsoft.com/office/drawing/2014/main" id="{25C242B3-5F76-9819-8A4A-130C0429A87A}"/>
              </a:ext>
            </a:extLst>
          </p:cNvPr>
          <p:cNvPicPr>
            <a:picLocks noChangeAspect="1"/>
          </p:cNvPicPr>
          <p:nvPr/>
        </p:nvPicPr>
        <p:blipFill>
          <a:blip r:embed="rId2"/>
          <a:stretch>
            <a:fillRect/>
          </a:stretch>
        </p:blipFill>
        <p:spPr>
          <a:xfrm>
            <a:off x="21750300" y="21159"/>
            <a:ext cx="2633700" cy="2523963"/>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mergency Medical Services System (EMS)">
            <a:extLst>
              <a:ext uri="{FF2B5EF4-FFF2-40B4-BE49-F238E27FC236}">
                <a16:creationId xmlns:a16="http://schemas.microsoft.com/office/drawing/2014/main" id="{5BDA02DF-461E-06A7-3B8E-2988932644D8}"/>
              </a:ext>
            </a:extLst>
          </p:cNvPr>
          <p:cNvSpPr txBox="1"/>
          <p:nvPr/>
        </p:nvSpPr>
        <p:spPr>
          <a:xfrm>
            <a:off x="1229822" y="2696000"/>
            <a:ext cx="7113118" cy="109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संक्रामक रोग</a:t>
            </a:r>
            <a:endParaRPr lang="en-IN" dirty="0"/>
          </a:p>
        </p:txBody>
      </p:sp>
      <p:sp>
        <p:nvSpPr>
          <p:cNvPr id="4" name="A network of resources linked together for the purpose of providing emergency care and transport to victims of sudden illness or injury.">
            <a:extLst>
              <a:ext uri="{FF2B5EF4-FFF2-40B4-BE49-F238E27FC236}">
                <a16:creationId xmlns:a16="http://schemas.microsoft.com/office/drawing/2014/main" id="{CCE6C40E-974E-8EF6-3CF7-4828B88A95AC}"/>
              </a:ext>
            </a:extLst>
          </p:cNvPr>
          <p:cNvSpPr txBox="1"/>
          <p:nvPr/>
        </p:nvSpPr>
        <p:spPr>
          <a:xfrm>
            <a:off x="10137455" y="6585976"/>
            <a:ext cx="12441572" cy="3709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50000"/>
              </a:lnSpc>
            </a:pPr>
            <a:r>
              <a:rPr lang="hi-IN" sz="5400" dirty="0">
                <a:solidFill>
                  <a:schemeClr val="tx1"/>
                </a:solidFill>
              </a:rPr>
              <a:t>रोगजनकों, सूक्ष्मजीवों जैसे बैक्टीरिया या वायरस के कारण होने वाली बीमारियां, जिन्हें प्रेषित किया जा सकता है।</a:t>
            </a:r>
            <a:endParaRPr lang="en-US" sz="5400" dirty="0">
              <a:solidFill>
                <a:schemeClr val="tx1"/>
              </a:solidFill>
            </a:endParaRPr>
          </a:p>
        </p:txBody>
      </p:sp>
      <p:pic>
        <p:nvPicPr>
          <p:cNvPr id="2" name="Picture 1">
            <a:extLst>
              <a:ext uri="{FF2B5EF4-FFF2-40B4-BE49-F238E27FC236}">
                <a16:creationId xmlns:a16="http://schemas.microsoft.com/office/drawing/2014/main" id="{6A8874D7-A30F-6536-4068-21013D2A768D}"/>
              </a:ext>
            </a:extLst>
          </p:cNvPr>
          <p:cNvPicPr>
            <a:picLocks noChangeAspect="1"/>
          </p:cNvPicPr>
          <p:nvPr/>
        </p:nvPicPr>
        <p:blipFill>
          <a:blip r:embed="rId2"/>
          <a:stretch>
            <a:fillRect/>
          </a:stretch>
        </p:blipFill>
        <p:spPr>
          <a:xfrm>
            <a:off x="21750300" y="98885"/>
            <a:ext cx="2633700" cy="2523963"/>
          </a:xfrm>
          <a:prstGeom prst="rect">
            <a:avLst/>
          </a:prstGeom>
        </p:spPr>
      </p:pic>
    </p:spTree>
    <p:extLst>
      <p:ext uri="{BB962C8B-B14F-4D97-AF65-F5344CB8AC3E}">
        <p14:creationId xmlns:p14="http://schemas.microsoft.com/office/powerpoint/2010/main" val="34336928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8167732" y="0"/>
            <a:ext cx="16216268" cy="13716001"/>
          </a:xfrm>
          <a:prstGeom prst="rect">
            <a:avLst/>
          </a:prstGeom>
          <a:solidFill>
            <a:srgbClr val="E46C0A"/>
          </a:solidFill>
          <a:ln w="12700">
            <a:miter lim="400000"/>
          </a:ln>
        </p:spPr>
        <p:txBody>
          <a:bodyPr lIns="78283" tIns="78283" rIns="78283" bIns="78283"/>
          <a:lstStyle/>
          <a:p>
            <a:endParaRPr/>
          </a:p>
        </p:txBody>
      </p:sp>
      <p:sp>
        <p:nvSpPr>
          <p:cNvPr id="8" name="Rectangle">
            <a:extLst>
              <a:ext uri="{FF2B5EF4-FFF2-40B4-BE49-F238E27FC236}">
                <a16:creationId xmlns:a16="http://schemas.microsoft.com/office/drawing/2014/main" id="{61325C0C-41AE-336C-F4A0-EF06C028E7DD}"/>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8564880" y="3888736"/>
            <a:ext cx="15076257" cy="6135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spcBef>
                <a:spcPts val="5000"/>
              </a:spcBef>
              <a:defRPr sz="6400" b="1">
                <a:solidFill>
                  <a:srgbClr val="C00000"/>
                </a:solidFill>
                <a:latin typeface="Open Sans"/>
                <a:ea typeface="Open Sans"/>
                <a:cs typeface="Open Sans"/>
                <a:sym typeface="Open Sans"/>
              </a:defRPr>
            </a:pPr>
            <a:r>
              <a:rPr lang="hi-IN" dirty="0">
                <a:solidFill>
                  <a:srgbClr val="002060"/>
                </a:solidFill>
              </a:rPr>
              <a:t>सीधा संपर्क:   
जो शारीरिक तरल पदार्थों के संपर्क के माध्यम से होता है, खुले घावों या उजागर ऊतकों के माध्यम से संपर्क, या मुंह, आंखों या नाक के श्लेष्म झिल्ली के संपर्क के माध्यम से</a:t>
            </a:r>
            <a:r>
              <a:rPr lang="en-US" dirty="0">
                <a:solidFill>
                  <a:srgbClr val="002060"/>
                </a:solidFill>
              </a:rPr>
              <a:t> </a:t>
            </a:r>
            <a:r>
              <a:rPr lang="hi-IN" dirty="0">
                <a:solidFill>
                  <a:srgbClr val="FF0000"/>
                </a:solidFill>
              </a:rPr>
              <a:t>होता है </a:t>
            </a:r>
            <a:r>
              <a:rPr lang="hi-IN" dirty="0">
                <a:solidFill>
                  <a:srgbClr val="002060"/>
                </a:solidFill>
              </a:rPr>
              <a:t>।</a:t>
            </a:r>
            <a:endParaRPr lang="en-US" dirty="0">
              <a:solidFill>
                <a:schemeClr val="tx1"/>
              </a:solidFill>
            </a:endParaRPr>
          </a:p>
        </p:txBody>
      </p:sp>
      <p:sp>
        <p:nvSpPr>
          <p:cNvPr id="11" name="Line">
            <a:extLst>
              <a:ext uri="{FF2B5EF4-FFF2-40B4-BE49-F238E27FC236}">
                <a16:creationId xmlns:a16="http://schemas.microsoft.com/office/drawing/2014/main" id="{0E3C1710-48E4-A63D-27DB-8798A27B2C06}"/>
              </a:ext>
            </a:extLst>
          </p:cNvPr>
          <p:cNvSpPr/>
          <p:nvPr/>
        </p:nvSpPr>
        <p:spPr>
          <a:xfrm>
            <a:off x="7597415" y="2784342"/>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sp>
        <p:nvSpPr>
          <p:cNvPr id="113"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p:cNvSpPr txBox="1"/>
          <p:nvPr/>
        </p:nvSpPr>
        <p:spPr>
          <a:xfrm>
            <a:off x="21546983"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3</a:t>
            </a:r>
            <a:r>
              <a:rPr b="1" dirty="0"/>
              <a:t> -</a:t>
            </a:r>
          </a:p>
        </p:txBody>
      </p:sp>
      <p:sp>
        <p:nvSpPr>
          <p:cNvPr id="115"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a:p>
        </p:txBody>
      </p:sp>
      <p:pic>
        <p:nvPicPr>
          <p:cNvPr id="6" name="Picture 5" descr="A logo with text on it&#10;&#10;AI-generated content may be incorrect.">
            <a:extLst>
              <a:ext uri="{FF2B5EF4-FFF2-40B4-BE49-F238E27FC236}">
                <a16:creationId xmlns:a16="http://schemas.microsoft.com/office/drawing/2014/main" id="{F5C739D0-AF86-1D13-BC6B-9D81D33BE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CB9E74C-D255-2DB2-82AD-DD44C6B084D8}"/>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संचरण के तरीके</a:t>
            </a:r>
            <a:endParaRPr lang="en-IN" dirty="0"/>
          </a:p>
        </p:txBody>
      </p:sp>
      <p:pic>
        <p:nvPicPr>
          <p:cNvPr id="2" name="Picture 1">
            <a:extLst>
              <a:ext uri="{FF2B5EF4-FFF2-40B4-BE49-F238E27FC236}">
                <a16:creationId xmlns:a16="http://schemas.microsoft.com/office/drawing/2014/main" id="{4548BCC5-BC4E-7E05-9BCC-DE4624A3D531}"/>
              </a:ext>
            </a:extLst>
          </p:cNvPr>
          <p:cNvPicPr>
            <a:picLocks noChangeAspect="1"/>
          </p:cNvPicPr>
          <p:nvPr/>
        </p:nvPicPr>
        <p:blipFill>
          <a:blip r:embed="rId3"/>
          <a:stretch>
            <a:fillRect/>
          </a:stretch>
        </p:blipFill>
        <p:spPr>
          <a:xfrm>
            <a:off x="21750300" y="0"/>
            <a:ext cx="2633700" cy="252396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9644-03D0-660C-1C23-18A9E44ABE6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45B7776-BF56-47B5-3F39-522C75A7797E}"/>
              </a:ext>
            </a:extLst>
          </p:cNvPr>
          <p:cNvSpPr/>
          <p:nvPr/>
        </p:nvSpPr>
        <p:spPr>
          <a:xfrm>
            <a:off x="8167732" y="0"/>
            <a:ext cx="16216268" cy="13716001"/>
          </a:xfrm>
          <a:prstGeom prst="rect">
            <a:avLst/>
          </a:prstGeom>
          <a:solidFill>
            <a:srgbClr val="E46C0A"/>
          </a:solidFill>
          <a:ln w="12700">
            <a:miter lim="400000"/>
          </a:ln>
        </p:spPr>
        <p:txBody>
          <a:bodyPr lIns="78283" tIns="78283" rIns="78283" bIns="78283"/>
          <a:lstStyle/>
          <a:p>
            <a:endParaRPr/>
          </a:p>
        </p:txBody>
      </p:sp>
      <p:sp>
        <p:nvSpPr>
          <p:cNvPr id="8" name="Rectangle">
            <a:extLst>
              <a:ext uri="{FF2B5EF4-FFF2-40B4-BE49-F238E27FC236}">
                <a16:creationId xmlns:a16="http://schemas.microsoft.com/office/drawing/2014/main" id="{4A164F9A-AFEC-4FBE-8285-8C6DB8A17B9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917402-CAEA-6BBB-B11A-4150CFF4A432}"/>
              </a:ext>
            </a:extLst>
          </p:cNvPr>
          <p:cNvSpPr txBox="1"/>
          <p:nvPr/>
        </p:nvSpPr>
        <p:spPr>
          <a:xfrm>
            <a:off x="8564880" y="3888736"/>
            <a:ext cx="15076257" cy="6135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spcBef>
                <a:spcPts val="5000"/>
              </a:spcBef>
              <a:defRPr sz="6400" b="1">
                <a:solidFill>
                  <a:srgbClr val="C00000"/>
                </a:solidFill>
                <a:latin typeface="Open Sans"/>
                <a:ea typeface="Open Sans"/>
                <a:cs typeface="Open Sans"/>
                <a:sym typeface="Open Sans"/>
              </a:defRPr>
            </a:pPr>
            <a:r>
              <a:rPr lang="hi-IN" dirty="0">
                <a:solidFill>
                  <a:srgbClr val="002060"/>
                </a:solidFill>
              </a:rPr>
              <a:t>अप्रत्यक्ष संपर्क:    
सांस लेने, खांसने या छींकने के दौरान छिड़की गई छोटी बूंदों द्वारा फैलने वाले वायुजनित रोगजनकों के माध्यम से, या सुइयों जैसी दूषित वस्तुओं के माध्यम से</a:t>
            </a:r>
            <a:r>
              <a:rPr lang="en-US" dirty="0">
                <a:solidFill>
                  <a:srgbClr val="002060"/>
                </a:solidFill>
              </a:rPr>
              <a:t> </a:t>
            </a:r>
            <a:r>
              <a:rPr lang="hi-IN" dirty="0">
                <a:solidFill>
                  <a:srgbClr val="FF0000"/>
                </a:solidFill>
              </a:rPr>
              <a:t>होता है </a:t>
            </a:r>
            <a:r>
              <a:rPr lang="hi-IN" dirty="0">
                <a:solidFill>
                  <a:srgbClr val="002060"/>
                </a:solidFill>
              </a:rPr>
              <a:t>।</a:t>
            </a:r>
            <a:endParaRPr lang="en-US" dirty="0">
              <a:solidFill>
                <a:schemeClr val="tx1"/>
              </a:solidFill>
            </a:endParaRPr>
          </a:p>
        </p:txBody>
      </p:sp>
      <p:sp>
        <p:nvSpPr>
          <p:cNvPr id="11" name="Line">
            <a:extLst>
              <a:ext uri="{FF2B5EF4-FFF2-40B4-BE49-F238E27FC236}">
                <a16:creationId xmlns:a16="http://schemas.microsoft.com/office/drawing/2014/main" id="{C3459670-4721-B6AC-B12B-483B27D48323}"/>
              </a:ext>
            </a:extLst>
          </p:cNvPr>
          <p:cNvSpPr/>
          <p:nvPr/>
        </p:nvSpPr>
        <p:spPr>
          <a:xfrm>
            <a:off x="7597415" y="2784342"/>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sp>
        <p:nvSpPr>
          <p:cNvPr id="113" name="Rectangle">
            <a:extLst>
              <a:ext uri="{FF2B5EF4-FFF2-40B4-BE49-F238E27FC236}">
                <a16:creationId xmlns:a16="http://schemas.microsoft.com/office/drawing/2014/main" id="{D300455C-95A5-27AC-A8C3-49090D4AD1BA}"/>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878B733C-8A5E-45A6-4A2C-412E27E71CF7}"/>
              </a:ext>
            </a:extLst>
          </p:cNvPr>
          <p:cNvSpPr txBox="1"/>
          <p:nvPr/>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3</a:t>
            </a:r>
            <a:r>
              <a:rPr b="1" dirty="0"/>
              <a:t> -</a:t>
            </a:r>
          </a:p>
        </p:txBody>
      </p:sp>
      <p:sp>
        <p:nvSpPr>
          <p:cNvPr id="115" name="Rectangle">
            <a:extLst>
              <a:ext uri="{FF2B5EF4-FFF2-40B4-BE49-F238E27FC236}">
                <a16:creationId xmlns:a16="http://schemas.microsoft.com/office/drawing/2014/main" id="{A1EE3036-E949-78FA-B04A-72181406E0B7}"/>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95F01AD-52F3-095D-AE70-F8907528C5A9}"/>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a:p>
        </p:txBody>
      </p:sp>
      <p:pic>
        <p:nvPicPr>
          <p:cNvPr id="6" name="Picture 5" descr="A logo with text on it&#10;&#10;AI-generated content may be incorrect.">
            <a:extLst>
              <a:ext uri="{FF2B5EF4-FFF2-40B4-BE49-F238E27FC236}">
                <a16:creationId xmlns:a16="http://schemas.microsoft.com/office/drawing/2014/main" id="{30993EF3-9FCD-A434-4B58-0768715CC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C2881F9-9ED3-D02B-F79B-A32E442D649B}"/>
              </a:ext>
            </a:extLst>
          </p:cNvPr>
          <p:cNvSpPr txBox="1"/>
          <p:nvPr/>
        </p:nvSpPr>
        <p:spPr>
          <a:xfrm>
            <a:off x="742863" y="2812493"/>
            <a:ext cx="711311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संचरण के तरीके</a:t>
            </a:r>
            <a:endParaRPr lang="en-IN" dirty="0"/>
          </a:p>
        </p:txBody>
      </p:sp>
      <p:pic>
        <p:nvPicPr>
          <p:cNvPr id="2" name="Picture 1">
            <a:extLst>
              <a:ext uri="{FF2B5EF4-FFF2-40B4-BE49-F238E27FC236}">
                <a16:creationId xmlns:a16="http://schemas.microsoft.com/office/drawing/2014/main" id="{852E8511-14EB-56DA-1E27-4607441781D6}"/>
              </a:ext>
            </a:extLst>
          </p:cNvPr>
          <p:cNvPicPr>
            <a:picLocks noChangeAspect="1"/>
          </p:cNvPicPr>
          <p:nvPr/>
        </p:nvPicPr>
        <p:blipFill>
          <a:blip r:embed="rId3"/>
          <a:stretch>
            <a:fillRect/>
          </a:stretch>
        </p:blipFill>
        <p:spPr>
          <a:xfrm>
            <a:off x="21750300" y="50560"/>
            <a:ext cx="2633700" cy="2523963"/>
          </a:xfrm>
          <a:prstGeom prst="rect">
            <a:avLst/>
          </a:prstGeom>
        </p:spPr>
      </p:pic>
    </p:spTree>
    <p:extLst>
      <p:ext uri="{BB962C8B-B14F-4D97-AF65-F5344CB8AC3E}">
        <p14:creationId xmlns:p14="http://schemas.microsoft.com/office/powerpoint/2010/main" val="14353624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ectious Disease">
            <a:extLst>
              <a:ext uri="{FF2B5EF4-FFF2-40B4-BE49-F238E27FC236}">
                <a16:creationId xmlns:a16="http://schemas.microsoft.com/office/drawing/2014/main" id="{8C6092F2-B8FE-7D8F-43F0-E5BE577C4E17}"/>
              </a:ext>
            </a:extLst>
          </p:cNvPr>
          <p:cNvSpPr txBox="1"/>
          <p:nvPr/>
        </p:nvSpPr>
        <p:spPr>
          <a:xfrm>
            <a:off x="981290" y="2421680"/>
            <a:ext cx="7449138"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संक्रामक रोग</a:t>
            </a:r>
            <a:endParaRPr dirty="0"/>
          </a:p>
        </p:txBody>
      </p:sp>
      <p:sp>
        <p:nvSpPr>
          <p:cNvPr id="3" name="Fever…">
            <a:extLst>
              <a:ext uri="{FF2B5EF4-FFF2-40B4-BE49-F238E27FC236}">
                <a16:creationId xmlns:a16="http://schemas.microsoft.com/office/drawing/2014/main" id="{E8A64B50-42A4-2E00-693C-F89C84E8EA95}"/>
              </a:ext>
            </a:extLst>
          </p:cNvPr>
          <p:cNvSpPr txBox="1"/>
          <p:nvPr/>
        </p:nvSpPr>
        <p:spPr>
          <a:xfrm>
            <a:off x="9377464" y="5392783"/>
            <a:ext cx="14082016" cy="5390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hi-IN" dirty="0"/>
              <a:t>बुखार 
 </a:t>
            </a:r>
            <a:r>
              <a:rPr lang="hi-IN" dirty="0">
                <a:solidFill>
                  <a:srgbClr val="FF0000"/>
                </a:solidFill>
              </a:rPr>
              <a:t>जी मिचलाना</a:t>
            </a:r>
            <a:r>
              <a:rPr lang="hi-IN" dirty="0"/>
              <a:t>, उल्टी, चक्कर आना
त्वचा का पीला रंग और आंखों का सफेद होना 
सिरदर्द, छाती या पेट दर्द</a:t>
            </a:r>
            <a:endParaRPr dirty="0"/>
          </a:p>
        </p:txBody>
      </p:sp>
      <p:sp>
        <p:nvSpPr>
          <p:cNvPr id="4" name="Signs and Symptoms">
            <a:extLst>
              <a:ext uri="{FF2B5EF4-FFF2-40B4-BE49-F238E27FC236}">
                <a16:creationId xmlns:a16="http://schemas.microsoft.com/office/drawing/2014/main" id="{1D2031FC-5B1E-5B59-FB3A-BE6A4EF2BDCE}"/>
              </a:ext>
            </a:extLst>
          </p:cNvPr>
          <p:cNvSpPr txBox="1"/>
          <p:nvPr/>
        </p:nvSpPr>
        <p:spPr>
          <a:xfrm>
            <a:off x="924520" y="5162268"/>
            <a:ext cx="5186716" cy="108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6000">
                <a:latin typeface="Open Sans Semibold"/>
                <a:ea typeface="Open Sans Semibold"/>
                <a:cs typeface="Open Sans Semibold"/>
                <a:sym typeface="Open Sans Semibold"/>
              </a:defRPr>
            </a:lvl1pPr>
          </a:lstStyle>
          <a:p>
            <a:r>
              <a:rPr lang="hi-IN" dirty="0"/>
              <a:t>संकेत और लक्षण</a:t>
            </a:r>
            <a:endParaRPr dirty="0"/>
          </a:p>
        </p:txBody>
      </p:sp>
      <p:sp>
        <p:nvSpPr>
          <p:cNvPr id="5" name="Line">
            <a:extLst>
              <a:ext uri="{FF2B5EF4-FFF2-40B4-BE49-F238E27FC236}">
                <a16:creationId xmlns:a16="http://schemas.microsoft.com/office/drawing/2014/main" id="{EE4A5A64-2D0B-9F6F-FC38-FDA1C89B4560}"/>
              </a:ext>
            </a:extLst>
          </p:cNvPr>
          <p:cNvSpPr/>
          <p:nvPr/>
        </p:nvSpPr>
        <p:spPr>
          <a:xfrm>
            <a:off x="10179203" y="4794724"/>
            <a:ext cx="13439514" cy="1"/>
          </a:xfrm>
          <a:prstGeom prst="line">
            <a:avLst/>
          </a:prstGeom>
          <a:ln w="25400">
            <a:solidFill>
              <a:srgbClr val="881920"/>
            </a:solidFill>
          </a:ln>
        </p:spPr>
        <p:txBody>
          <a:bodyPr lIns="78283" tIns="78283" rIns="78283" bIns="78283"/>
          <a:lstStyle/>
          <a:p>
            <a:endParaRPr/>
          </a:p>
        </p:txBody>
      </p:sp>
      <p:sp>
        <p:nvSpPr>
          <p:cNvPr id="7" name="Rectangle 2">
            <a:extLst>
              <a:ext uri="{FF2B5EF4-FFF2-40B4-BE49-F238E27FC236}">
                <a16:creationId xmlns:a16="http://schemas.microsoft.com/office/drawing/2014/main" id="{FB231E71-40D7-C4F9-3DB3-E42A7888115C}"/>
              </a:ext>
            </a:extLst>
          </p:cNvPr>
          <p:cNvSpPr>
            <a:spLocks noChangeArrowheads="1"/>
          </p:cNvSpPr>
          <p:nvPr/>
        </p:nvSpPr>
        <p:spPr bwMode="auto">
          <a:xfrm>
            <a:off x="0" y="0"/>
            <a:ext cx="2438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100" b="0" i="0" u="none" strike="noStrike" cap="none" normalizeH="0" baseline="0">
                <a:ln>
                  <a:noFill/>
                </a:ln>
                <a:solidFill>
                  <a:srgbClr val="1F1F1F"/>
                </a:solidFill>
                <a:effectLst/>
                <a:latin typeface="inherit"/>
                <a:cs typeface="Mangal" panose="02040503050203030202" pitchFamily="18" charset="0"/>
              </a:rPr>
              <a:t>जी मिचलाना</a:t>
            </a:r>
            <a:r>
              <a:rPr kumimoji="0" lang="hi-IN" altLang="en-US" sz="1600" b="0" i="0" u="none" strike="noStrike" cap="none" normalizeH="0" baseline="0">
                <a:ln>
                  <a:noFill/>
                </a:ln>
                <a:solidFill>
                  <a:schemeClr val="tx1"/>
                </a:solidFill>
                <a:effectLst/>
                <a:cs typeface="Mangal" panose="02040503050203030202"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D8829438-C9D4-CD54-12FB-045E554FD796}"/>
              </a:ext>
            </a:extLst>
          </p:cNvPr>
          <p:cNvPicPr>
            <a:picLocks noChangeAspect="1"/>
          </p:cNvPicPr>
          <p:nvPr/>
        </p:nvPicPr>
        <p:blipFill>
          <a:blip r:embed="rId2"/>
          <a:stretch>
            <a:fillRect/>
          </a:stretch>
        </p:blipFill>
        <p:spPr>
          <a:xfrm>
            <a:off x="21707628" y="285770"/>
            <a:ext cx="2633700" cy="2523963"/>
          </a:xfrm>
          <a:prstGeom prst="rect">
            <a:avLst/>
          </a:prstGeom>
        </p:spPr>
      </p:pic>
    </p:spTree>
    <p:extLst>
      <p:ext uri="{BB962C8B-B14F-4D97-AF65-F5344CB8AC3E}">
        <p14:creationId xmlns:p14="http://schemas.microsoft.com/office/powerpoint/2010/main" val="7721732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E7465-5929-A998-6087-F57A6BC09210}"/>
            </a:ext>
          </a:extLst>
        </p:cNvPr>
        <p:cNvGrpSpPr/>
        <p:nvPr/>
      </p:nvGrpSpPr>
      <p:grpSpPr>
        <a:xfrm>
          <a:off x="0" y="0"/>
          <a:ext cx="0" cy="0"/>
          <a:chOff x="0" y="0"/>
          <a:chExt cx="0" cy="0"/>
        </a:xfrm>
      </p:grpSpPr>
      <p:sp>
        <p:nvSpPr>
          <p:cNvPr id="2" name="Infectious Disease">
            <a:extLst>
              <a:ext uri="{FF2B5EF4-FFF2-40B4-BE49-F238E27FC236}">
                <a16:creationId xmlns:a16="http://schemas.microsoft.com/office/drawing/2014/main" id="{BCB0D880-0F08-0D51-154C-C0D0BF062562}"/>
              </a:ext>
            </a:extLst>
          </p:cNvPr>
          <p:cNvSpPr txBox="1"/>
          <p:nvPr/>
        </p:nvSpPr>
        <p:spPr>
          <a:xfrm>
            <a:off x="981290" y="2421680"/>
            <a:ext cx="7449138" cy="1182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संक्रामक रोग</a:t>
            </a:r>
            <a:endParaRPr dirty="0"/>
          </a:p>
        </p:txBody>
      </p:sp>
      <p:sp>
        <p:nvSpPr>
          <p:cNvPr id="3" name="Fever…">
            <a:extLst>
              <a:ext uri="{FF2B5EF4-FFF2-40B4-BE49-F238E27FC236}">
                <a16:creationId xmlns:a16="http://schemas.microsoft.com/office/drawing/2014/main" id="{EBC7C100-50A6-0DDB-DB13-C507A4DADAB0}"/>
              </a:ext>
            </a:extLst>
          </p:cNvPr>
          <p:cNvSpPr txBox="1"/>
          <p:nvPr/>
        </p:nvSpPr>
        <p:spPr>
          <a:xfrm>
            <a:off x="10019966" y="5392783"/>
            <a:ext cx="13439514" cy="5390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hi-IN" dirty="0"/>
              <a:t>खांसी, सांस की तकलीफ
दस्त 
थकावट
वजन घटना</a:t>
            </a:r>
            <a:endParaRPr lang="en-US" dirty="0"/>
          </a:p>
        </p:txBody>
      </p:sp>
      <p:sp>
        <p:nvSpPr>
          <p:cNvPr id="4" name="Signs and Symptoms">
            <a:extLst>
              <a:ext uri="{FF2B5EF4-FFF2-40B4-BE49-F238E27FC236}">
                <a16:creationId xmlns:a16="http://schemas.microsoft.com/office/drawing/2014/main" id="{53E01086-1631-8BF3-6865-2AE310ACCDE1}"/>
              </a:ext>
            </a:extLst>
          </p:cNvPr>
          <p:cNvSpPr txBox="1"/>
          <p:nvPr/>
        </p:nvSpPr>
        <p:spPr>
          <a:xfrm>
            <a:off x="924520" y="5162268"/>
            <a:ext cx="5186716" cy="1081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6000">
                <a:latin typeface="Open Sans Semibold"/>
                <a:ea typeface="Open Sans Semibold"/>
                <a:cs typeface="Open Sans Semibold"/>
                <a:sym typeface="Open Sans Semibold"/>
              </a:defRPr>
            </a:lvl1pPr>
          </a:lstStyle>
          <a:p>
            <a:r>
              <a:rPr lang="hi-IN" dirty="0"/>
              <a:t>संकेत और लक्षण</a:t>
            </a:r>
            <a:endParaRPr dirty="0"/>
          </a:p>
        </p:txBody>
      </p:sp>
      <p:sp>
        <p:nvSpPr>
          <p:cNvPr id="5" name="Line">
            <a:extLst>
              <a:ext uri="{FF2B5EF4-FFF2-40B4-BE49-F238E27FC236}">
                <a16:creationId xmlns:a16="http://schemas.microsoft.com/office/drawing/2014/main" id="{0926AD51-3C04-B649-5D0C-F7864DE03434}"/>
              </a:ext>
            </a:extLst>
          </p:cNvPr>
          <p:cNvSpPr/>
          <p:nvPr/>
        </p:nvSpPr>
        <p:spPr>
          <a:xfrm>
            <a:off x="10179203" y="4794724"/>
            <a:ext cx="13439514" cy="1"/>
          </a:xfrm>
          <a:prstGeom prst="line">
            <a:avLst/>
          </a:prstGeom>
          <a:ln w="25400">
            <a:solidFill>
              <a:srgbClr val="881920"/>
            </a:solidFill>
          </a:ln>
        </p:spPr>
        <p:txBody>
          <a:bodyPr lIns="78283" tIns="78283" rIns="78283" bIns="78283"/>
          <a:lstStyle/>
          <a:p>
            <a:endParaRPr/>
          </a:p>
        </p:txBody>
      </p:sp>
      <p:pic>
        <p:nvPicPr>
          <p:cNvPr id="6" name="Picture 5">
            <a:extLst>
              <a:ext uri="{FF2B5EF4-FFF2-40B4-BE49-F238E27FC236}">
                <a16:creationId xmlns:a16="http://schemas.microsoft.com/office/drawing/2014/main" id="{DC8C9F66-A4E0-3C8B-7528-862942B35029}"/>
              </a:ext>
            </a:extLst>
          </p:cNvPr>
          <p:cNvPicPr>
            <a:picLocks noChangeAspect="1"/>
          </p:cNvPicPr>
          <p:nvPr/>
        </p:nvPicPr>
        <p:blipFill>
          <a:blip r:embed="rId2"/>
          <a:stretch>
            <a:fillRect/>
          </a:stretch>
        </p:blipFill>
        <p:spPr>
          <a:xfrm>
            <a:off x="21707628" y="0"/>
            <a:ext cx="2633700" cy="2523963"/>
          </a:xfrm>
          <a:prstGeom prst="rect">
            <a:avLst/>
          </a:prstGeom>
        </p:spPr>
      </p:pic>
    </p:spTree>
    <p:extLst>
      <p:ext uri="{BB962C8B-B14F-4D97-AF65-F5344CB8AC3E}">
        <p14:creationId xmlns:p14="http://schemas.microsoft.com/office/powerpoint/2010/main" val="22858434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07C58-5939-F8EC-020E-6EE87DA339F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B4FD4FA-8064-8243-F700-840036F85077}"/>
              </a:ext>
            </a:extLst>
          </p:cNvPr>
          <p:cNvSpPr/>
          <p:nvPr/>
        </p:nvSpPr>
        <p:spPr>
          <a:xfrm>
            <a:off x="8167732" y="0"/>
            <a:ext cx="16216268" cy="13716001"/>
          </a:xfrm>
          <a:prstGeom prst="rect">
            <a:avLst/>
          </a:prstGeom>
          <a:solidFill>
            <a:srgbClr val="E46C0A"/>
          </a:solidFill>
          <a:ln w="12700">
            <a:miter lim="400000"/>
          </a:ln>
        </p:spPr>
        <p:txBody>
          <a:bodyPr lIns="78283" tIns="78283" rIns="78283" bIns="78283"/>
          <a:lstStyle/>
          <a:p>
            <a:endParaRPr/>
          </a:p>
        </p:txBody>
      </p:sp>
      <p:sp>
        <p:nvSpPr>
          <p:cNvPr id="8" name="Rectangle">
            <a:extLst>
              <a:ext uri="{FF2B5EF4-FFF2-40B4-BE49-F238E27FC236}">
                <a16:creationId xmlns:a16="http://schemas.microsoft.com/office/drawing/2014/main" id="{7B5F2833-0E76-7A00-9604-2A17FB8F650C}"/>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6312408-3F45-ABD3-3628-E9670EF8FBC2}"/>
              </a:ext>
            </a:extLst>
          </p:cNvPr>
          <p:cNvSpPr txBox="1"/>
          <p:nvPr/>
        </p:nvSpPr>
        <p:spPr>
          <a:xfrm>
            <a:off x="8564880" y="5222233"/>
            <a:ext cx="15076257" cy="2756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50000"/>
              </a:lnSpc>
            </a:pPr>
            <a:r>
              <a:rPr lang="hi-IN" sz="6000" dirty="0">
                <a:solidFill>
                  <a:schemeClr val="tx1"/>
                </a:solidFill>
              </a:rPr>
              <a:t>संक्रमण नियंत्रण का एक सख्त रूप इस आधार पर कि रक्त और शारीरिक तरल पदार्थ संक्रामक हैं।</a:t>
            </a:r>
            <a:endParaRPr lang="en-US" sz="6000" dirty="0">
              <a:solidFill>
                <a:schemeClr val="tx1"/>
              </a:solidFill>
            </a:endParaRPr>
          </a:p>
        </p:txBody>
      </p:sp>
      <p:sp>
        <p:nvSpPr>
          <p:cNvPr id="11" name="Line">
            <a:extLst>
              <a:ext uri="{FF2B5EF4-FFF2-40B4-BE49-F238E27FC236}">
                <a16:creationId xmlns:a16="http://schemas.microsoft.com/office/drawing/2014/main" id="{CD0A0EFE-7ECD-11BF-ED49-8F59B37ABC41}"/>
              </a:ext>
            </a:extLst>
          </p:cNvPr>
          <p:cNvSpPr/>
          <p:nvPr/>
        </p:nvSpPr>
        <p:spPr>
          <a:xfrm>
            <a:off x="7597415" y="2784342"/>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sp>
        <p:nvSpPr>
          <p:cNvPr id="113" name="Rectangle">
            <a:extLst>
              <a:ext uri="{FF2B5EF4-FFF2-40B4-BE49-F238E27FC236}">
                <a16:creationId xmlns:a16="http://schemas.microsoft.com/office/drawing/2014/main" id="{D6EE2C8F-7A1C-3A14-070D-4519F8EC7F87}"/>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38F81B70-6A1B-9062-A3F5-BC4F6C821533}"/>
              </a:ext>
            </a:extLst>
          </p:cNvPr>
          <p:cNvSpPr txBox="1"/>
          <p:nvPr/>
        </p:nvSpPr>
        <p:spPr>
          <a:xfrm>
            <a:off x="21546983"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3</a:t>
            </a:r>
            <a:r>
              <a:rPr b="1" dirty="0"/>
              <a:t> -</a:t>
            </a:r>
          </a:p>
        </p:txBody>
      </p:sp>
      <p:sp>
        <p:nvSpPr>
          <p:cNvPr id="115" name="Rectangle">
            <a:extLst>
              <a:ext uri="{FF2B5EF4-FFF2-40B4-BE49-F238E27FC236}">
                <a16:creationId xmlns:a16="http://schemas.microsoft.com/office/drawing/2014/main" id="{B18FE53C-1E26-E60D-0EDF-FB598D4FFCC1}"/>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54146F0-3E99-7CA1-A2B4-4FD5BD1185A4}"/>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a:p>
        </p:txBody>
      </p:sp>
      <p:pic>
        <p:nvPicPr>
          <p:cNvPr id="6" name="Picture 5" descr="A logo with text on it&#10;&#10;AI-generated content may be incorrect.">
            <a:extLst>
              <a:ext uri="{FF2B5EF4-FFF2-40B4-BE49-F238E27FC236}">
                <a16:creationId xmlns:a16="http://schemas.microsoft.com/office/drawing/2014/main" id="{136F888D-0B0D-5773-464D-7F0B550661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3BA8CF2-4CA2-43C1-ED67-1B95C7C8F534}"/>
              </a:ext>
            </a:extLst>
          </p:cNvPr>
          <p:cNvSpPr txBox="1"/>
          <p:nvPr/>
        </p:nvSpPr>
        <p:spPr>
          <a:xfrm>
            <a:off x="285723" y="2784342"/>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शारीरिक पदार्थ अलगाव</a:t>
            </a:r>
            <a:endParaRPr lang="en-IN" dirty="0"/>
          </a:p>
        </p:txBody>
      </p:sp>
      <p:pic>
        <p:nvPicPr>
          <p:cNvPr id="2" name="Picture 1">
            <a:extLst>
              <a:ext uri="{FF2B5EF4-FFF2-40B4-BE49-F238E27FC236}">
                <a16:creationId xmlns:a16="http://schemas.microsoft.com/office/drawing/2014/main" id="{2BAD846E-2570-B95F-CADC-CB51A2BE23D9}"/>
              </a:ext>
            </a:extLst>
          </p:cNvPr>
          <p:cNvPicPr>
            <a:picLocks noChangeAspect="1"/>
          </p:cNvPicPr>
          <p:nvPr/>
        </p:nvPicPr>
        <p:blipFill>
          <a:blip r:embed="rId3"/>
          <a:stretch>
            <a:fillRect/>
          </a:stretch>
        </p:blipFill>
        <p:spPr>
          <a:xfrm>
            <a:off x="21750300" y="50560"/>
            <a:ext cx="2633700" cy="2523963"/>
          </a:xfrm>
          <a:prstGeom prst="rect">
            <a:avLst/>
          </a:prstGeom>
        </p:spPr>
      </p:pic>
    </p:spTree>
    <p:extLst>
      <p:ext uri="{BB962C8B-B14F-4D97-AF65-F5344CB8AC3E}">
        <p14:creationId xmlns:p14="http://schemas.microsoft.com/office/powerpoint/2010/main" val="318813911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224</TotalTime>
  <Words>385</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Black</vt:lpstr>
      <vt:lpstr>Calibri</vt:lpstr>
      <vt:lpstr>inherit</vt:lpstr>
      <vt:lpstr>Mangal</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45</cp:revision>
  <dcterms:modified xsi:type="dcterms:W3CDTF">2025-12-20T12:41:18Z</dcterms:modified>
</cp:coreProperties>
</file>