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58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74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0A9C5-A72F-47DB-AAF1-CBE926629D4C}" v="44" dt="2025-09-12T07:20:21.1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38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SINGH" userId="cf93d647e8583ced" providerId="LiveId" clId="{0369EAA2-502D-4E43-A93D-DD36393BC89F}"/>
    <pc:docChg chg="undo custSel modSld">
      <pc:chgData name="CHARAN SINGH" userId="cf93d647e8583ced" providerId="LiveId" clId="{0369EAA2-502D-4E43-A93D-DD36393BC89F}" dt="2025-09-12T07:20:26.799" v="52" actId="255"/>
      <pc:docMkLst>
        <pc:docMk/>
      </pc:docMkLst>
      <pc:sldChg chg="modSp mod">
        <pc:chgData name="CHARAN SINGH" userId="cf93d647e8583ced" providerId="LiveId" clId="{0369EAA2-502D-4E43-A93D-DD36393BC89F}" dt="2025-09-12T07:10:11.826" v="1" actId="1076"/>
        <pc:sldMkLst>
          <pc:docMk/>
          <pc:sldMk cId="0" sldId="256"/>
        </pc:sldMkLst>
        <pc:spChg chg="mod">
          <ac:chgData name="CHARAN SINGH" userId="cf93d647e8583ced" providerId="LiveId" clId="{0369EAA2-502D-4E43-A93D-DD36393BC89F}" dt="2025-09-12T07:10:11.826" v="1" actId="1076"/>
          <ac:spMkLst>
            <pc:docMk/>
            <pc:sldMk cId="0" sldId="256"/>
            <ac:spMk id="82" creationId="{00000000-0000-0000-0000-000000000000}"/>
          </ac:spMkLst>
        </pc:spChg>
        <pc:spChg chg="mod">
          <ac:chgData name="CHARAN SINGH" userId="cf93d647e8583ced" providerId="LiveId" clId="{0369EAA2-502D-4E43-A93D-DD36393BC89F}" dt="2025-09-12T07:09:55.709" v="0" actId="1076"/>
          <ac:spMkLst>
            <pc:docMk/>
            <pc:sldMk cId="0" sldId="256"/>
            <ac:spMk id="83" creationId="{00000000-0000-0000-0000-000000000000}"/>
          </ac:spMkLst>
        </pc:spChg>
      </pc:sldChg>
      <pc:sldChg chg="modSp mod">
        <pc:chgData name="CHARAN SINGH" userId="cf93d647e8583ced" providerId="LiveId" clId="{0369EAA2-502D-4E43-A93D-DD36393BC89F}" dt="2025-09-12T07:11:30.621" v="7" actId="20577"/>
        <pc:sldMkLst>
          <pc:docMk/>
          <pc:sldMk cId="0" sldId="257"/>
        </pc:sldMkLst>
        <pc:spChg chg="mod">
          <ac:chgData name="CHARAN SINGH" userId="cf93d647e8583ced" providerId="LiveId" clId="{0369EAA2-502D-4E43-A93D-DD36393BC89F}" dt="2025-09-12T07:10:39.598" v="3" actId="1076"/>
          <ac:spMkLst>
            <pc:docMk/>
            <pc:sldMk cId="0" sldId="257"/>
            <ac:spMk id="4" creationId="{C77F0D2F-63C2-DC7A-327A-7363CBB73A8D}"/>
          </ac:spMkLst>
        </pc:spChg>
        <pc:spChg chg="mod">
          <ac:chgData name="CHARAN SINGH" userId="cf93d647e8583ced" providerId="LiveId" clId="{0369EAA2-502D-4E43-A93D-DD36393BC89F}" dt="2025-09-12T07:10:29.021" v="2"/>
          <ac:spMkLst>
            <pc:docMk/>
            <pc:sldMk cId="0" sldId="257"/>
            <ac:spMk id="6" creationId="{D3DB3725-B6EF-8DE8-0BDC-B71D6415B706}"/>
          </ac:spMkLst>
        </pc:spChg>
        <pc:spChg chg="mod">
          <ac:chgData name="CHARAN SINGH" userId="cf93d647e8583ced" providerId="LiveId" clId="{0369EAA2-502D-4E43-A93D-DD36393BC89F}" dt="2025-09-12T07:11:30.621" v="7" actId="20577"/>
          <ac:spMkLst>
            <pc:docMk/>
            <pc:sldMk cId="0" sldId="257"/>
            <ac:spMk id="7" creationId="{DEDBCB8D-8E98-1C90-F0A8-E06822BA06CD}"/>
          </ac:spMkLst>
        </pc:spChg>
      </pc:sldChg>
      <pc:sldChg chg="modSp mod">
        <pc:chgData name="CHARAN SINGH" userId="cf93d647e8583ced" providerId="LiveId" clId="{0369EAA2-502D-4E43-A93D-DD36393BC89F}" dt="2025-09-12T07:15:41.456" v="26" actId="20577"/>
        <pc:sldMkLst>
          <pc:docMk/>
          <pc:sldMk cId="0" sldId="258"/>
        </pc:sldMkLst>
        <pc:spChg chg="mod">
          <ac:chgData name="CHARAN SINGH" userId="cf93d647e8583ced" providerId="LiveId" clId="{0369EAA2-502D-4E43-A93D-DD36393BC89F}" dt="2025-09-12T07:15:21.268" v="21"/>
          <ac:spMkLst>
            <pc:docMk/>
            <pc:sldMk cId="0" sldId="258"/>
            <ac:spMk id="9" creationId="{FCB9E74C-D255-2DB2-82AD-DD44C6B084D8}"/>
          </ac:spMkLst>
        </pc:spChg>
        <pc:spChg chg="mod">
          <ac:chgData name="CHARAN SINGH" userId="cf93d647e8583ced" providerId="LiveId" clId="{0369EAA2-502D-4E43-A93D-DD36393BC89F}" dt="2025-09-12T07:15:41.456" v="26" actId="20577"/>
          <ac:spMkLst>
            <pc:docMk/>
            <pc:sldMk cId="0" sldId="258"/>
            <ac:spMk id="10" creationId="{C53A0304-A326-4547-452C-71E9F43559D7}"/>
          </ac:spMkLst>
        </pc:spChg>
      </pc:sldChg>
      <pc:sldChg chg="modSp mod">
        <pc:chgData name="CHARAN SINGH" userId="cf93d647e8583ced" providerId="LiveId" clId="{0369EAA2-502D-4E43-A93D-DD36393BC89F}" dt="2025-09-12T07:20:26.799" v="52" actId="255"/>
        <pc:sldMkLst>
          <pc:docMk/>
          <pc:sldMk cId="0" sldId="274"/>
        </pc:sldMkLst>
        <pc:spChg chg="mod">
          <ac:chgData name="CHARAN SINGH" userId="cf93d647e8583ced" providerId="LiveId" clId="{0369EAA2-502D-4E43-A93D-DD36393BC89F}" dt="2025-09-12T07:20:26.799" v="52" actId="255"/>
          <ac:spMkLst>
            <pc:docMk/>
            <pc:sldMk cId="0" sldId="274"/>
            <ac:spMk id="2" creationId="{E9A6B61E-3BFB-8B6A-B54D-9BFC4C887C61}"/>
          </ac:spMkLst>
        </pc:spChg>
      </pc:sldChg>
      <pc:sldChg chg="modSp mod">
        <pc:chgData name="CHARAN SINGH" userId="cf93d647e8583ced" providerId="LiveId" clId="{0369EAA2-502D-4E43-A93D-DD36393BC89F}" dt="2025-09-12T07:12:24.249" v="13" actId="20577"/>
        <pc:sldMkLst>
          <pc:docMk/>
          <pc:sldMk cId="3173233629" sldId="275"/>
        </pc:sldMkLst>
        <pc:spChg chg="mod">
          <ac:chgData name="CHARAN SINGH" userId="cf93d647e8583ced" providerId="LiveId" clId="{0369EAA2-502D-4E43-A93D-DD36393BC89F}" dt="2025-09-12T07:12:24.249" v="13" actId="20577"/>
          <ac:spMkLst>
            <pc:docMk/>
            <pc:sldMk cId="3173233629" sldId="275"/>
            <ac:spMk id="2" creationId="{47F18AB1-FB00-8D1F-8A7C-2FC0A8685942}"/>
          </ac:spMkLst>
        </pc:spChg>
      </pc:sldChg>
      <pc:sldChg chg="modSp">
        <pc:chgData name="CHARAN SINGH" userId="cf93d647e8583ced" providerId="LiveId" clId="{0369EAA2-502D-4E43-A93D-DD36393BC89F}" dt="2025-09-12T07:12:37.202" v="14"/>
        <pc:sldMkLst>
          <pc:docMk/>
          <pc:sldMk cId="3433692845" sldId="276"/>
        </pc:sldMkLst>
        <pc:spChg chg="mod">
          <ac:chgData name="CHARAN SINGH" userId="cf93d647e8583ced" providerId="LiveId" clId="{0369EAA2-502D-4E43-A93D-DD36393BC89F}" dt="2025-09-12T07:12:37.202" v="14"/>
          <ac:spMkLst>
            <pc:docMk/>
            <pc:sldMk cId="3433692845" sldId="276"/>
            <ac:spMk id="3" creationId="{5BDA02DF-461E-06A7-3B8E-2988932644D8}"/>
          </ac:spMkLst>
        </pc:spChg>
      </pc:sldChg>
      <pc:sldChg chg="modSp mod">
        <pc:chgData name="CHARAN SINGH" userId="cf93d647e8583ced" providerId="LiveId" clId="{0369EAA2-502D-4E43-A93D-DD36393BC89F}" dt="2025-09-12T07:13:33.464" v="16" actId="27636"/>
        <pc:sldMkLst>
          <pc:docMk/>
          <pc:sldMk cId="806620151" sldId="277"/>
        </pc:sldMkLst>
        <pc:spChg chg="mod">
          <ac:chgData name="CHARAN SINGH" userId="cf93d647e8583ced" providerId="LiveId" clId="{0369EAA2-502D-4E43-A93D-DD36393BC89F}" dt="2025-09-12T07:13:33.464" v="16" actId="27636"/>
          <ac:spMkLst>
            <pc:docMk/>
            <pc:sldMk cId="806620151" sldId="277"/>
            <ac:spMk id="7" creationId="{0D2F9C3F-E1F6-1778-62DB-52480B0C7CD8}"/>
          </ac:spMkLst>
        </pc:spChg>
        <pc:spChg chg="mod">
          <ac:chgData name="CHARAN SINGH" userId="cf93d647e8583ced" providerId="LiveId" clId="{0369EAA2-502D-4E43-A93D-DD36393BC89F}" dt="2025-09-12T07:13:11.728" v="15"/>
          <ac:spMkLst>
            <pc:docMk/>
            <pc:sldMk cId="806620151" sldId="277"/>
            <ac:spMk id="8" creationId="{3DB6724A-6A5D-33C0-C0ED-1A7F4D9D6DAE}"/>
          </ac:spMkLst>
        </pc:spChg>
      </pc:sldChg>
      <pc:sldChg chg="modSp mod">
        <pc:chgData name="CHARAN SINGH" userId="cf93d647e8583ced" providerId="LiveId" clId="{0369EAA2-502D-4E43-A93D-DD36393BC89F}" dt="2025-09-12T07:14:24.318" v="18" actId="27636"/>
        <pc:sldMkLst>
          <pc:docMk/>
          <pc:sldMk cId="341404746" sldId="278"/>
        </pc:sldMkLst>
        <pc:spChg chg="mod">
          <ac:chgData name="CHARAN SINGH" userId="cf93d647e8583ced" providerId="LiveId" clId="{0369EAA2-502D-4E43-A93D-DD36393BC89F}" dt="2025-09-12T07:14:24.318" v="18" actId="27636"/>
          <ac:spMkLst>
            <pc:docMk/>
            <pc:sldMk cId="341404746" sldId="278"/>
            <ac:spMk id="7" creationId="{8FE17BB8-951F-7727-CCF5-25524099F39E}"/>
          </ac:spMkLst>
        </pc:spChg>
        <pc:grpChg chg="mod">
          <ac:chgData name="CHARAN SINGH" userId="cf93d647e8583ced" providerId="LiveId" clId="{0369EAA2-502D-4E43-A93D-DD36393BC89F}" dt="2025-09-12T07:14:14.971" v="17" actId="1076"/>
          <ac:grpSpMkLst>
            <pc:docMk/>
            <pc:sldMk cId="341404746" sldId="278"/>
            <ac:grpSpMk id="5" creationId="{2DEB8ACE-032E-147B-8A7E-CA32B83BCE23}"/>
          </ac:grpSpMkLst>
        </pc:grpChg>
      </pc:sldChg>
      <pc:sldChg chg="modSp">
        <pc:chgData name="CHARAN SINGH" userId="cf93d647e8583ced" providerId="LiveId" clId="{0369EAA2-502D-4E43-A93D-DD36393BC89F}" dt="2025-09-12T07:15:13.501" v="20"/>
        <pc:sldMkLst>
          <pc:docMk/>
          <pc:sldMk cId="3343980161" sldId="279"/>
        </pc:sldMkLst>
        <pc:spChg chg="mod">
          <ac:chgData name="CHARAN SINGH" userId="cf93d647e8583ced" providerId="LiveId" clId="{0369EAA2-502D-4E43-A93D-DD36393BC89F}" dt="2025-09-12T07:15:06.986" v="19"/>
          <ac:spMkLst>
            <pc:docMk/>
            <pc:sldMk cId="3343980161" sldId="279"/>
            <ac:spMk id="2" creationId="{DAA5C7D9-EC1A-AB7D-3DD4-4CF8E91B32CA}"/>
          </ac:spMkLst>
        </pc:spChg>
        <pc:spChg chg="mod">
          <ac:chgData name="CHARAN SINGH" userId="cf93d647e8583ced" providerId="LiveId" clId="{0369EAA2-502D-4E43-A93D-DD36393BC89F}" dt="2025-09-12T07:15:13.501" v="20"/>
          <ac:spMkLst>
            <pc:docMk/>
            <pc:sldMk cId="3343980161" sldId="279"/>
            <ac:spMk id="3" creationId="{2B2EAAA7-590B-66C9-8933-39C23D61C7B2}"/>
          </ac:spMkLst>
        </pc:spChg>
      </pc:sldChg>
      <pc:sldChg chg="modSp">
        <pc:chgData name="CHARAN SINGH" userId="cf93d647e8583ced" providerId="LiveId" clId="{0369EAA2-502D-4E43-A93D-DD36393BC89F}" dt="2025-09-12T07:17:45.468" v="35"/>
        <pc:sldMkLst>
          <pc:docMk/>
          <pc:sldMk cId="3363123270" sldId="282"/>
        </pc:sldMkLst>
        <pc:spChg chg="mod">
          <ac:chgData name="CHARAN SINGH" userId="cf93d647e8583ced" providerId="LiveId" clId="{0369EAA2-502D-4E43-A93D-DD36393BC89F}" dt="2025-09-12T07:17:38.868" v="34"/>
          <ac:spMkLst>
            <pc:docMk/>
            <pc:sldMk cId="3363123270" sldId="282"/>
            <ac:spMk id="2" creationId="{E221D100-029B-7BAB-D9E8-3772176F5D53}"/>
          </ac:spMkLst>
        </pc:spChg>
        <pc:spChg chg="mod">
          <ac:chgData name="CHARAN SINGH" userId="cf93d647e8583ced" providerId="LiveId" clId="{0369EAA2-502D-4E43-A93D-DD36393BC89F}" dt="2025-09-12T07:17:45.468" v="35"/>
          <ac:spMkLst>
            <pc:docMk/>
            <pc:sldMk cId="3363123270" sldId="282"/>
            <ac:spMk id="3" creationId="{D81F262A-7B8D-0FCE-9A09-D70D49B3A5A4}"/>
          </ac:spMkLst>
        </pc:spChg>
      </pc:sldChg>
      <pc:sldChg chg="modSp">
        <pc:chgData name="CHARAN SINGH" userId="cf93d647e8583ced" providerId="LiveId" clId="{0369EAA2-502D-4E43-A93D-DD36393BC89F}" dt="2025-09-12T07:17:58.653" v="37"/>
        <pc:sldMkLst>
          <pc:docMk/>
          <pc:sldMk cId="2772850437" sldId="283"/>
        </pc:sldMkLst>
        <pc:spChg chg="mod">
          <ac:chgData name="CHARAN SINGH" userId="cf93d647e8583ced" providerId="LiveId" clId="{0369EAA2-502D-4E43-A93D-DD36393BC89F}" dt="2025-09-12T07:17:53.504" v="36"/>
          <ac:spMkLst>
            <pc:docMk/>
            <pc:sldMk cId="2772850437" sldId="283"/>
            <ac:spMk id="2" creationId="{4D9A3A8E-38FA-75B6-FDE7-07AFE64DBCB2}"/>
          </ac:spMkLst>
        </pc:spChg>
        <pc:spChg chg="mod">
          <ac:chgData name="CHARAN SINGH" userId="cf93d647e8583ced" providerId="LiveId" clId="{0369EAA2-502D-4E43-A93D-DD36393BC89F}" dt="2025-09-12T07:17:58.653" v="37"/>
          <ac:spMkLst>
            <pc:docMk/>
            <pc:sldMk cId="2772850437" sldId="283"/>
            <ac:spMk id="3" creationId="{94D135DC-178C-9004-C8EF-801F9A5C064F}"/>
          </ac:spMkLst>
        </pc:spChg>
      </pc:sldChg>
      <pc:sldChg chg="modSp">
        <pc:chgData name="CHARAN SINGH" userId="cf93d647e8583ced" providerId="LiveId" clId="{0369EAA2-502D-4E43-A93D-DD36393BC89F}" dt="2025-09-12T07:18:12.936" v="38"/>
        <pc:sldMkLst>
          <pc:docMk/>
          <pc:sldMk cId="2123262391" sldId="284"/>
        </pc:sldMkLst>
        <pc:spChg chg="mod">
          <ac:chgData name="CHARAN SINGH" userId="cf93d647e8583ced" providerId="LiveId" clId="{0369EAA2-502D-4E43-A93D-DD36393BC89F}" dt="2025-09-12T07:18:12.936" v="38"/>
          <ac:spMkLst>
            <pc:docMk/>
            <pc:sldMk cId="2123262391" sldId="284"/>
            <ac:spMk id="9" creationId="{C96AFE57-FFB4-064A-BCCF-40A0D91AC8E7}"/>
          </ac:spMkLst>
        </pc:spChg>
      </pc:sldChg>
      <pc:sldChg chg="modSp mod">
        <pc:chgData name="CHARAN SINGH" userId="cf93d647e8583ced" providerId="LiveId" clId="{0369EAA2-502D-4E43-A93D-DD36393BC89F}" dt="2025-09-12T07:17:04.172" v="33" actId="20577"/>
        <pc:sldMkLst>
          <pc:docMk/>
          <pc:sldMk cId="326995112" sldId="285"/>
        </pc:sldMkLst>
        <pc:spChg chg="mod">
          <ac:chgData name="CHARAN SINGH" userId="cf93d647e8583ced" providerId="LiveId" clId="{0369EAA2-502D-4E43-A93D-DD36393BC89F}" dt="2025-09-12T07:16:52.071" v="28"/>
          <ac:spMkLst>
            <pc:docMk/>
            <pc:sldMk cId="326995112" sldId="285"/>
            <ac:spMk id="9" creationId="{FEE0B197-FEDF-7A3F-7AD5-8CB0301943B6}"/>
          </ac:spMkLst>
        </pc:spChg>
        <pc:spChg chg="mod">
          <ac:chgData name="CHARAN SINGH" userId="cf93d647e8583ced" providerId="LiveId" clId="{0369EAA2-502D-4E43-A93D-DD36393BC89F}" dt="2025-09-12T07:17:04.172" v="33" actId="20577"/>
          <ac:spMkLst>
            <pc:docMk/>
            <pc:sldMk cId="326995112" sldId="285"/>
            <ac:spMk id="10" creationId="{CE66C7AA-9D2C-E359-99B9-32897C59B46D}"/>
          </ac:spMkLst>
        </pc:spChg>
      </pc:sldChg>
      <pc:sldChg chg="modSp mod">
        <pc:chgData name="CHARAN SINGH" userId="cf93d647e8583ced" providerId="LiveId" clId="{0369EAA2-502D-4E43-A93D-DD36393BC89F}" dt="2025-09-12T07:18:42.800" v="41"/>
        <pc:sldMkLst>
          <pc:docMk/>
          <pc:sldMk cId="2869625009" sldId="286"/>
        </pc:sldMkLst>
        <pc:spChg chg="mod">
          <ac:chgData name="CHARAN SINGH" userId="cf93d647e8583ced" providerId="LiveId" clId="{0369EAA2-502D-4E43-A93D-DD36393BC89F}" dt="2025-09-12T07:18:28.270" v="39" actId="1076"/>
          <ac:spMkLst>
            <pc:docMk/>
            <pc:sldMk cId="2869625009" sldId="286"/>
            <ac:spMk id="7" creationId="{A27D1BBE-30AA-4580-BCA8-0D23FC7802F7}"/>
          </ac:spMkLst>
        </pc:spChg>
        <pc:spChg chg="mod">
          <ac:chgData name="CHARAN SINGH" userId="cf93d647e8583ced" providerId="LiveId" clId="{0369EAA2-502D-4E43-A93D-DD36393BC89F}" dt="2025-09-12T07:18:34.838" v="40"/>
          <ac:spMkLst>
            <pc:docMk/>
            <pc:sldMk cId="2869625009" sldId="286"/>
            <ac:spMk id="9" creationId="{7DCD9193-4065-053A-F005-0B4A66835BA5}"/>
          </ac:spMkLst>
        </pc:spChg>
        <pc:spChg chg="mod">
          <ac:chgData name="CHARAN SINGH" userId="cf93d647e8583ced" providerId="LiveId" clId="{0369EAA2-502D-4E43-A93D-DD36393BC89F}" dt="2025-09-12T07:18:42.800" v="41"/>
          <ac:spMkLst>
            <pc:docMk/>
            <pc:sldMk cId="2869625009" sldId="286"/>
            <ac:spMk id="10" creationId="{5733B2C7-FDF2-3D4F-5C8F-A0CF460B3056}"/>
          </ac:spMkLst>
        </pc:spChg>
      </pc:sldChg>
      <pc:sldChg chg="modSp mod">
        <pc:chgData name="CHARAN SINGH" userId="cf93d647e8583ced" providerId="LiveId" clId="{0369EAA2-502D-4E43-A93D-DD36393BC89F}" dt="2025-09-12T07:19:08.600" v="46"/>
        <pc:sldMkLst>
          <pc:docMk/>
          <pc:sldMk cId="1847606314" sldId="287"/>
        </pc:sldMkLst>
        <pc:spChg chg="mod">
          <ac:chgData name="CHARAN SINGH" userId="cf93d647e8583ced" providerId="LiveId" clId="{0369EAA2-502D-4E43-A93D-DD36393BC89F}" dt="2025-09-12T07:18:53.129" v="42"/>
          <ac:spMkLst>
            <pc:docMk/>
            <pc:sldMk cId="1847606314" sldId="287"/>
            <ac:spMk id="2" creationId="{0DA31C35-366D-CE0C-808B-7E577446C9BB}"/>
          </ac:spMkLst>
        </pc:spChg>
        <pc:spChg chg="mod">
          <ac:chgData name="CHARAN SINGH" userId="cf93d647e8583ced" providerId="LiveId" clId="{0369EAA2-502D-4E43-A93D-DD36393BC89F}" dt="2025-09-12T07:19:08.600" v="46"/>
          <ac:spMkLst>
            <pc:docMk/>
            <pc:sldMk cId="1847606314" sldId="287"/>
            <ac:spMk id="4" creationId="{50420AC3-9ED6-59CC-03C1-F04D7921C359}"/>
          </ac:spMkLst>
        </pc:spChg>
      </pc:sldChg>
      <pc:sldChg chg="modSp">
        <pc:chgData name="CHARAN SINGH" userId="cf93d647e8583ced" providerId="LiveId" clId="{0369EAA2-502D-4E43-A93D-DD36393BC89F}" dt="2025-09-12T07:19:42.174" v="47"/>
        <pc:sldMkLst>
          <pc:docMk/>
          <pc:sldMk cId="2943107784" sldId="288"/>
        </pc:sldMkLst>
        <pc:spChg chg="mod">
          <ac:chgData name="CHARAN SINGH" userId="cf93d647e8583ced" providerId="LiveId" clId="{0369EAA2-502D-4E43-A93D-DD36393BC89F}" dt="2025-09-12T07:19:42.174" v="47"/>
          <ac:spMkLst>
            <pc:docMk/>
            <pc:sldMk cId="2943107784" sldId="288"/>
            <ac:spMk id="2" creationId="{82676E3B-2B33-57F7-B092-EABC7A1ED78C}"/>
          </ac:spMkLst>
        </pc:spChg>
      </pc:sldChg>
      <pc:sldChg chg="modSp">
        <pc:chgData name="CHARAN SINGH" userId="cf93d647e8583ced" providerId="LiveId" clId="{0369EAA2-502D-4E43-A93D-DD36393BC89F}" dt="2025-09-12T07:20:02.107" v="49"/>
        <pc:sldMkLst>
          <pc:docMk/>
          <pc:sldMk cId="743972663" sldId="289"/>
        </pc:sldMkLst>
        <pc:spChg chg="mod">
          <ac:chgData name="CHARAN SINGH" userId="cf93d647e8583ced" providerId="LiveId" clId="{0369EAA2-502D-4E43-A93D-DD36393BC89F}" dt="2025-09-12T07:19:54.140" v="48"/>
          <ac:spMkLst>
            <pc:docMk/>
            <pc:sldMk cId="743972663" sldId="289"/>
            <ac:spMk id="9" creationId="{62C0B5BE-AC38-9D42-FFC5-389E79AAC796}"/>
          </ac:spMkLst>
        </pc:spChg>
        <pc:spChg chg="mod">
          <ac:chgData name="CHARAN SINGH" userId="cf93d647e8583ced" providerId="LiveId" clId="{0369EAA2-502D-4E43-A93D-DD36393BC89F}" dt="2025-09-12T07:20:02.107" v="49"/>
          <ac:spMkLst>
            <pc:docMk/>
            <pc:sldMk cId="743972663" sldId="289"/>
            <ac:spMk id="10" creationId="{C3E5533F-4C16-D5AE-020B-EF72AFC69348}"/>
          </ac:spMkLst>
        </pc:spChg>
      </pc:sldChg>
      <pc:sldChg chg="modSp">
        <pc:chgData name="CHARAN SINGH" userId="cf93d647e8583ced" providerId="LiveId" clId="{0369EAA2-502D-4E43-A93D-DD36393BC89F}" dt="2025-09-12T07:20:13.894" v="50"/>
        <pc:sldMkLst>
          <pc:docMk/>
          <pc:sldMk cId="2776045032" sldId="290"/>
        </pc:sldMkLst>
        <pc:spChg chg="mod">
          <ac:chgData name="CHARAN SINGH" userId="cf93d647e8583ced" providerId="LiveId" clId="{0369EAA2-502D-4E43-A93D-DD36393BC89F}" dt="2025-09-12T07:20:13.894" v="50"/>
          <ac:spMkLst>
            <pc:docMk/>
            <pc:sldMk cId="2776045032" sldId="290"/>
            <ac:spMk id="9" creationId="{5A35864A-8A51-4F9F-B5BD-446C8854BC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</a:t>
            </a:r>
            <a:r>
              <a:rPr b="1" dirty="0"/>
              <a:t>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PEER | </a:t>
            </a:r>
            <a:r>
              <a:rPr dirty="0"/>
              <a:t>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860B202A-DD20-506A-3C6C-37D57F02B1B6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98F9D02F-D646-FDC2-1CC6-0FF47D0D3A9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7E0A5EEB-ED69-CCB7-8409-009ABB900263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</a:t>
            </a:r>
            <a:r>
              <a:rPr b="1" dirty="0"/>
              <a:t> -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C11F3E0-CD1F-5D1F-38F7-DB2B94A3F7C2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3854"/>
          <a:stretch/>
        </p:blipFill>
        <p:spPr>
          <a:xfrm>
            <a:off x="-36398" y="1645920"/>
            <a:ext cx="24333201" cy="13716000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2" name="Rectangle"/>
          <p:cNvSpPr/>
          <p:nvPr/>
        </p:nvSpPr>
        <p:spPr>
          <a:xfrm>
            <a:off x="87197" y="-34941"/>
            <a:ext cx="24436556" cy="14813808"/>
          </a:xfrm>
          <a:prstGeom prst="rect">
            <a:avLst/>
          </a:prstGeom>
          <a:solidFill>
            <a:srgbClr val="535353">
              <a:alpha val="75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3" name="Shape"/>
          <p:cNvSpPr/>
          <p:nvPr/>
        </p:nvSpPr>
        <p:spPr>
          <a:xfrm>
            <a:off x="342378" y="3676208"/>
            <a:ext cx="13772463" cy="3519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पाठ 2
</a:t>
            </a:r>
            <a:r>
              <a:rPr lang="hi-IN" dirty="0">
                <a:solidFill>
                  <a:srgbClr val="FF0000"/>
                </a:solidFill>
              </a:rPr>
              <a:t>ई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एस </a:t>
            </a:r>
            <a:r>
              <a:rPr lang="hi-IN" dirty="0"/>
              <a:t>और मेडिकल फर्स्ट रिस्पॉन्डर</a:t>
            </a:r>
            <a:endParaRPr lang="en-US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4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 </a:t>
              </a:r>
              <a:r>
                <a:rPr lang="en-US" b="1" dirty="0">
                  <a:solidFill>
                    <a:schemeClr val="bg1"/>
                  </a:solidFill>
                </a:rPr>
                <a:t>2 - 1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</a:t>
            </a:r>
            <a:r>
              <a:rPr lang="hi-IN" sz="4800" dirty="0">
                <a:latin typeface="Arial Black" panose="020B0A04020102020204" pitchFamily="34" charset="0"/>
              </a:rPr>
              <a:t>चिकित्सा प्रथम उत्तरदाता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8C987D99-D6AD-0005-A551-E83AE2AC5F74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B886E3-B598-093D-0FDC-70FD3B50A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2974" y="-55052"/>
            <a:ext cx="2633700" cy="2523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2520888" y="9271987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69819-9118-5017-C650-F1421846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4D9A3A8E-38FA-75B6-FDE7-07AFE64DBCB2}"/>
              </a:ext>
            </a:extLst>
          </p:cNvPr>
          <p:cNvSpPr txBox="1"/>
          <p:nvPr/>
        </p:nvSpPr>
        <p:spPr>
          <a:xfrm>
            <a:off x="1107902" y="2604560"/>
            <a:ext cx="6526130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कार्य करने का कर्तव्य</a:t>
            </a:r>
            <a:endParaRPr lang="en-IN" dirty="0"/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id="{94D135DC-178C-9004-C8EF-801F9A5C064F}"/>
              </a:ext>
            </a:extLst>
          </p:cNvPr>
          <p:cNvSpPr txBox="1"/>
          <p:nvPr/>
        </p:nvSpPr>
        <p:spPr>
          <a:xfrm>
            <a:off x="10015535" y="6494536"/>
            <a:ext cx="13244205" cy="211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sz="6000" dirty="0">
                <a:solidFill>
                  <a:schemeClr val="tx1"/>
                </a:solidFill>
              </a:rPr>
              <a:t>देखभाल प्रदान करने के लिए एमएफआर पर संविदात्मक या कानूनी दायित्व।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BA8B0-32F9-7EB0-3B2F-0C34CD7F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80597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04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9DD0C-13D7-4F77-EA5A-2285D4E5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0F99020-26D8-EAFA-5FBC-E35ADAA30EC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C7C7B7D-306A-A147-4C49-ABF589D070D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B10E281-67AD-5453-57C7-1A111F9872CA}"/>
              </a:ext>
            </a:extLst>
          </p:cNvPr>
          <p:cNvSpPr txBox="1"/>
          <p:nvPr/>
        </p:nvSpPr>
        <p:spPr>
          <a:xfrm>
            <a:off x="8564880" y="3937274"/>
            <a:ext cx="15076257" cy="495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5400" dirty="0">
                <a:solidFill>
                  <a:schemeClr val="tx1"/>
                </a:solidFill>
              </a:rPr>
              <a:t>यह सुनिश्चित किए बिना आपातकालीन चिकित्सा देखभाल को बंद करना कि समान या बेहतर प्रशिक्षण के साथ एक और स्वास्थ्य देखभाल पेशेवर ने पदभार संभाला है।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1DA4BD86-9373-E284-3082-C4BFEAB51AEC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E38D0BFE-6805-FFA3-140B-16E3FE6FE53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05C1DB7-7931-41C8-AE8D-FD577B3D651A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353EA72-0E46-5F12-7026-1A9BBD67E88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96A323A-E606-ABDA-CFE2-E6F9CF5845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6240ADD-E6FD-A8A7-1C62-0DCC4E9DD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96AFE57-FFB4-064A-BCCF-40A0D91AC8E7}"/>
              </a:ext>
            </a:extLst>
          </p:cNvPr>
          <p:cNvSpPr txBox="1"/>
          <p:nvPr/>
        </p:nvSpPr>
        <p:spPr>
          <a:xfrm>
            <a:off x="200721" y="2812493"/>
            <a:ext cx="7655260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परित्याग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020BA-9C8E-B992-08E8-034386B6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300" y="50560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23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34C1-F121-D54E-11F3-01BF99D10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27D1BBE-30AA-4580-BCA8-0D23FC7802F7}"/>
              </a:ext>
            </a:extLst>
          </p:cNvPr>
          <p:cNvSpPr/>
          <p:nvPr/>
        </p:nvSpPr>
        <p:spPr>
          <a:xfrm>
            <a:off x="8168475" y="-203201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9E2449E-6C71-CCD7-7149-7E7F46113B1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733B2C7-FDF2-3D4F-5C8F-A0CF460B3056}"/>
              </a:ext>
            </a:extLst>
          </p:cNvPr>
          <p:cNvSpPr txBox="1"/>
          <p:nvPr/>
        </p:nvSpPr>
        <p:spPr>
          <a:xfrm>
            <a:off x="8564880" y="3937274"/>
            <a:ext cx="15076257" cy="249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5400" dirty="0">
                <a:solidFill>
                  <a:schemeClr val="tx1"/>
                </a:solidFill>
              </a:rPr>
              <a:t>देखभाल के अपेक्षित मानक प्रदान करने में विफलता, जिससे रोगी को चोट या मृत्यु हो सकती है।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9510D5CA-950F-ED1A-5DCD-654A2DB7875E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BD8AFD3-99DA-4C41-1B10-07CE4534BBE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B1F4744-46A1-02F8-E7C4-72B3248BF5BF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2F3544E-5346-B404-FAAD-D0ED0C03E2B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649BD47-AAB5-5609-E044-C02460EF35F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88FDB46-4B9E-EDAC-7061-980344361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DCD9193-4065-053A-F005-0B4A66835BA5}"/>
              </a:ext>
            </a:extLst>
          </p:cNvPr>
          <p:cNvSpPr txBox="1"/>
          <p:nvPr/>
        </p:nvSpPr>
        <p:spPr>
          <a:xfrm>
            <a:off x="200721" y="2812493"/>
            <a:ext cx="7655260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असावधानी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C32D4-D675-D445-41F4-28F265BE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300" y="-170530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50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CAAC0-9569-9673-DF9E-18792F671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0DA31C35-366D-CE0C-808B-7E577446C9BB}"/>
              </a:ext>
            </a:extLst>
          </p:cNvPr>
          <p:cNvSpPr txBox="1"/>
          <p:nvPr/>
        </p:nvSpPr>
        <p:spPr>
          <a:xfrm>
            <a:off x="1107902" y="2604560"/>
            <a:ext cx="6526130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के अधिकार 
रोगी</a:t>
            </a:r>
            <a:endParaRPr lang="en-IN" dirty="0"/>
          </a:p>
        </p:txBody>
      </p:sp>
      <p:sp>
        <p:nvSpPr>
          <p:cNvPr id="4" name="To solicit and receive pre-hospital care…">
            <a:extLst>
              <a:ext uri="{FF2B5EF4-FFF2-40B4-BE49-F238E27FC236}">
                <a16:creationId xmlns:a16="http://schemas.microsoft.com/office/drawing/2014/main" id="{50420AC3-9ED6-59CC-03C1-F04D7921C359}"/>
              </a:ext>
            </a:extLst>
          </p:cNvPr>
          <p:cNvSpPr txBox="1"/>
          <p:nvPr/>
        </p:nvSpPr>
        <p:spPr>
          <a:xfrm>
            <a:off x="10187990" y="4324771"/>
            <a:ext cx="13236565" cy="642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914400" indent="-914400" defTabSz="1896340">
              <a:spcBef>
                <a:spcPts val="5000"/>
              </a:spcBef>
              <a:buSzPct val="100000"/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अस्पताल से पहले देखभाल मांगने और प्राप्त करने के लिए।
व्यक्तिगत जानकारी और स्थिति के बारे में गोपनीयता।
लापरवाही, परित्याग </a:t>
            </a:r>
            <a:r>
              <a:rPr lang="hi-IN" dirty="0">
                <a:solidFill>
                  <a:srgbClr val="FF0000"/>
                </a:solidFill>
              </a:rPr>
              <a:t>और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/>
              <a:t>गोपनीयता के उल्लंघन के कृत्यों के लिए कानूनी सहारा लेना।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5EC14-6804-F819-1594-1C8E4A5A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80597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63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B499D-E7B3-54A6-994F-1FBAF6312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82676E3B-2B33-57F7-B092-EABC7A1ED78C}"/>
              </a:ext>
            </a:extLst>
          </p:cNvPr>
          <p:cNvSpPr txBox="1"/>
          <p:nvPr/>
        </p:nvSpPr>
        <p:spPr>
          <a:xfrm>
            <a:off x="1107902" y="2604560"/>
            <a:ext cx="6526130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रोगी के अधिकार 
</a:t>
            </a:r>
            <a:endParaRPr lang="en-IN" dirty="0"/>
          </a:p>
        </p:txBody>
      </p:sp>
      <p:sp>
        <p:nvSpPr>
          <p:cNvPr id="4" name="To solicit and receive pre-hospital care…">
            <a:extLst>
              <a:ext uri="{FF2B5EF4-FFF2-40B4-BE49-F238E27FC236}">
                <a16:creationId xmlns:a16="http://schemas.microsoft.com/office/drawing/2014/main" id="{397227A8-0686-1505-A7A9-F2303CDCE002}"/>
              </a:ext>
            </a:extLst>
          </p:cNvPr>
          <p:cNvSpPr txBox="1"/>
          <p:nvPr/>
        </p:nvSpPr>
        <p:spPr>
          <a:xfrm>
            <a:off x="10187990" y="4324771"/>
            <a:ext cx="13236565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914400" indent="-914400" defTabSz="1896340">
              <a:spcBef>
                <a:spcPts val="5000"/>
              </a:spcBef>
              <a:buSzPct val="100000"/>
              <a:buFont typeface="+mj-lt"/>
              <a:buAutoNum type="arabicPeriod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कुछ स्थितियों में, रोगी को देखभाल से इनकार करने का अधिकार है। रोगी को गवाह की उपस्थिति में इनकार फॉर्म पर हस्ताक्षर करने की आवश्यकता हो सकती है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F5739-D311-C1EB-AF63-652A7FFE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80597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77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6B35B-922F-19E2-3112-6F01E6C9E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CE264F-395E-A9AB-CDCB-8E346A30C100}"/>
              </a:ext>
            </a:extLst>
          </p:cNvPr>
          <p:cNvSpPr/>
          <p:nvPr/>
        </p:nvSpPr>
        <p:spPr>
          <a:xfrm>
            <a:off x="7735747" y="5056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3E331F6-BB1F-1782-00A3-C84D48298B0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3E5533F-4C16-D5AE-020B-EF72AFC69348}"/>
              </a:ext>
            </a:extLst>
          </p:cNvPr>
          <p:cNvSpPr txBox="1"/>
          <p:nvPr/>
        </p:nvSpPr>
        <p:spPr>
          <a:xfrm>
            <a:off x="8564880" y="3937274"/>
            <a:ext cx="15076257" cy="3737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5400" dirty="0">
                <a:solidFill>
                  <a:schemeClr val="tx1"/>
                </a:solidFill>
              </a:rPr>
              <a:t>एक बेहोश, भ्रमित या गंभीर रूप से घायल रोगी की ओर से या एक नाबालिग रोगी के लिए जो निर्णय नहीं ले सकता है, की ओर से ग्रहण की गई सहमति।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22000077-867D-5E87-4C2E-B291EF26C5CF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48BB880F-82F0-9A1B-5F93-C1C249C85AD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71B0469-0069-7192-9B11-3B494999A642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AA5FC6C-DABF-4C34-A04E-845403FBBCA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8A5C80C-2549-0210-D556-081CC30F370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6E8EFBF-D23E-F040-7E17-573D17B9C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2C0B5BE-AC38-9D42-FFC5-389E79AAC796}"/>
              </a:ext>
            </a:extLst>
          </p:cNvPr>
          <p:cNvSpPr txBox="1"/>
          <p:nvPr/>
        </p:nvSpPr>
        <p:spPr>
          <a:xfrm>
            <a:off x="200721" y="2812493"/>
            <a:ext cx="7655260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निहित सहमति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EB9C0-3121-3B5C-A32E-346B88D4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315" y="93472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26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DD997-97C4-1E4B-5403-3B6F89A4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BAC5AC7-F6E8-31B1-EC5D-448A42A73B0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A5EABA3-E09C-ABF0-5119-BB6D87B70E7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B25825A-A4D7-25D1-6F59-D99C978E7FB2}"/>
              </a:ext>
            </a:extLst>
          </p:cNvPr>
          <p:cNvSpPr txBox="1"/>
          <p:nvPr/>
        </p:nvSpPr>
        <p:spPr>
          <a:xfrm>
            <a:off x="8564880" y="3937274"/>
            <a:ext cx="15076257" cy="370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5400" dirty="0">
                <a:solidFill>
                  <a:schemeClr val="tx1"/>
                </a:solidFill>
              </a:rPr>
              <a:t>आपातकालीन देखभाल प्रदान करने से पहले प्रत्येक उत्तरदायी, सक्षम वयस्क रोगी से अनुमति प्राप्त की जाती है।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265F6DB-CA38-8C54-F1B6-AE8BB8317993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3D1AF364-027F-F66D-8E97-AC655859C5D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EC68614-B20D-09A2-73FE-5738E741E4D2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3D19010-C050-4C6E-9508-6D0E1BA6A17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630A78B-9D7B-A43C-A475-4D3149E19FA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FD3CF05-4601-1FEE-9CF2-797D86253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A35864A-8A51-4F9F-B5BD-446C8854BC6A}"/>
              </a:ext>
            </a:extLst>
          </p:cNvPr>
          <p:cNvSpPr txBox="1"/>
          <p:nvPr/>
        </p:nvSpPr>
        <p:spPr>
          <a:xfrm>
            <a:off x="200721" y="2812493"/>
            <a:ext cx="7655260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व्यक्त सहमति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9572C-3A11-2486-92D3-47F383FC1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300" y="0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50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582376" y="1915775"/>
            <a:ext cx="3611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i-IN" sz="80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A0FE2-8677-1B37-0C49-4B9FF92E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0300" y="0"/>
            <a:ext cx="2633700" cy="2523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964556" y="297973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7" name="Describe the emergency medical services (EMS) system in the area you reside.…">
            <a:extLst>
              <a:ext uri="{FF2B5EF4-FFF2-40B4-BE49-F238E27FC236}">
                <a16:creationId xmlns:a16="http://schemas.microsoft.com/office/drawing/2014/main" id="{DEDBCB8D-8E98-1C90-F0A8-E06822BA06CD}"/>
              </a:ext>
            </a:extLst>
          </p:cNvPr>
          <p:cNvSpPr txBox="1"/>
          <p:nvPr/>
        </p:nvSpPr>
        <p:spPr>
          <a:xfrm>
            <a:off x="11464961" y="4682794"/>
            <a:ext cx="11930146" cy="6067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आप जिस क्षेत्र में रहते हैं उसमें आपातकालीन चिकित्सा सेवा (</a:t>
            </a:r>
            <a:r>
              <a:rPr lang="hi-IN" dirty="0">
                <a:solidFill>
                  <a:srgbClr val="FF0000"/>
                </a:solidFill>
              </a:rPr>
              <a:t>ई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एस</a:t>
            </a:r>
            <a:r>
              <a:rPr lang="hi-IN" dirty="0"/>
              <a:t>) प्रणाली का वर्णन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चिकित्सा प्रथम उत्तरदाता (</a:t>
            </a:r>
            <a:r>
              <a:rPr lang="hi-IN" dirty="0">
                <a:solidFill>
                  <a:srgbClr val="FF0000"/>
                </a:solidFill>
              </a:rPr>
              <a:t>एम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आर</a:t>
            </a:r>
            <a:r>
              <a:rPr lang="hi-IN" dirty="0"/>
              <a:t>) के छह कर्तव्यों औ</a:t>
            </a:r>
            <a:r>
              <a:rPr lang="hi-IN" dirty="0">
                <a:solidFill>
                  <a:srgbClr val="FF0000"/>
                </a:solidFill>
              </a:rPr>
              <a:t>र</a:t>
            </a:r>
            <a:r>
              <a:rPr lang="en-US" dirty="0"/>
              <a:t> </a:t>
            </a:r>
            <a:r>
              <a:rPr lang="hi-IN" dirty="0"/>
              <a:t>जिम्मेदारियों की सूची </a:t>
            </a:r>
            <a:r>
              <a:rPr lang="hi-IN" dirty="0">
                <a:solidFill>
                  <a:srgbClr val="FF0000"/>
                </a:solidFill>
              </a:rPr>
              <a:t>बनाना</a:t>
            </a:r>
            <a:r>
              <a:rPr lang="hi-IN" dirty="0"/>
              <a:t>।</a:t>
            </a:r>
            <a:endParaRPr lang="en-US" dirty="0"/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4D048C66-DD81-CB7C-31BA-5A9F922EBEC8}"/>
              </a:ext>
            </a:extLst>
          </p:cNvPr>
          <p:cNvGrpSpPr/>
          <p:nvPr/>
        </p:nvGrpSpPr>
        <p:grpSpPr>
          <a:xfrm>
            <a:off x="10117755" y="489988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3D590A7-C109-6A47-83CE-321D6EAF8B0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7F062A44-2B77-DE1A-F98A-CAF9C784C0C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E3734219-751D-6153-9FC6-74B3C9E788F9}"/>
              </a:ext>
            </a:extLst>
          </p:cNvPr>
          <p:cNvGrpSpPr/>
          <p:nvPr/>
        </p:nvGrpSpPr>
        <p:grpSpPr>
          <a:xfrm>
            <a:off x="10117755" y="7754627"/>
            <a:ext cx="1219201" cy="1298291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B779BC28-C14A-769A-848D-9F435B34262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D57204E7-EA7D-FA51-87FB-0A44AA812E7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C0299-C71B-6E15-2331-3773E9573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091" y="0"/>
            <a:ext cx="2633700" cy="2523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Define negligence and give an example as it relates to EMS.…">
            <a:extLst>
              <a:ext uri="{FF2B5EF4-FFF2-40B4-BE49-F238E27FC236}">
                <a16:creationId xmlns:a16="http://schemas.microsoft.com/office/drawing/2014/main" id="{47F18AB1-FB00-8D1F-8A7C-2FC0A8685942}"/>
              </a:ext>
            </a:extLst>
          </p:cNvPr>
          <p:cNvSpPr txBox="1"/>
          <p:nvPr/>
        </p:nvSpPr>
        <p:spPr>
          <a:xfrm>
            <a:off x="11656862" y="5242835"/>
            <a:ext cx="11750187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लापरवाही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 और एक उदाहरण दें क्योंकि यह </a:t>
            </a:r>
            <a:r>
              <a:rPr lang="hi-IN" dirty="0">
                <a:solidFill>
                  <a:srgbClr val="FF0000"/>
                </a:solidFill>
              </a:rPr>
              <a:t>ई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एस </a:t>
            </a:r>
            <a:r>
              <a:rPr lang="hi-IN" dirty="0"/>
              <a:t>से संबंधित है।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परित्याग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 और एक उदाहरण दें क्योंकि यह </a:t>
            </a:r>
            <a:r>
              <a:rPr lang="hi-IN" dirty="0">
                <a:solidFill>
                  <a:srgbClr val="FF0000"/>
                </a:solidFill>
              </a:rPr>
              <a:t>ई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एस</a:t>
            </a:r>
            <a:r>
              <a:rPr lang="hi-IN" dirty="0"/>
              <a:t> से संबंधित है।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निहित सहमति और व्यक्त सहमति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 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5584E1C-DEBB-34D4-D7E4-DBDD025CCCDA}"/>
              </a:ext>
            </a:extLst>
          </p:cNvPr>
          <p:cNvGrpSpPr/>
          <p:nvPr/>
        </p:nvGrpSpPr>
        <p:grpSpPr>
          <a:xfrm>
            <a:off x="9844663" y="49938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3C70BC65-C2B8-2B63-820C-07AF374A83D9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647F9331-30EA-81EB-3CC4-4D5E0EEE608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7A8FE43-9836-EC8D-A149-0EC5A82CE77C}"/>
              </a:ext>
            </a:extLst>
          </p:cNvPr>
          <p:cNvGrpSpPr/>
          <p:nvPr/>
        </p:nvGrpSpPr>
        <p:grpSpPr>
          <a:xfrm>
            <a:off x="9844663" y="743954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5CA5C22E-0812-CF5D-9578-E8FC6A2A679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2951DC3-54E2-AD07-1D63-E7878739B07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82B836A0-A874-1F2B-6481-19FE11B427FC}"/>
              </a:ext>
            </a:extLst>
          </p:cNvPr>
          <p:cNvGrpSpPr/>
          <p:nvPr/>
        </p:nvGrpSpPr>
        <p:grpSpPr>
          <a:xfrm>
            <a:off x="9844663" y="9923322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1F9AAE7C-9F2C-9740-340F-46B75B34C00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id="{463A214C-3CAD-B87A-C20D-B32E8332403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26BACDA-4851-F2EF-993B-C0FBEA2F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0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7476028" cy="2827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आपातकालीन चिकित्सा सेवा प्रणाली (ई</a:t>
            </a:r>
            <a:r>
              <a:rPr lang="en-US" dirty="0"/>
              <a:t> </a:t>
            </a:r>
            <a:r>
              <a:rPr lang="hi-IN" dirty="0"/>
              <a:t>एम</a:t>
            </a:r>
            <a:r>
              <a:rPr lang="en-US" dirty="0"/>
              <a:t> </a:t>
            </a:r>
            <a:r>
              <a:rPr lang="hi-IN" dirty="0"/>
              <a:t>एस)</a:t>
            </a:r>
            <a:endParaRPr dirty="0"/>
          </a:p>
        </p:txBody>
      </p:sp>
      <p:sp>
        <p:nvSpPr>
          <p:cNvPr id="4" name="A network of resources linked together for the purpose of providing emergency care and transport to victims of sudden illness or injury.">
            <a:extLst>
              <a:ext uri="{FF2B5EF4-FFF2-40B4-BE49-F238E27FC236}">
                <a16:creationId xmlns:a16="http://schemas.microsoft.com/office/drawing/2014/main" id="{CCE6C40E-974E-8EF6-3CF7-4828B88A95AC}"/>
              </a:ext>
            </a:extLst>
          </p:cNvPr>
          <p:cNvSpPr txBox="1"/>
          <p:nvPr/>
        </p:nvSpPr>
        <p:spPr>
          <a:xfrm>
            <a:off x="10137455" y="6585976"/>
            <a:ext cx="12441572" cy="330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अचानक बीमारी या चोट के शिकार लोगों को आपातकालीन देखभाल और परिवहन प्रदान करने के उद्देश्य से संसाधनों का एक नेटवर्क एक साथ जुड़ा हुआ है।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21755F-C453-2A7B-38AE-EE8286B1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0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83999C69-6F26-C5B7-9D9C-D9A684A4E626}"/>
              </a:ext>
            </a:extLst>
          </p:cNvPr>
          <p:cNvGrpSpPr/>
          <p:nvPr/>
        </p:nvGrpSpPr>
        <p:grpSpPr>
          <a:xfrm>
            <a:off x="9456693" y="2949458"/>
            <a:ext cx="4642558" cy="1810976"/>
            <a:chOff x="0" y="0"/>
            <a:chExt cx="4642556" cy="1810974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924ACD59-EB76-D469-36A6-E1D506E7F1C7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4" name="Community">
              <a:extLst>
                <a:ext uri="{FF2B5EF4-FFF2-40B4-BE49-F238E27FC236}">
                  <a16:creationId xmlns:a16="http://schemas.microsoft.com/office/drawing/2014/main" id="{8D999237-CDD3-A961-D248-EB0CD8407015}"/>
                </a:ext>
              </a:extLst>
            </p:cNvPr>
            <p:cNvSpPr txBox="1"/>
            <p:nvPr/>
          </p:nvSpPr>
          <p:spPr>
            <a:xfrm>
              <a:off x="178278" y="403501"/>
              <a:ext cx="4286001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समुदाय-भावना</a:t>
              </a:r>
              <a:endParaRPr dirty="0"/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5EA1787A-B82B-6B6B-E159-2B62B909262B}"/>
              </a:ext>
            </a:extLst>
          </p:cNvPr>
          <p:cNvGrpSpPr/>
          <p:nvPr/>
        </p:nvGrpSpPr>
        <p:grpSpPr>
          <a:xfrm>
            <a:off x="1123462" y="8343245"/>
            <a:ext cx="4642557" cy="1810975"/>
            <a:chOff x="0" y="0"/>
            <a:chExt cx="4642556" cy="1810974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7D5B3561-B512-89F8-D774-7462038D0E60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Fire Dept.">
              <a:extLst>
                <a:ext uri="{FF2B5EF4-FFF2-40B4-BE49-F238E27FC236}">
                  <a16:creationId xmlns:a16="http://schemas.microsoft.com/office/drawing/2014/main" id="{0D2F9C3F-E1F6-1778-62DB-52480B0C7CD8}"/>
                </a:ext>
              </a:extLst>
            </p:cNvPr>
            <p:cNvSpPr txBox="1"/>
            <p:nvPr/>
          </p:nvSpPr>
          <p:spPr>
            <a:xfrm>
              <a:off x="413609" y="403501"/>
              <a:ext cx="3815339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 fontScale="92500"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अग्निशमन विभाग</a:t>
              </a:r>
              <a:endParaRPr dirty="0"/>
            </a:p>
          </p:txBody>
        </p:sp>
      </p:grpSp>
      <p:sp>
        <p:nvSpPr>
          <p:cNvPr id="8" name="Sample EMS Flowchart">
            <a:extLst>
              <a:ext uri="{FF2B5EF4-FFF2-40B4-BE49-F238E27FC236}">
                <a16:creationId xmlns:a16="http://schemas.microsoft.com/office/drawing/2014/main" id="{3DB6724A-6A5D-33C0-C0ED-1A7F4D9D6DAE}"/>
              </a:ext>
            </a:extLst>
          </p:cNvPr>
          <p:cNvSpPr txBox="1"/>
          <p:nvPr/>
        </p:nvSpPr>
        <p:spPr>
          <a:xfrm>
            <a:off x="7464670" y="723588"/>
            <a:ext cx="868286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dirty="0"/>
              <a:t>नमूना ईएमएस फ़्लोचार्ट</a:t>
            </a:r>
            <a:endParaRPr dirty="0"/>
          </a:p>
        </p:txBody>
      </p:sp>
      <p:sp>
        <p:nvSpPr>
          <p:cNvPr id="9" name="Connection Line">
            <a:extLst>
              <a:ext uri="{FF2B5EF4-FFF2-40B4-BE49-F238E27FC236}">
                <a16:creationId xmlns:a16="http://schemas.microsoft.com/office/drawing/2014/main" id="{5D30D963-C912-0F2D-B847-186E9E389C61}"/>
              </a:ext>
            </a:extLst>
          </p:cNvPr>
          <p:cNvSpPr/>
          <p:nvPr/>
        </p:nvSpPr>
        <p:spPr>
          <a:xfrm>
            <a:off x="11777971" y="4760399"/>
            <a:ext cx="1" cy="147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0" name="Connection Line">
            <a:extLst>
              <a:ext uri="{FF2B5EF4-FFF2-40B4-BE49-F238E27FC236}">
                <a16:creationId xmlns:a16="http://schemas.microsoft.com/office/drawing/2014/main" id="{23A8137A-28A3-1745-2996-829896ECB085}"/>
              </a:ext>
            </a:extLst>
          </p:cNvPr>
          <p:cNvSpPr/>
          <p:nvPr/>
        </p:nvSpPr>
        <p:spPr>
          <a:xfrm>
            <a:off x="11776710" y="6233159"/>
            <a:ext cx="8604251" cy="288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503"/>
                </a:lnTo>
                <a:lnTo>
                  <a:pt x="21600" y="11503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1" name="Connection Line">
            <a:extLst>
              <a:ext uri="{FF2B5EF4-FFF2-40B4-BE49-F238E27FC236}">
                <a16:creationId xmlns:a16="http://schemas.microsoft.com/office/drawing/2014/main" id="{AF9CBA36-83CA-0C79-35EE-88D3782915AD}"/>
              </a:ext>
            </a:extLst>
          </p:cNvPr>
          <p:cNvSpPr/>
          <p:nvPr/>
        </p:nvSpPr>
        <p:spPr>
          <a:xfrm>
            <a:off x="3444240" y="7373619"/>
            <a:ext cx="8336281" cy="969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8861"/>
                </a:lnTo>
                <a:lnTo>
                  <a:pt x="21600" y="8861"/>
                </a:lnTo>
                <a:lnTo>
                  <a:pt x="21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2" name="Connection Line">
            <a:extLst>
              <a:ext uri="{FF2B5EF4-FFF2-40B4-BE49-F238E27FC236}">
                <a16:creationId xmlns:a16="http://schemas.microsoft.com/office/drawing/2014/main" id="{86C8ED28-924C-E6B1-A12E-282A09EFD95F}"/>
              </a:ext>
            </a:extLst>
          </p:cNvPr>
          <p:cNvSpPr/>
          <p:nvPr/>
        </p:nvSpPr>
        <p:spPr>
          <a:xfrm>
            <a:off x="11777971" y="6234339"/>
            <a:ext cx="56265" cy="4479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E2AC5907-895E-9A03-DA34-9317375FD7B4}"/>
              </a:ext>
            </a:extLst>
          </p:cNvPr>
          <p:cNvGrpSpPr/>
          <p:nvPr/>
        </p:nvGrpSpPr>
        <p:grpSpPr>
          <a:xfrm>
            <a:off x="8729972" y="5327671"/>
            <a:ext cx="6096001" cy="1812157"/>
            <a:chOff x="0" y="-1180"/>
            <a:chExt cx="6096000" cy="181215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4887CD4A-400F-F626-D3FB-0F6DC169B4FA}"/>
                </a:ext>
              </a:extLst>
            </p:cNvPr>
            <p:cNvSpPr/>
            <p:nvPr/>
          </p:nvSpPr>
          <p:spPr>
            <a:xfrm>
              <a:off x="0" y="0"/>
              <a:ext cx="6096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EMS Dispatcher/…">
              <a:extLst>
                <a:ext uri="{FF2B5EF4-FFF2-40B4-BE49-F238E27FC236}">
                  <a16:creationId xmlns:a16="http://schemas.microsoft.com/office/drawing/2014/main" id="{3F519A07-FAE3-D4DC-1E31-C93617329FBA}"/>
                </a:ext>
              </a:extLst>
            </p:cNvPr>
            <p:cNvSpPr/>
            <p:nvPr/>
          </p:nvSpPr>
          <p:spPr>
            <a:xfrm>
              <a:off x="381000" y="-1180"/>
              <a:ext cx="5334001" cy="181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lang="hi-IN" dirty="0"/>
                <a:t>ईएमएस डिस्पैचर/
नियंत्रण कक्ष</a:t>
              </a:r>
              <a:endParaRPr dirty="0"/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9F1A818F-CCA3-A1AE-1341-AEE820E50882}"/>
              </a:ext>
            </a:extLst>
          </p:cNvPr>
          <p:cNvGrpSpPr/>
          <p:nvPr/>
        </p:nvGrpSpPr>
        <p:grpSpPr>
          <a:xfrm>
            <a:off x="17767482" y="8343245"/>
            <a:ext cx="5080001" cy="1810975"/>
            <a:chOff x="0" y="0"/>
            <a:chExt cx="5080000" cy="1810974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5C2F1F53-7962-180B-0144-0ECDB62E452F}"/>
                </a:ext>
              </a:extLst>
            </p:cNvPr>
            <p:cNvSpPr/>
            <p:nvPr/>
          </p:nvSpPr>
          <p:spPr>
            <a:xfrm>
              <a:off x="0" y="0"/>
              <a:ext cx="5080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Fire Service…">
              <a:extLst>
                <a:ext uri="{FF2B5EF4-FFF2-40B4-BE49-F238E27FC236}">
                  <a16:creationId xmlns:a16="http://schemas.microsoft.com/office/drawing/2014/main" id="{4184666B-9359-41BE-552F-31C08ECAEFA0}"/>
                </a:ext>
              </a:extLst>
            </p:cNvPr>
            <p:cNvSpPr txBox="1"/>
            <p:nvPr/>
          </p:nvSpPr>
          <p:spPr>
            <a:xfrm>
              <a:off x="142600" y="32026"/>
              <a:ext cx="4794800" cy="1746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lang="hi-IN" dirty="0"/>
                <a:t>अग्निशमन सेवा
बचाव समूह</a:t>
              </a:r>
              <a:endParaRPr dirty="0"/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165B2FC0-BB5F-B4D4-97F0-05691B560233}"/>
              </a:ext>
            </a:extLst>
          </p:cNvPr>
          <p:cNvGrpSpPr/>
          <p:nvPr/>
        </p:nvGrpSpPr>
        <p:grpSpPr>
          <a:xfrm>
            <a:off x="9524331" y="8343245"/>
            <a:ext cx="4642558" cy="1810975"/>
            <a:chOff x="0" y="0"/>
            <a:chExt cx="4642556" cy="1810974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EDE694B9-8F3B-A64E-613C-EFEFD05307E0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EMI /…">
              <a:extLst>
                <a:ext uri="{FF2B5EF4-FFF2-40B4-BE49-F238E27FC236}">
                  <a16:creationId xmlns:a16="http://schemas.microsoft.com/office/drawing/2014/main" id="{131A5016-24C2-55F6-B9AB-E83069E2B49A}"/>
                </a:ext>
              </a:extLst>
            </p:cNvPr>
            <p:cNvSpPr txBox="1"/>
            <p:nvPr/>
          </p:nvSpPr>
          <p:spPr>
            <a:xfrm>
              <a:off x="614545" y="73301"/>
              <a:ext cx="3413466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lang="hi-IN" dirty="0"/>
                <a:t>ईएमआई/
घर में</a:t>
              </a:r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6AB29E3D-DCD7-462F-50F6-466D84CA8C40}"/>
              </a:ext>
            </a:extLst>
          </p:cNvPr>
          <p:cNvGrpSpPr/>
          <p:nvPr/>
        </p:nvGrpSpPr>
        <p:grpSpPr>
          <a:xfrm>
            <a:off x="9524331" y="10713390"/>
            <a:ext cx="4642558" cy="1810975"/>
            <a:chOff x="0" y="0"/>
            <a:chExt cx="4642556" cy="1810974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D7A38DAC-A769-2D2C-BE00-62BD452EFB86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Hospital Centre">
              <a:extLst>
                <a:ext uri="{FF2B5EF4-FFF2-40B4-BE49-F238E27FC236}">
                  <a16:creationId xmlns:a16="http://schemas.microsoft.com/office/drawing/2014/main" id="{C6F55C81-25CB-9594-456A-27930084473A}"/>
                </a:ext>
              </a:extLst>
            </p:cNvPr>
            <p:cNvSpPr txBox="1"/>
            <p:nvPr/>
          </p:nvSpPr>
          <p:spPr>
            <a:xfrm>
              <a:off x="696548" y="86001"/>
              <a:ext cx="3249461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अस्पताल केंद्र</a:t>
              </a:r>
              <a:endParaRPr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B86D5EE-8FA3-1D9F-4355-0D8041BF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94651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201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65479263-8391-21FA-E682-C5B833CEB3BE}"/>
              </a:ext>
            </a:extLst>
          </p:cNvPr>
          <p:cNvGrpSpPr/>
          <p:nvPr/>
        </p:nvGrpSpPr>
        <p:grpSpPr>
          <a:xfrm>
            <a:off x="9456693" y="2949458"/>
            <a:ext cx="4642558" cy="1810976"/>
            <a:chOff x="0" y="0"/>
            <a:chExt cx="4642556" cy="1810974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9C3A2623-7B78-CAB4-CC10-8F73C60B4485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4" name="Community">
              <a:extLst>
                <a:ext uri="{FF2B5EF4-FFF2-40B4-BE49-F238E27FC236}">
                  <a16:creationId xmlns:a16="http://schemas.microsoft.com/office/drawing/2014/main" id="{0F387BD9-8D71-5C5F-E3A3-D770ABD3F4C8}"/>
                </a:ext>
              </a:extLst>
            </p:cNvPr>
            <p:cNvSpPr txBox="1"/>
            <p:nvPr/>
          </p:nvSpPr>
          <p:spPr>
            <a:xfrm>
              <a:off x="178278" y="403501"/>
              <a:ext cx="4286001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समुदाय-भावना</a:t>
              </a:r>
              <a:endParaRPr dirty="0"/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2DEB8ACE-032E-147B-8A7E-CA32B83BCE23}"/>
              </a:ext>
            </a:extLst>
          </p:cNvPr>
          <p:cNvGrpSpPr/>
          <p:nvPr/>
        </p:nvGrpSpPr>
        <p:grpSpPr>
          <a:xfrm>
            <a:off x="1374744" y="8319770"/>
            <a:ext cx="4642557" cy="1810975"/>
            <a:chOff x="0" y="0"/>
            <a:chExt cx="4642556" cy="1810974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DEE5482C-5E98-32C0-3668-96F24BA97879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Fire Dept.">
              <a:extLst>
                <a:ext uri="{FF2B5EF4-FFF2-40B4-BE49-F238E27FC236}">
                  <a16:creationId xmlns:a16="http://schemas.microsoft.com/office/drawing/2014/main" id="{8FE17BB8-951F-7727-CCF5-25524099F39E}"/>
                </a:ext>
              </a:extLst>
            </p:cNvPr>
            <p:cNvSpPr txBox="1"/>
            <p:nvPr/>
          </p:nvSpPr>
          <p:spPr>
            <a:xfrm>
              <a:off x="413609" y="403501"/>
              <a:ext cx="3815339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 fontScale="92500"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अग्निशमन विभाग</a:t>
              </a:r>
              <a:endParaRPr dirty="0"/>
            </a:p>
          </p:txBody>
        </p:sp>
      </p:grpSp>
      <p:sp>
        <p:nvSpPr>
          <p:cNvPr id="8" name="Sample EMS Flowchart">
            <a:extLst>
              <a:ext uri="{FF2B5EF4-FFF2-40B4-BE49-F238E27FC236}">
                <a16:creationId xmlns:a16="http://schemas.microsoft.com/office/drawing/2014/main" id="{EFDA016D-F540-E584-C8B8-A19EAA073CBD}"/>
              </a:ext>
            </a:extLst>
          </p:cNvPr>
          <p:cNvSpPr txBox="1"/>
          <p:nvPr/>
        </p:nvSpPr>
        <p:spPr>
          <a:xfrm>
            <a:off x="7553739" y="344872"/>
            <a:ext cx="868286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नमूना ईएमएस फ़्लोचार्ट</a:t>
            </a:r>
            <a:endParaRPr dirty="0"/>
          </a:p>
        </p:txBody>
      </p:sp>
      <p:sp>
        <p:nvSpPr>
          <p:cNvPr id="9" name="Connection Line">
            <a:extLst>
              <a:ext uri="{FF2B5EF4-FFF2-40B4-BE49-F238E27FC236}">
                <a16:creationId xmlns:a16="http://schemas.microsoft.com/office/drawing/2014/main" id="{F59FE280-F40F-8234-A252-A662A015CBEE}"/>
              </a:ext>
            </a:extLst>
          </p:cNvPr>
          <p:cNvSpPr/>
          <p:nvPr/>
        </p:nvSpPr>
        <p:spPr>
          <a:xfrm>
            <a:off x="11777971" y="4760399"/>
            <a:ext cx="1" cy="147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0" name="Connection Line">
            <a:extLst>
              <a:ext uri="{FF2B5EF4-FFF2-40B4-BE49-F238E27FC236}">
                <a16:creationId xmlns:a16="http://schemas.microsoft.com/office/drawing/2014/main" id="{13C8EAC4-CCCF-2DC3-7223-F37846E6E0F8}"/>
              </a:ext>
            </a:extLst>
          </p:cNvPr>
          <p:cNvSpPr/>
          <p:nvPr/>
        </p:nvSpPr>
        <p:spPr>
          <a:xfrm>
            <a:off x="11776710" y="6233159"/>
            <a:ext cx="8604251" cy="288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503"/>
                </a:lnTo>
                <a:lnTo>
                  <a:pt x="21600" y="11503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1" name="Connection Line">
            <a:extLst>
              <a:ext uri="{FF2B5EF4-FFF2-40B4-BE49-F238E27FC236}">
                <a16:creationId xmlns:a16="http://schemas.microsoft.com/office/drawing/2014/main" id="{7507F43E-E34A-85FD-DFBB-75D11F13652D}"/>
              </a:ext>
            </a:extLst>
          </p:cNvPr>
          <p:cNvSpPr/>
          <p:nvPr/>
        </p:nvSpPr>
        <p:spPr>
          <a:xfrm>
            <a:off x="3444240" y="7373619"/>
            <a:ext cx="8336281" cy="969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8861"/>
                </a:lnTo>
                <a:lnTo>
                  <a:pt x="21600" y="8861"/>
                </a:lnTo>
                <a:lnTo>
                  <a:pt x="21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2" name="Connection Line">
            <a:extLst>
              <a:ext uri="{FF2B5EF4-FFF2-40B4-BE49-F238E27FC236}">
                <a16:creationId xmlns:a16="http://schemas.microsoft.com/office/drawing/2014/main" id="{8F0F6787-1DF3-9FB1-D256-8B238F7A64C8}"/>
              </a:ext>
            </a:extLst>
          </p:cNvPr>
          <p:cNvSpPr/>
          <p:nvPr/>
        </p:nvSpPr>
        <p:spPr>
          <a:xfrm>
            <a:off x="11777971" y="6234338"/>
            <a:ext cx="56265" cy="447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41394C09-537C-EF07-D198-F4C7FD13F562}"/>
              </a:ext>
            </a:extLst>
          </p:cNvPr>
          <p:cNvGrpSpPr/>
          <p:nvPr/>
        </p:nvGrpSpPr>
        <p:grpSpPr>
          <a:xfrm>
            <a:off x="8729972" y="5328236"/>
            <a:ext cx="6096001" cy="1811592"/>
            <a:chOff x="0" y="-615"/>
            <a:chExt cx="6096000" cy="1811590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AEDE5217-503B-F388-8418-E0F68FE053DF}"/>
                </a:ext>
              </a:extLst>
            </p:cNvPr>
            <p:cNvSpPr/>
            <p:nvPr/>
          </p:nvSpPr>
          <p:spPr>
            <a:xfrm>
              <a:off x="0" y="0"/>
              <a:ext cx="6096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EMS Dispatcher">
              <a:extLst>
                <a:ext uri="{FF2B5EF4-FFF2-40B4-BE49-F238E27FC236}">
                  <a16:creationId xmlns:a16="http://schemas.microsoft.com/office/drawing/2014/main" id="{F79F4980-6740-228A-9C1B-EB00FB9D282C}"/>
                </a:ext>
              </a:extLst>
            </p:cNvPr>
            <p:cNvSpPr/>
            <p:nvPr/>
          </p:nvSpPr>
          <p:spPr>
            <a:xfrm>
              <a:off x="381000" y="-615"/>
              <a:ext cx="5334001" cy="181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ईएमएस डिस्पैचर</a:t>
              </a:r>
              <a:endParaRPr dirty="0"/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B6F15B2B-9665-5341-26C5-7C0434EDD761}"/>
              </a:ext>
            </a:extLst>
          </p:cNvPr>
          <p:cNvGrpSpPr/>
          <p:nvPr/>
        </p:nvGrpSpPr>
        <p:grpSpPr>
          <a:xfrm>
            <a:off x="17767482" y="8343245"/>
            <a:ext cx="5080001" cy="1810975"/>
            <a:chOff x="0" y="0"/>
            <a:chExt cx="5080000" cy="1810974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DBB71B5A-6D53-DE72-64CF-EEE1EEFE7581}"/>
                </a:ext>
              </a:extLst>
            </p:cNvPr>
            <p:cNvSpPr/>
            <p:nvPr/>
          </p:nvSpPr>
          <p:spPr>
            <a:xfrm>
              <a:off x="0" y="0"/>
              <a:ext cx="5080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Rescue Groups">
              <a:extLst>
                <a:ext uri="{FF2B5EF4-FFF2-40B4-BE49-F238E27FC236}">
                  <a16:creationId xmlns:a16="http://schemas.microsoft.com/office/drawing/2014/main" id="{CB56AE5B-E067-B0D7-6217-F578A9B6303E}"/>
                </a:ext>
              </a:extLst>
            </p:cNvPr>
            <p:cNvSpPr txBox="1"/>
            <p:nvPr/>
          </p:nvSpPr>
          <p:spPr>
            <a:xfrm>
              <a:off x="142600" y="403501"/>
              <a:ext cx="4794800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बचाव समूह</a:t>
              </a:r>
              <a:endParaRPr dirty="0"/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FD70A6BE-6A29-BFE5-C7F9-9FCC094010C9}"/>
              </a:ext>
            </a:extLst>
          </p:cNvPr>
          <p:cNvGrpSpPr/>
          <p:nvPr/>
        </p:nvGrpSpPr>
        <p:grpSpPr>
          <a:xfrm>
            <a:off x="9524331" y="8343245"/>
            <a:ext cx="4642557" cy="1810975"/>
            <a:chOff x="0" y="0"/>
            <a:chExt cx="4642556" cy="1810974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BB353D44-21CC-44F5-B4FB-F73BA70C9627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Red Cross">
              <a:extLst>
                <a:ext uri="{FF2B5EF4-FFF2-40B4-BE49-F238E27FC236}">
                  <a16:creationId xmlns:a16="http://schemas.microsoft.com/office/drawing/2014/main" id="{F4EB7A2C-120D-10CD-1943-D24B2DA98484}"/>
                </a:ext>
              </a:extLst>
            </p:cNvPr>
            <p:cNvSpPr txBox="1"/>
            <p:nvPr/>
          </p:nvSpPr>
          <p:spPr>
            <a:xfrm>
              <a:off x="614545" y="403501"/>
              <a:ext cx="3413466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रेड क्रॉस</a:t>
              </a:r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53CD963F-68D7-52FB-D6BA-E3380FF6F33E}"/>
              </a:ext>
            </a:extLst>
          </p:cNvPr>
          <p:cNvGrpSpPr/>
          <p:nvPr/>
        </p:nvGrpSpPr>
        <p:grpSpPr>
          <a:xfrm>
            <a:off x="9524331" y="10713390"/>
            <a:ext cx="4642557" cy="1810975"/>
            <a:chOff x="0" y="0"/>
            <a:chExt cx="4642556" cy="1810974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898C9ABE-85F0-EC0A-E1AF-A27EF14E0778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Hospital Centre">
              <a:extLst>
                <a:ext uri="{FF2B5EF4-FFF2-40B4-BE49-F238E27FC236}">
                  <a16:creationId xmlns:a16="http://schemas.microsoft.com/office/drawing/2014/main" id="{E3EFC321-EB11-AEF5-DB02-038137ACADE8}"/>
                </a:ext>
              </a:extLst>
            </p:cNvPr>
            <p:cNvSpPr txBox="1"/>
            <p:nvPr/>
          </p:nvSpPr>
          <p:spPr>
            <a:xfrm>
              <a:off x="696548" y="86001"/>
              <a:ext cx="3249461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अस्पताल केंद्र</a:t>
              </a:r>
              <a:endParaRPr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69205F5-10D3-0571-2457-9EA39E2B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0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7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DAA5C7D9-EC1A-AB7D-3DD4-4CF8E91B32CA}"/>
              </a:ext>
            </a:extLst>
          </p:cNvPr>
          <p:cNvSpPr txBox="1"/>
          <p:nvPr/>
        </p:nvSpPr>
        <p:spPr>
          <a:xfrm>
            <a:off x="1107902" y="2604560"/>
            <a:ext cx="6526130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चिकित्सा प्रथम उत्तरदाता</a:t>
            </a:r>
            <a:endParaRPr dirty="0"/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id="{2B2EAAA7-590B-66C9-8933-39C23D61C7B2}"/>
              </a:ext>
            </a:extLst>
          </p:cNvPr>
          <p:cNvSpPr txBox="1"/>
          <p:nvPr/>
        </p:nvSpPr>
        <p:spPr>
          <a:xfrm>
            <a:off x="10015535" y="6494536"/>
            <a:ext cx="13244205" cy="252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आपातकालीन चिकित्सा देखभाल कौशल के साथ किसी घटना के दृश्य पर पहला व्यक्ति, आमतौर पर सबसे बुनियादी ईएमएस स्तर पर प्रशिक्षित होता है।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7518E-CAE5-458C-B347-0D5E7758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300" y="80597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01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850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chemeClr val="tx1"/>
                </a:solidFill>
              </a:rPr>
              <a:t>अपनी सुरक्षा और अपने </a:t>
            </a:r>
            <a:r>
              <a:rPr lang="hi-IN" dirty="0">
                <a:solidFill>
                  <a:srgbClr val="FF0000"/>
                </a:solidFill>
              </a:rPr>
              <a:t>चालक दल</a:t>
            </a:r>
            <a:r>
              <a:rPr lang="hi-IN" dirty="0">
                <a:solidFill>
                  <a:schemeClr val="tx1"/>
                </a:solidFill>
              </a:rPr>
              <a:t>, रोगी और दर्शकों की सुरक्षा सुनिश्चित करें।
रोगी तक पहुंच प्राप्त करें।
</a:t>
            </a:r>
            <a:r>
              <a:rPr lang="hi-IN" dirty="0">
                <a:solidFill>
                  <a:srgbClr val="FF0000"/>
                </a:solidFill>
              </a:rPr>
              <a:t>जीवन को ख़तरा</a:t>
            </a:r>
            <a:r>
              <a:rPr lang="hi-IN" dirty="0">
                <a:solidFill>
                  <a:schemeClr val="tx1"/>
                </a:solidFill>
              </a:rPr>
              <a:t> वाली समस्याओं की पहचान करने के लिए रोगी का आकलन करें।
अतिरिक्त ईएमएस संसाधनों को सचेत करें।
मूल्यांकन के आधार पर देखभाल प्रदान करें।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3C1710-48E4-A63D-27DB-8798A27B2C06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317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एमएफआर के कर्तव्य 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11CA8-4453-E45E-52E7-350C9BBC5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9200" y="79320"/>
            <a:ext cx="2633700" cy="2523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C4FC5-286B-4ED8-633C-C81BE684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E221D100-029B-7BAB-D9E8-3772176F5D53}"/>
              </a:ext>
            </a:extLst>
          </p:cNvPr>
          <p:cNvSpPr txBox="1"/>
          <p:nvPr/>
        </p:nvSpPr>
        <p:spPr>
          <a:xfrm>
            <a:off x="1107902" y="2604560"/>
            <a:ext cx="6526130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देखभाल का दायरा</a:t>
            </a:r>
            <a:endParaRPr lang="en-IN" dirty="0"/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id="{D81F262A-7B8D-0FCE-9A09-D70D49B3A5A4}"/>
              </a:ext>
            </a:extLst>
          </p:cNvPr>
          <p:cNvSpPr txBox="1"/>
          <p:nvPr/>
        </p:nvSpPr>
        <p:spPr>
          <a:xfrm>
            <a:off x="10015535" y="6494536"/>
            <a:ext cx="13244205" cy="211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sz="6000" dirty="0">
                <a:solidFill>
                  <a:schemeClr val="tx1"/>
                </a:solidFill>
              </a:rPr>
              <a:t>रोगी देखभाल प्रदान करते समय एमएफआर द्वारा कानूनी रूप से अनुमत कार्रवाइयां करें।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602EB-66D4-7672-985E-D43BA317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1918" y="80597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32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562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47</cp:revision>
  <dcterms:modified xsi:type="dcterms:W3CDTF">2025-12-20T12:38:42Z</dcterms:modified>
</cp:coreProperties>
</file>