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9"/>
  </p:notesMasterIdLst>
  <p:sldIdLst>
    <p:sldId id="998" r:id="rId2"/>
    <p:sldId id="258" r:id="rId3"/>
    <p:sldId id="259" r:id="rId4"/>
    <p:sldId id="350" r:id="rId5"/>
    <p:sldId id="263" r:id="rId6"/>
    <p:sldId id="288" r:id="rId7"/>
    <p:sldId id="320" r:id="rId8"/>
    <p:sldId id="321" r:id="rId9"/>
    <p:sldId id="353" r:id="rId10"/>
    <p:sldId id="360" r:id="rId11"/>
    <p:sldId id="361" r:id="rId12"/>
    <p:sldId id="359" r:id="rId13"/>
    <p:sldId id="367" r:id="rId14"/>
    <p:sldId id="368" r:id="rId15"/>
    <p:sldId id="371" r:id="rId16"/>
    <p:sldId id="312" r:id="rId17"/>
    <p:sldId id="11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021A4-CB6A-42F9-BF95-7C5C3CBCD4AE}" v="50" dt="2024-06-20T16:22:44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ay Kumar" userId="22bcf81031e64fc6" providerId="LiveId" clId="{EB7021A4-CB6A-42F9-BF95-7C5C3CBCD4AE}"/>
    <pc:docChg chg="undo custSel addSld delSld modSld sldOrd">
      <pc:chgData name="Vinay Kumar" userId="22bcf81031e64fc6" providerId="LiveId" clId="{EB7021A4-CB6A-42F9-BF95-7C5C3CBCD4AE}" dt="2024-06-20T16:22:44.764" v="2591"/>
      <pc:docMkLst>
        <pc:docMk/>
      </pc:docMkLst>
      <pc:sldChg chg="modSp mod">
        <pc:chgData name="Vinay Kumar" userId="22bcf81031e64fc6" providerId="LiveId" clId="{EB7021A4-CB6A-42F9-BF95-7C5C3CBCD4AE}" dt="2024-06-18T17:13:24.565" v="50" actId="14100"/>
        <pc:sldMkLst>
          <pc:docMk/>
          <pc:sldMk cId="0" sldId="256"/>
        </pc:sldMkLst>
        <pc:spChg chg="mod">
          <ac:chgData name="Vinay Kumar" userId="22bcf81031e64fc6" providerId="LiveId" clId="{EB7021A4-CB6A-42F9-BF95-7C5C3CBCD4AE}" dt="2024-06-18T17:13:11.199" v="49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Vinay Kumar" userId="22bcf81031e64fc6" providerId="LiveId" clId="{EB7021A4-CB6A-42F9-BF95-7C5C3CBCD4AE}" dt="2024-06-18T17:13:24.565" v="50" actId="14100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Vinay Kumar" userId="22bcf81031e64fc6" providerId="LiveId" clId="{EB7021A4-CB6A-42F9-BF95-7C5C3CBCD4AE}" dt="2024-06-18T17:15:13.515" v="138" actId="1035"/>
        <pc:sldMkLst>
          <pc:docMk/>
          <pc:sldMk cId="0" sldId="258"/>
        </pc:sldMkLst>
        <pc:spChg chg="mod">
          <ac:chgData name="Vinay Kumar" userId="22bcf81031e64fc6" providerId="LiveId" clId="{EB7021A4-CB6A-42F9-BF95-7C5C3CBCD4AE}" dt="2024-06-18T17:15:03.717" v="135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Vinay Kumar" userId="22bcf81031e64fc6" providerId="LiveId" clId="{EB7021A4-CB6A-42F9-BF95-7C5C3CBCD4AE}" dt="2024-06-18T17:14:56.332" v="134" actId="20577"/>
          <ac:spMkLst>
            <pc:docMk/>
            <pc:sldMk cId="0" sldId="258"/>
            <ac:spMk id="3" creationId="{00000000-0000-0000-0000-000000000000}"/>
          </ac:spMkLst>
        </pc:spChg>
        <pc:picChg chg="mod">
          <ac:chgData name="Vinay Kumar" userId="22bcf81031e64fc6" providerId="LiveId" clId="{EB7021A4-CB6A-42F9-BF95-7C5C3CBCD4AE}" dt="2024-06-18T17:15:13.515" v="138" actId="1035"/>
          <ac:picMkLst>
            <pc:docMk/>
            <pc:sldMk cId="0" sldId="258"/>
            <ac:picMk id="4" creationId="{00000000-0000-0000-0000-000000000000}"/>
          </ac:picMkLst>
        </pc:picChg>
      </pc:sldChg>
      <pc:sldChg chg="modSp mod">
        <pc:chgData name="Vinay Kumar" userId="22bcf81031e64fc6" providerId="LiveId" clId="{EB7021A4-CB6A-42F9-BF95-7C5C3CBCD4AE}" dt="2024-06-19T09:36:25.332" v="458" actId="20577"/>
        <pc:sldMkLst>
          <pc:docMk/>
          <pc:sldMk cId="0" sldId="259"/>
        </pc:sldMkLst>
        <pc:spChg chg="mod">
          <ac:chgData name="Vinay Kumar" userId="22bcf81031e64fc6" providerId="LiveId" clId="{EB7021A4-CB6A-42F9-BF95-7C5C3CBCD4AE}" dt="2024-06-19T09:36:25.332" v="458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Vinay Kumar" userId="22bcf81031e64fc6" providerId="LiveId" clId="{EB7021A4-CB6A-42F9-BF95-7C5C3CBCD4AE}" dt="2024-06-19T15:46:03.109" v="1893" actId="20577"/>
        <pc:sldMkLst>
          <pc:docMk/>
          <pc:sldMk cId="0" sldId="265"/>
        </pc:sldMkLst>
        <pc:spChg chg="mod">
          <ac:chgData name="Vinay Kumar" userId="22bcf81031e64fc6" providerId="LiveId" clId="{EB7021A4-CB6A-42F9-BF95-7C5C3CBCD4AE}" dt="2024-06-19T15:46:03.109" v="1893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Vinay Kumar" userId="22bcf81031e64fc6" providerId="LiveId" clId="{EB7021A4-CB6A-42F9-BF95-7C5C3CBCD4AE}" dt="2024-06-19T15:45:45.996" v="1892" actId="6549"/>
        <pc:sldMkLst>
          <pc:docMk/>
          <pc:sldMk cId="0" sldId="266"/>
        </pc:sldMkLst>
        <pc:spChg chg="mod">
          <ac:chgData name="Vinay Kumar" userId="22bcf81031e64fc6" providerId="LiveId" clId="{EB7021A4-CB6A-42F9-BF95-7C5C3CBCD4AE}" dt="2024-06-19T15:45:45.996" v="1892" actId="6549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Vinay Kumar" userId="22bcf81031e64fc6" providerId="LiveId" clId="{EB7021A4-CB6A-42F9-BF95-7C5C3CBCD4AE}" dt="2024-06-19T15:45:27.118" v="1888" actId="20577"/>
        <pc:sldMkLst>
          <pc:docMk/>
          <pc:sldMk cId="0" sldId="267"/>
        </pc:sldMkLst>
        <pc:spChg chg="mod">
          <ac:chgData name="Vinay Kumar" userId="22bcf81031e64fc6" providerId="LiveId" clId="{EB7021A4-CB6A-42F9-BF95-7C5C3CBCD4AE}" dt="2024-06-19T15:45:27.118" v="1888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Vinay Kumar" userId="22bcf81031e64fc6" providerId="LiveId" clId="{EB7021A4-CB6A-42F9-BF95-7C5C3CBCD4AE}" dt="2024-06-19T15:46:25.352" v="1897" actId="403"/>
        <pc:sldMkLst>
          <pc:docMk/>
          <pc:sldMk cId="0" sldId="269"/>
        </pc:sldMkLst>
        <pc:spChg chg="mod">
          <ac:chgData name="Vinay Kumar" userId="22bcf81031e64fc6" providerId="LiveId" clId="{EB7021A4-CB6A-42F9-BF95-7C5C3CBCD4AE}" dt="2024-06-19T15:46:25.352" v="1897" actId="403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Vinay Kumar" userId="22bcf81031e64fc6" providerId="LiveId" clId="{EB7021A4-CB6A-42F9-BF95-7C5C3CBCD4AE}" dt="2024-06-19T12:57:47.694" v="512" actId="20577"/>
        <pc:sldMkLst>
          <pc:docMk/>
          <pc:sldMk cId="0" sldId="285"/>
        </pc:sldMkLst>
        <pc:spChg chg="mod">
          <ac:chgData name="Vinay Kumar" userId="22bcf81031e64fc6" providerId="LiveId" clId="{EB7021A4-CB6A-42F9-BF95-7C5C3CBCD4AE}" dt="2024-06-19T12:57:47.694" v="512" actId="20577"/>
          <ac:spMkLst>
            <pc:docMk/>
            <pc:sldMk cId="0" sldId="285"/>
            <ac:spMk id="3" creationId="{00000000-0000-0000-0000-000000000000}"/>
          </ac:spMkLst>
        </pc:spChg>
      </pc:sldChg>
      <pc:sldChg chg="modSp mod">
        <pc:chgData name="Vinay Kumar" userId="22bcf81031e64fc6" providerId="LiveId" clId="{EB7021A4-CB6A-42F9-BF95-7C5C3CBCD4AE}" dt="2024-06-18T17:27:27.021" v="297" actId="20577"/>
        <pc:sldMkLst>
          <pc:docMk/>
          <pc:sldMk cId="0" sldId="288"/>
        </pc:sldMkLst>
        <pc:spChg chg="mod">
          <ac:chgData name="Vinay Kumar" userId="22bcf81031e64fc6" providerId="LiveId" clId="{EB7021A4-CB6A-42F9-BF95-7C5C3CBCD4AE}" dt="2024-06-18T17:27:27.021" v="297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del mod">
        <pc:chgData name="Vinay Kumar" userId="22bcf81031e64fc6" providerId="LiveId" clId="{EB7021A4-CB6A-42F9-BF95-7C5C3CBCD4AE}" dt="2024-06-18T17:30:01.987" v="310" actId="47"/>
        <pc:sldMkLst>
          <pc:docMk/>
          <pc:sldMk cId="0" sldId="290"/>
        </pc:sldMkLst>
        <pc:spChg chg="mod">
          <ac:chgData name="Vinay Kumar" userId="22bcf81031e64fc6" providerId="LiveId" clId="{EB7021A4-CB6A-42F9-BF95-7C5C3CBCD4AE}" dt="2024-06-18T17:13:36.167" v="52" actId="20577"/>
          <ac:spMkLst>
            <pc:docMk/>
            <pc:sldMk cId="0" sldId="290"/>
            <ac:spMk id="3" creationId="{00000000-0000-0000-0000-000000000000}"/>
          </ac:spMkLst>
        </pc:spChg>
      </pc:sldChg>
      <pc:sldChg chg="modSp mod">
        <pc:chgData name="Vinay Kumar" userId="22bcf81031e64fc6" providerId="LiveId" clId="{EB7021A4-CB6A-42F9-BF95-7C5C3CBCD4AE}" dt="2024-06-19T13:05:37.746" v="822" actId="403"/>
        <pc:sldMkLst>
          <pc:docMk/>
          <pc:sldMk cId="0" sldId="302"/>
        </pc:sldMkLst>
        <pc:spChg chg="mod">
          <ac:chgData name="Vinay Kumar" userId="22bcf81031e64fc6" providerId="LiveId" clId="{EB7021A4-CB6A-42F9-BF95-7C5C3CBCD4AE}" dt="2024-06-19T13:05:37.746" v="822" actId="403"/>
          <ac:spMkLst>
            <pc:docMk/>
            <pc:sldMk cId="0" sldId="302"/>
            <ac:spMk id="6" creationId="{00000000-0000-0000-0000-000000000000}"/>
          </ac:spMkLst>
        </pc:spChg>
      </pc:sldChg>
      <pc:sldChg chg="addSp delSp modSp mod">
        <pc:chgData name="Vinay Kumar" userId="22bcf81031e64fc6" providerId="LiveId" clId="{EB7021A4-CB6A-42F9-BF95-7C5C3CBCD4AE}" dt="2024-06-20T16:20:17.237" v="2581"/>
        <pc:sldMkLst>
          <pc:docMk/>
          <pc:sldMk cId="0" sldId="303"/>
        </pc:sldMkLst>
        <pc:spChg chg="add mod">
          <ac:chgData name="Vinay Kumar" userId="22bcf81031e64fc6" providerId="LiveId" clId="{EB7021A4-CB6A-42F9-BF95-7C5C3CBCD4AE}" dt="2024-06-20T16:20:03.437" v="2580"/>
          <ac:spMkLst>
            <pc:docMk/>
            <pc:sldMk cId="0" sldId="303"/>
            <ac:spMk id="3" creationId="{7A06A69A-F44E-967B-D000-669FD34E0889}"/>
          </ac:spMkLst>
        </pc:spChg>
        <pc:spChg chg="add mod">
          <ac:chgData name="Vinay Kumar" userId="22bcf81031e64fc6" providerId="LiveId" clId="{EB7021A4-CB6A-42F9-BF95-7C5C3CBCD4AE}" dt="2024-06-20T16:18:38.490" v="2574"/>
          <ac:spMkLst>
            <pc:docMk/>
            <pc:sldMk cId="0" sldId="303"/>
            <ac:spMk id="4" creationId="{A22FA82B-2F68-3D21-CE05-EFAABC0F9BBB}"/>
          </ac:spMkLst>
        </pc:spChg>
        <pc:spChg chg="add mod">
          <ac:chgData name="Vinay Kumar" userId="22bcf81031e64fc6" providerId="LiveId" clId="{EB7021A4-CB6A-42F9-BF95-7C5C3CBCD4AE}" dt="2024-06-20T16:19:06.677" v="2576"/>
          <ac:spMkLst>
            <pc:docMk/>
            <pc:sldMk cId="0" sldId="303"/>
            <ac:spMk id="5" creationId="{23BCAA23-6537-15A7-EAD0-2A5A6C126F77}"/>
          </ac:spMkLst>
        </pc:spChg>
        <pc:spChg chg="add mod">
          <ac:chgData name="Vinay Kumar" userId="22bcf81031e64fc6" providerId="LiveId" clId="{EB7021A4-CB6A-42F9-BF95-7C5C3CBCD4AE}" dt="2024-06-20T16:19:44.323" v="2579"/>
          <ac:spMkLst>
            <pc:docMk/>
            <pc:sldMk cId="0" sldId="303"/>
            <ac:spMk id="6" creationId="{6B9C6BCE-A158-32FE-B154-B3FE6A8B19A2}"/>
          </ac:spMkLst>
        </pc:spChg>
        <pc:spChg chg="mod">
          <ac:chgData name="Vinay Kumar" userId="22bcf81031e64fc6" providerId="LiveId" clId="{EB7021A4-CB6A-42F9-BF95-7C5C3CBCD4AE}" dt="2024-06-19T15:50:48.486" v="2085" actId="20577"/>
          <ac:spMkLst>
            <pc:docMk/>
            <pc:sldMk cId="0" sldId="303"/>
            <ac:spMk id="7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39:39.217" v="1081" actId="478"/>
          <ac:spMkLst>
            <pc:docMk/>
            <pc:sldMk cId="0" sldId="303"/>
            <ac:spMk id="8" creationId="{00000000-0000-0000-0000-000000000000}"/>
          </ac:spMkLst>
        </pc:spChg>
        <pc:spChg chg="mod">
          <ac:chgData name="Vinay Kumar" userId="22bcf81031e64fc6" providerId="LiveId" clId="{EB7021A4-CB6A-42F9-BF95-7C5C3CBCD4AE}" dt="2024-06-20T16:18:53.413" v="2575"/>
          <ac:spMkLst>
            <pc:docMk/>
            <pc:sldMk cId="0" sldId="303"/>
            <ac:spMk id="9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40:19.823" v="1243" actId="478"/>
          <ac:spMkLst>
            <pc:docMk/>
            <pc:sldMk cId="0" sldId="303"/>
            <ac:spMk id="10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39:48.652" v="1096" actId="478"/>
          <ac:spMkLst>
            <pc:docMk/>
            <pc:sldMk cId="0" sldId="303"/>
            <ac:spMk id="11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40:01.173" v="1145" actId="478"/>
          <ac:spMkLst>
            <pc:docMk/>
            <pc:sldMk cId="0" sldId="303"/>
            <ac:spMk id="12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40:10.975" v="1193" actId="478"/>
          <ac:spMkLst>
            <pc:docMk/>
            <pc:sldMk cId="0" sldId="303"/>
            <ac:spMk id="13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40:32.759" v="1258" actId="478"/>
          <ac:spMkLst>
            <pc:docMk/>
            <pc:sldMk cId="0" sldId="303"/>
            <ac:spMk id="14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40:45.164" v="1306" actId="478"/>
          <ac:spMkLst>
            <pc:docMk/>
            <pc:sldMk cId="0" sldId="303"/>
            <ac:spMk id="15" creationId="{00000000-0000-0000-0000-000000000000}"/>
          </ac:spMkLst>
        </pc:spChg>
        <pc:spChg chg="add mod">
          <ac:chgData name="Vinay Kumar" userId="22bcf81031e64fc6" providerId="LiveId" clId="{EB7021A4-CB6A-42F9-BF95-7C5C3CBCD4AE}" dt="2024-06-20T16:19:30.883" v="2578"/>
          <ac:spMkLst>
            <pc:docMk/>
            <pc:sldMk cId="0" sldId="303"/>
            <ac:spMk id="16" creationId="{37CE9675-A72C-2F75-CB5E-437AD861477A}"/>
          </ac:spMkLst>
        </pc:spChg>
        <pc:spChg chg="add mod">
          <ac:chgData name="Vinay Kumar" userId="22bcf81031e64fc6" providerId="LiveId" clId="{EB7021A4-CB6A-42F9-BF95-7C5C3CBCD4AE}" dt="2024-06-20T16:19:19.460" v="2577"/>
          <ac:spMkLst>
            <pc:docMk/>
            <pc:sldMk cId="0" sldId="303"/>
            <ac:spMk id="17" creationId="{4F2CF950-4236-5AF4-81CE-68E663D8B49A}"/>
          </ac:spMkLst>
        </pc:spChg>
        <pc:spChg chg="add mod">
          <ac:chgData name="Vinay Kumar" userId="22bcf81031e64fc6" providerId="LiveId" clId="{EB7021A4-CB6A-42F9-BF95-7C5C3CBCD4AE}" dt="2024-06-20T16:20:17.237" v="2581"/>
          <ac:spMkLst>
            <pc:docMk/>
            <pc:sldMk cId="0" sldId="303"/>
            <ac:spMk id="18" creationId="{D2D5F2EA-E573-8F6F-50DD-5492363927AE}"/>
          </ac:spMkLst>
        </pc:spChg>
      </pc:sldChg>
      <pc:sldChg chg="modSp mod">
        <pc:chgData name="Vinay Kumar" userId="22bcf81031e64fc6" providerId="LiveId" clId="{EB7021A4-CB6A-42F9-BF95-7C5C3CBCD4AE}" dt="2024-06-19T12:56:46.884" v="493" actId="33524"/>
        <pc:sldMkLst>
          <pc:docMk/>
          <pc:sldMk cId="0" sldId="320"/>
        </pc:sldMkLst>
        <pc:spChg chg="mod">
          <ac:chgData name="Vinay Kumar" userId="22bcf81031e64fc6" providerId="LiveId" clId="{EB7021A4-CB6A-42F9-BF95-7C5C3CBCD4AE}" dt="2024-06-18T17:26:00.382" v="255" actId="20577"/>
          <ac:spMkLst>
            <pc:docMk/>
            <pc:sldMk cId="0" sldId="320"/>
            <ac:spMk id="2" creationId="{00000000-0000-0000-0000-000000000000}"/>
          </ac:spMkLst>
        </pc:spChg>
        <pc:spChg chg="mod">
          <ac:chgData name="Vinay Kumar" userId="22bcf81031e64fc6" providerId="LiveId" clId="{EB7021A4-CB6A-42F9-BF95-7C5C3CBCD4AE}" dt="2024-06-19T12:56:46.884" v="493" actId="33524"/>
          <ac:spMkLst>
            <pc:docMk/>
            <pc:sldMk cId="0" sldId="320"/>
            <ac:spMk id="3" creationId="{00000000-0000-0000-0000-000000000000}"/>
          </ac:spMkLst>
        </pc:spChg>
      </pc:sldChg>
      <pc:sldChg chg="modSp mod">
        <pc:chgData name="Vinay Kumar" userId="22bcf81031e64fc6" providerId="LiveId" clId="{EB7021A4-CB6A-42F9-BF95-7C5C3CBCD4AE}" dt="2024-06-19T12:56:10.775" v="476" actId="20577"/>
        <pc:sldMkLst>
          <pc:docMk/>
          <pc:sldMk cId="0" sldId="321"/>
        </pc:sldMkLst>
        <pc:spChg chg="mod">
          <ac:chgData name="Vinay Kumar" userId="22bcf81031e64fc6" providerId="LiveId" clId="{EB7021A4-CB6A-42F9-BF95-7C5C3CBCD4AE}" dt="2024-06-19T12:56:10.775" v="476" actId="20577"/>
          <ac:spMkLst>
            <pc:docMk/>
            <pc:sldMk cId="0" sldId="321"/>
            <ac:spMk id="3" creationId="{00000000-0000-0000-0000-000000000000}"/>
          </ac:spMkLst>
        </pc:spChg>
      </pc:sldChg>
      <pc:sldChg chg="modSp mod">
        <pc:chgData name="Vinay Kumar" userId="22bcf81031e64fc6" providerId="LiveId" clId="{EB7021A4-CB6A-42F9-BF95-7C5C3CBCD4AE}" dt="2024-06-18T17:29:46.931" v="309" actId="20577"/>
        <pc:sldMkLst>
          <pc:docMk/>
          <pc:sldMk cId="0" sldId="350"/>
        </pc:sldMkLst>
        <pc:spChg chg="mod">
          <ac:chgData name="Vinay Kumar" userId="22bcf81031e64fc6" providerId="LiveId" clId="{EB7021A4-CB6A-42F9-BF95-7C5C3CBCD4AE}" dt="2024-06-18T17:29:46.931" v="309" actId="20577"/>
          <ac:spMkLst>
            <pc:docMk/>
            <pc:sldMk cId="0" sldId="350"/>
            <ac:spMk id="3" creationId="{00000000-0000-0000-0000-000000000000}"/>
          </ac:spMkLst>
        </pc:spChg>
      </pc:sldChg>
      <pc:sldChg chg="modSp mod">
        <pc:chgData name="Vinay Kumar" userId="22bcf81031e64fc6" providerId="LiveId" clId="{EB7021A4-CB6A-42F9-BF95-7C5C3CBCD4AE}" dt="2024-06-19T12:54:39.128" v="460" actId="20577"/>
        <pc:sldMkLst>
          <pc:docMk/>
          <pc:sldMk cId="0" sldId="354"/>
        </pc:sldMkLst>
        <pc:spChg chg="mod">
          <ac:chgData name="Vinay Kumar" userId="22bcf81031e64fc6" providerId="LiveId" clId="{EB7021A4-CB6A-42F9-BF95-7C5C3CBCD4AE}" dt="2024-06-19T12:54:39.128" v="460" actId="20577"/>
          <ac:spMkLst>
            <pc:docMk/>
            <pc:sldMk cId="0" sldId="354"/>
            <ac:spMk id="3" creationId="{00000000-0000-0000-0000-000000000000}"/>
          </ac:spMkLst>
        </pc:spChg>
      </pc:sldChg>
      <pc:sldChg chg="modSp mod">
        <pc:chgData name="Vinay Kumar" userId="22bcf81031e64fc6" providerId="LiveId" clId="{EB7021A4-CB6A-42F9-BF95-7C5C3CBCD4AE}" dt="2024-06-19T16:03:05.666" v="2110" actId="20577"/>
        <pc:sldMkLst>
          <pc:docMk/>
          <pc:sldMk cId="0" sldId="357"/>
        </pc:sldMkLst>
        <pc:graphicFrameChg chg="modGraphic">
          <ac:chgData name="Vinay Kumar" userId="22bcf81031e64fc6" providerId="LiveId" clId="{EB7021A4-CB6A-42F9-BF95-7C5C3CBCD4AE}" dt="2024-06-19T16:03:05.666" v="2110" actId="20577"/>
          <ac:graphicFrameMkLst>
            <pc:docMk/>
            <pc:sldMk cId="0" sldId="357"/>
            <ac:graphicFrameMk id="4" creationId="{00000000-0000-0000-0000-000000000000}"/>
          </ac:graphicFrameMkLst>
        </pc:graphicFrameChg>
      </pc:sldChg>
      <pc:sldChg chg="del">
        <pc:chgData name="Vinay Kumar" userId="22bcf81031e64fc6" providerId="LiveId" clId="{EB7021A4-CB6A-42F9-BF95-7C5C3CBCD4AE}" dt="2024-06-18T17:16:30.732" v="144" actId="47"/>
        <pc:sldMkLst>
          <pc:docMk/>
          <pc:sldMk cId="0" sldId="358"/>
        </pc:sldMkLst>
      </pc:sldChg>
      <pc:sldChg chg="modSp mod">
        <pc:chgData name="Vinay Kumar" userId="22bcf81031e64fc6" providerId="LiveId" clId="{EB7021A4-CB6A-42F9-BF95-7C5C3CBCD4AE}" dt="2024-06-19T16:22:24.643" v="2159" actId="20577"/>
        <pc:sldMkLst>
          <pc:docMk/>
          <pc:sldMk cId="0" sldId="359"/>
        </pc:sldMkLst>
        <pc:graphicFrameChg chg="mod modGraphic">
          <ac:chgData name="Vinay Kumar" userId="22bcf81031e64fc6" providerId="LiveId" clId="{EB7021A4-CB6A-42F9-BF95-7C5C3CBCD4AE}" dt="2024-06-19T16:22:24.643" v="2159" actId="20577"/>
          <ac:graphicFrameMkLst>
            <pc:docMk/>
            <pc:sldMk cId="0" sldId="359"/>
            <ac:graphicFrameMk id="4" creationId="{00000000-0000-0000-0000-000000000000}"/>
          </ac:graphicFrameMkLst>
        </pc:graphicFrameChg>
      </pc:sldChg>
      <pc:sldChg chg="modSp mod">
        <pc:chgData name="Vinay Kumar" userId="22bcf81031e64fc6" providerId="LiveId" clId="{EB7021A4-CB6A-42F9-BF95-7C5C3CBCD4AE}" dt="2024-06-19T12:55:08.986" v="473" actId="20577"/>
        <pc:sldMkLst>
          <pc:docMk/>
          <pc:sldMk cId="0" sldId="360"/>
        </pc:sldMkLst>
        <pc:spChg chg="mod">
          <ac:chgData name="Vinay Kumar" userId="22bcf81031e64fc6" providerId="LiveId" clId="{EB7021A4-CB6A-42F9-BF95-7C5C3CBCD4AE}" dt="2024-06-19T12:55:08.986" v="473" actId="20577"/>
          <ac:spMkLst>
            <pc:docMk/>
            <pc:sldMk cId="0" sldId="360"/>
            <ac:spMk id="3" creationId="{00000000-0000-0000-0000-000000000000}"/>
          </ac:spMkLst>
        </pc:spChg>
      </pc:sldChg>
      <pc:sldChg chg="modSp mod">
        <pc:chgData name="Vinay Kumar" userId="22bcf81031e64fc6" providerId="LiveId" clId="{EB7021A4-CB6A-42F9-BF95-7C5C3CBCD4AE}" dt="2024-06-19T12:54:56.826" v="461" actId="20577"/>
        <pc:sldMkLst>
          <pc:docMk/>
          <pc:sldMk cId="0" sldId="361"/>
        </pc:sldMkLst>
        <pc:spChg chg="mod">
          <ac:chgData name="Vinay Kumar" userId="22bcf81031e64fc6" providerId="LiveId" clId="{EB7021A4-CB6A-42F9-BF95-7C5C3CBCD4AE}" dt="2024-06-19T12:54:56.826" v="461" actId="20577"/>
          <ac:spMkLst>
            <pc:docMk/>
            <pc:sldMk cId="0" sldId="361"/>
            <ac:spMk id="3" creationId="{00000000-0000-0000-0000-000000000000}"/>
          </ac:spMkLst>
        </pc:spChg>
      </pc:sldChg>
      <pc:sldChg chg="addSp delSp modSp mod">
        <pc:chgData name="Vinay Kumar" userId="22bcf81031e64fc6" providerId="LiveId" clId="{EB7021A4-CB6A-42F9-BF95-7C5C3CBCD4AE}" dt="2024-06-20T16:22:44.764" v="2591"/>
        <pc:sldMkLst>
          <pc:docMk/>
          <pc:sldMk cId="0" sldId="363"/>
        </pc:sldMkLst>
        <pc:spChg chg="add del mod">
          <ac:chgData name="Vinay Kumar" userId="22bcf81031e64fc6" providerId="LiveId" clId="{EB7021A4-CB6A-42F9-BF95-7C5C3CBCD4AE}" dt="2024-06-19T15:41:26.378" v="1339" actId="478"/>
          <ac:spMkLst>
            <pc:docMk/>
            <pc:sldMk cId="0" sldId="363"/>
            <ac:spMk id="3" creationId="{A23F9092-E38A-9019-DBEA-52680D6466D3}"/>
          </ac:spMkLst>
        </pc:spChg>
        <pc:spChg chg="add del mod">
          <ac:chgData name="Vinay Kumar" userId="22bcf81031e64fc6" providerId="LiveId" clId="{EB7021A4-CB6A-42F9-BF95-7C5C3CBCD4AE}" dt="2024-06-19T15:41:24.247" v="1338" actId="478"/>
          <ac:spMkLst>
            <pc:docMk/>
            <pc:sldMk cId="0" sldId="363"/>
            <ac:spMk id="4" creationId="{8DEF1D3B-0CF4-769B-30C2-A0E210D3175F}"/>
          </ac:spMkLst>
        </pc:spChg>
        <pc:spChg chg="add del mod">
          <ac:chgData name="Vinay Kumar" userId="22bcf81031e64fc6" providerId="LiveId" clId="{EB7021A4-CB6A-42F9-BF95-7C5C3CBCD4AE}" dt="2024-06-19T15:41:31.771" v="1341" actId="478"/>
          <ac:spMkLst>
            <pc:docMk/>
            <pc:sldMk cId="0" sldId="363"/>
            <ac:spMk id="5" creationId="{51B3F253-344E-52F5-3CD4-46142883B6FC}"/>
          </ac:spMkLst>
        </pc:spChg>
        <pc:spChg chg="add del mod">
          <ac:chgData name="Vinay Kumar" userId="22bcf81031e64fc6" providerId="LiveId" clId="{EB7021A4-CB6A-42F9-BF95-7C5C3CBCD4AE}" dt="2024-06-19T15:41:22.333" v="1337" actId="478"/>
          <ac:spMkLst>
            <pc:docMk/>
            <pc:sldMk cId="0" sldId="363"/>
            <ac:spMk id="6" creationId="{64930087-888E-6AE8-6FF5-B8508591190A}"/>
          </ac:spMkLst>
        </pc:spChg>
        <pc:spChg chg="mod">
          <ac:chgData name="Vinay Kumar" userId="22bcf81031e64fc6" providerId="LiveId" clId="{EB7021A4-CB6A-42F9-BF95-7C5C3CBCD4AE}" dt="2024-06-19T16:35:17.545" v="2205" actId="27636"/>
          <ac:spMkLst>
            <pc:docMk/>
            <pc:sldMk cId="0" sldId="363"/>
            <ac:spMk id="7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41:19.693" v="1336" actId="478"/>
          <ac:spMkLst>
            <pc:docMk/>
            <pc:sldMk cId="0" sldId="363"/>
            <ac:spMk id="8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39:02.745" v="1051" actId="478"/>
          <ac:spMkLst>
            <pc:docMk/>
            <pc:sldMk cId="0" sldId="363"/>
            <ac:spMk id="9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37:44.201" v="953" actId="478"/>
          <ac:spMkLst>
            <pc:docMk/>
            <pc:sldMk cId="0" sldId="363"/>
            <ac:spMk id="10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37:15.089" v="930" actId="478"/>
          <ac:spMkLst>
            <pc:docMk/>
            <pc:sldMk cId="0" sldId="363"/>
            <ac:spMk id="11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41:29.510" v="1340" actId="478"/>
          <ac:spMkLst>
            <pc:docMk/>
            <pc:sldMk cId="0" sldId="363"/>
            <ac:spMk id="12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37:56.863" v="970" actId="478"/>
          <ac:spMkLst>
            <pc:docMk/>
            <pc:sldMk cId="0" sldId="363"/>
            <ac:spMk id="13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41:34.413" v="1342" actId="478"/>
          <ac:spMkLst>
            <pc:docMk/>
            <pc:sldMk cId="0" sldId="363"/>
            <ac:spMk id="14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41:36.890" v="1343" actId="478"/>
          <ac:spMkLst>
            <pc:docMk/>
            <pc:sldMk cId="0" sldId="363"/>
            <ac:spMk id="15" creationId="{00000000-0000-0000-0000-000000000000}"/>
          </ac:spMkLst>
        </pc:spChg>
        <pc:spChg chg="add mod">
          <ac:chgData name="Vinay Kumar" userId="22bcf81031e64fc6" providerId="LiveId" clId="{EB7021A4-CB6A-42F9-BF95-7C5C3CBCD4AE}" dt="2024-06-20T16:22:36.472" v="2590"/>
          <ac:spMkLst>
            <pc:docMk/>
            <pc:sldMk cId="0" sldId="363"/>
            <ac:spMk id="16" creationId="{12C22DFC-6586-0F13-620F-99F1EAC76D8E}"/>
          </ac:spMkLst>
        </pc:spChg>
        <pc:spChg chg="add mod">
          <ac:chgData name="Vinay Kumar" userId="22bcf81031e64fc6" providerId="LiveId" clId="{EB7021A4-CB6A-42F9-BF95-7C5C3CBCD4AE}" dt="2024-06-20T16:22:27.397" v="2589"/>
          <ac:spMkLst>
            <pc:docMk/>
            <pc:sldMk cId="0" sldId="363"/>
            <ac:spMk id="17" creationId="{A17DB98B-8EAC-75AB-A303-A0C99E1BC5AA}"/>
          </ac:spMkLst>
        </pc:spChg>
        <pc:spChg chg="add mod">
          <ac:chgData name="Vinay Kumar" userId="22bcf81031e64fc6" providerId="LiveId" clId="{EB7021A4-CB6A-42F9-BF95-7C5C3CBCD4AE}" dt="2024-06-20T16:22:17.021" v="2588"/>
          <ac:spMkLst>
            <pc:docMk/>
            <pc:sldMk cId="0" sldId="363"/>
            <ac:spMk id="18" creationId="{5013395E-7373-AD1D-5277-A06AADC68571}"/>
          </ac:spMkLst>
        </pc:spChg>
        <pc:spChg chg="add mod">
          <ac:chgData name="Vinay Kumar" userId="22bcf81031e64fc6" providerId="LiveId" clId="{EB7021A4-CB6A-42F9-BF95-7C5C3CBCD4AE}" dt="2024-06-20T16:22:09.428" v="2587"/>
          <ac:spMkLst>
            <pc:docMk/>
            <pc:sldMk cId="0" sldId="363"/>
            <ac:spMk id="19" creationId="{EDCC8190-1352-8560-8C8C-18F3BFABABD6}"/>
          </ac:spMkLst>
        </pc:spChg>
        <pc:spChg chg="add mod">
          <ac:chgData name="Vinay Kumar" userId="22bcf81031e64fc6" providerId="LiveId" clId="{EB7021A4-CB6A-42F9-BF95-7C5C3CBCD4AE}" dt="2024-06-20T16:21:57.966" v="2586"/>
          <ac:spMkLst>
            <pc:docMk/>
            <pc:sldMk cId="0" sldId="363"/>
            <ac:spMk id="20" creationId="{A385F5F8-D5BC-E61D-8FCE-9EE2936F1177}"/>
          </ac:spMkLst>
        </pc:spChg>
        <pc:spChg chg="add mod">
          <ac:chgData name="Vinay Kumar" userId="22bcf81031e64fc6" providerId="LiveId" clId="{EB7021A4-CB6A-42F9-BF95-7C5C3CBCD4AE}" dt="2024-06-20T16:21:39.381" v="2584"/>
          <ac:spMkLst>
            <pc:docMk/>
            <pc:sldMk cId="0" sldId="363"/>
            <ac:spMk id="21" creationId="{29A18FAD-55B2-4FB6-9FC6-8E4B6F58E661}"/>
          </ac:spMkLst>
        </pc:spChg>
        <pc:spChg chg="add mod">
          <ac:chgData name="Vinay Kumar" userId="22bcf81031e64fc6" providerId="LiveId" clId="{EB7021A4-CB6A-42F9-BF95-7C5C3CBCD4AE}" dt="2024-06-20T16:21:31.071" v="2583"/>
          <ac:spMkLst>
            <pc:docMk/>
            <pc:sldMk cId="0" sldId="363"/>
            <ac:spMk id="22" creationId="{C61C51E4-F59E-CCEA-6AE9-EC3C7F131EFA}"/>
          </ac:spMkLst>
        </pc:spChg>
        <pc:spChg chg="add mod">
          <ac:chgData name="Vinay Kumar" userId="22bcf81031e64fc6" providerId="LiveId" clId="{EB7021A4-CB6A-42F9-BF95-7C5C3CBCD4AE}" dt="2024-06-20T16:21:20.590" v="2582"/>
          <ac:spMkLst>
            <pc:docMk/>
            <pc:sldMk cId="0" sldId="363"/>
            <ac:spMk id="23" creationId="{A3690913-DF8A-970D-5142-C507F5BEF415}"/>
          </ac:spMkLst>
        </pc:spChg>
        <pc:spChg chg="add mod">
          <ac:chgData name="Vinay Kumar" userId="22bcf81031e64fc6" providerId="LiveId" clId="{EB7021A4-CB6A-42F9-BF95-7C5C3CBCD4AE}" dt="2024-06-20T16:22:44.764" v="2591"/>
          <ac:spMkLst>
            <pc:docMk/>
            <pc:sldMk cId="0" sldId="363"/>
            <ac:spMk id="24" creationId="{7A56C0C7-481C-66ED-5937-187F41106A89}"/>
          </ac:spMkLst>
        </pc:spChg>
      </pc:sldChg>
      <pc:sldChg chg="addSp delSp modSp del mod">
        <pc:chgData name="Vinay Kumar" userId="22bcf81031e64fc6" providerId="LiveId" clId="{EB7021A4-CB6A-42F9-BF95-7C5C3CBCD4AE}" dt="2024-06-19T15:49:19.714" v="1929" actId="47"/>
        <pc:sldMkLst>
          <pc:docMk/>
          <pc:sldMk cId="0" sldId="365"/>
        </pc:sldMkLst>
        <pc:spChg chg="add del mod">
          <ac:chgData name="Vinay Kumar" userId="22bcf81031e64fc6" providerId="LiveId" clId="{EB7021A4-CB6A-42F9-BF95-7C5C3CBCD4AE}" dt="2024-06-19T15:42:58.477" v="1792" actId="478"/>
          <ac:spMkLst>
            <pc:docMk/>
            <pc:sldMk cId="0" sldId="365"/>
            <ac:spMk id="3" creationId="{EE5CCC60-3FBB-04A2-C53F-5E41929422EA}"/>
          </ac:spMkLst>
        </pc:spChg>
        <pc:spChg chg="add del mod">
          <ac:chgData name="Vinay Kumar" userId="22bcf81031e64fc6" providerId="LiveId" clId="{EB7021A4-CB6A-42F9-BF95-7C5C3CBCD4AE}" dt="2024-06-19T15:43:01.017" v="1793" actId="478"/>
          <ac:spMkLst>
            <pc:docMk/>
            <pc:sldMk cId="0" sldId="365"/>
            <ac:spMk id="4" creationId="{D31AA48C-3522-352D-24A8-C78FB6E12D20}"/>
          </ac:spMkLst>
        </pc:spChg>
        <pc:spChg chg="add del mod">
          <ac:chgData name="Vinay Kumar" userId="22bcf81031e64fc6" providerId="LiveId" clId="{EB7021A4-CB6A-42F9-BF95-7C5C3CBCD4AE}" dt="2024-06-19T15:43:02.815" v="1794" actId="478"/>
          <ac:spMkLst>
            <pc:docMk/>
            <pc:sldMk cId="0" sldId="365"/>
            <ac:spMk id="5" creationId="{8B0E10AA-2411-E32C-C521-0B091BE3D826}"/>
          </ac:spMkLst>
        </pc:spChg>
        <pc:spChg chg="add mod">
          <ac:chgData name="Vinay Kumar" userId="22bcf81031e64fc6" providerId="LiveId" clId="{EB7021A4-CB6A-42F9-BF95-7C5C3CBCD4AE}" dt="2024-06-19T15:43:09.894" v="1795" actId="1076"/>
          <ac:spMkLst>
            <pc:docMk/>
            <pc:sldMk cId="0" sldId="365"/>
            <ac:spMk id="6" creationId="{809247D7-B0D2-B84E-2A00-C8FD9E151478}"/>
          </ac:spMkLst>
        </pc:spChg>
        <pc:spChg chg="mod">
          <ac:chgData name="Vinay Kumar" userId="22bcf81031e64fc6" providerId="LiveId" clId="{EB7021A4-CB6A-42F9-BF95-7C5C3CBCD4AE}" dt="2024-06-19T15:49:08.557" v="1926" actId="21"/>
          <ac:spMkLst>
            <pc:docMk/>
            <pc:sldMk cId="0" sldId="365"/>
            <ac:spMk id="7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42:53.421" v="1787" actId="478"/>
          <ac:spMkLst>
            <pc:docMk/>
            <pc:sldMk cId="0" sldId="365"/>
            <ac:spMk id="8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38:41.623" v="1040" actId="478"/>
          <ac:spMkLst>
            <pc:docMk/>
            <pc:sldMk cId="0" sldId="365"/>
            <ac:spMk id="9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38:34.172" v="1029" actId="478"/>
          <ac:spMkLst>
            <pc:docMk/>
            <pc:sldMk cId="0" sldId="365"/>
            <ac:spMk id="10" creationId="{00000000-0000-0000-0000-000000000000}"/>
          </ac:spMkLst>
        </pc:spChg>
        <pc:spChg chg="del">
          <ac:chgData name="Vinay Kumar" userId="22bcf81031e64fc6" providerId="LiveId" clId="{EB7021A4-CB6A-42F9-BF95-7C5C3CBCD4AE}" dt="2024-06-19T15:38:24.418" v="1007" actId="478"/>
          <ac:spMkLst>
            <pc:docMk/>
            <pc:sldMk cId="0" sldId="365"/>
            <ac:spMk id="11" creationId="{00000000-0000-0000-0000-000000000000}"/>
          </ac:spMkLst>
        </pc:spChg>
        <pc:spChg chg="add mod">
          <ac:chgData name="Vinay Kumar" userId="22bcf81031e64fc6" providerId="LiveId" clId="{EB7021A4-CB6A-42F9-BF95-7C5C3CBCD4AE}" dt="2024-06-19T15:43:20.235" v="1799" actId="1035"/>
          <ac:spMkLst>
            <pc:docMk/>
            <pc:sldMk cId="0" sldId="365"/>
            <ac:spMk id="12" creationId="{FEE20977-29C6-4894-718C-A9BAF2D5F845}"/>
          </ac:spMkLst>
        </pc:spChg>
        <pc:spChg chg="add del mod">
          <ac:chgData name="Vinay Kumar" userId="22bcf81031e64fc6" providerId="LiveId" clId="{EB7021A4-CB6A-42F9-BF95-7C5C3CBCD4AE}" dt="2024-06-19T15:47:41.086" v="1899" actId="478"/>
          <ac:spMkLst>
            <pc:docMk/>
            <pc:sldMk cId="0" sldId="365"/>
            <ac:spMk id="13" creationId="{F2AA8B4C-5223-58EE-3135-D4816C76B446}"/>
          </ac:spMkLst>
        </pc:spChg>
        <pc:spChg chg="add mod">
          <ac:chgData name="Vinay Kumar" userId="22bcf81031e64fc6" providerId="LiveId" clId="{EB7021A4-CB6A-42F9-BF95-7C5C3CBCD4AE}" dt="2024-06-19T15:47:48.977" v="1919" actId="1037"/>
          <ac:spMkLst>
            <pc:docMk/>
            <pc:sldMk cId="0" sldId="365"/>
            <ac:spMk id="14" creationId="{21891AD4-B008-0B06-501F-CA0B1D22416B}"/>
          </ac:spMkLst>
        </pc:spChg>
      </pc:sldChg>
      <pc:sldChg chg="modSp mod ord">
        <pc:chgData name="Vinay Kumar" userId="22bcf81031e64fc6" providerId="LiveId" clId="{EB7021A4-CB6A-42F9-BF95-7C5C3CBCD4AE}" dt="2024-06-19T16:39:16.238" v="2225"/>
        <pc:sldMkLst>
          <pc:docMk/>
          <pc:sldMk cId="0" sldId="366"/>
        </pc:sldMkLst>
        <pc:spChg chg="mod">
          <ac:chgData name="Vinay Kumar" userId="22bcf81031e64fc6" providerId="LiveId" clId="{EB7021A4-CB6A-42F9-BF95-7C5C3CBCD4AE}" dt="2024-06-19T13:06:36.840" v="882" actId="20577"/>
          <ac:spMkLst>
            <pc:docMk/>
            <pc:sldMk cId="0" sldId="366"/>
            <ac:spMk id="6" creationId="{00000000-0000-0000-0000-000000000000}"/>
          </ac:spMkLst>
        </pc:spChg>
      </pc:sldChg>
      <pc:sldChg chg="addSp delSp modSp add mod">
        <pc:chgData name="Vinay Kumar" userId="22bcf81031e64fc6" providerId="LiveId" clId="{EB7021A4-CB6A-42F9-BF95-7C5C3CBCD4AE}" dt="2024-06-19T15:34:57.600" v="912" actId="20577"/>
        <pc:sldMkLst>
          <pc:docMk/>
          <pc:sldMk cId="3930956920" sldId="367"/>
        </pc:sldMkLst>
        <pc:spChg chg="mod">
          <ac:chgData name="Vinay Kumar" userId="22bcf81031e64fc6" providerId="LiveId" clId="{EB7021A4-CB6A-42F9-BF95-7C5C3CBCD4AE}" dt="2024-06-19T12:58:59.864" v="527" actId="20577"/>
          <ac:spMkLst>
            <pc:docMk/>
            <pc:sldMk cId="3930956920" sldId="367"/>
            <ac:spMk id="2" creationId="{00000000-0000-0000-0000-000000000000}"/>
          </ac:spMkLst>
        </pc:spChg>
        <pc:spChg chg="add mod">
          <ac:chgData name="Vinay Kumar" userId="22bcf81031e64fc6" providerId="LiveId" clId="{EB7021A4-CB6A-42F9-BF95-7C5C3CBCD4AE}" dt="2024-06-19T15:34:57.600" v="912" actId="20577"/>
          <ac:spMkLst>
            <pc:docMk/>
            <pc:sldMk cId="3930956920" sldId="367"/>
            <ac:spMk id="5" creationId="{7B11C2A1-8890-0452-4371-62E8A1DBA52A}"/>
          </ac:spMkLst>
        </pc:spChg>
        <pc:graphicFrameChg chg="del">
          <ac:chgData name="Vinay Kumar" userId="22bcf81031e64fc6" providerId="LiveId" clId="{EB7021A4-CB6A-42F9-BF95-7C5C3CBCD4AE}" dt="2024-06-19T12:58:43.476" v="514" actId="478"/>
          <ac:graphicFrameMkLst>
            <pc:docMk/>
            <pc:sldMk cId="3930956920" sldId="367"/>
            <ac:graphicFrameMk id="4" creationId="{00000000-0000-0000-0000-000000000000}"/>
          </ac:graphicFrameMkLst>
        </pc:graphicFrameChg>
      </pc:sldChg>
      <pc:sldChg chg="modSp add mod">
        <pc:chgData name="Vinay Kumar" userId="22bcf81031e64fc6" providerId="LiveId" clId="{EB7021A4-CB6A-42F9-BF95-7C5C3CBCD4AE}" dt="2024-06-19T13:03:03.075" v="790" actId="20577"/>
        <pc:sldMkLst>
          <pc:docMk/>
          <pc:sldMk cId="1233801498" sldId="368"/>
        </pc:sldMkLst>
        <pc:spChg chg="mod">
          <ac:chgData name="Vinay Kumar" userId="22bcf81031e64fc6" providerId="LiveId" clId="{EB7021A4-CB6A-42F9-BF95-7C5C3CBCD4AE}" dt="2024-06-19T13:01:20.542" v="659" actId="20577"/>
          <ac:spMkLst>
            <pc:docMk/>
            <pc:sldMk cId="1233801498" sldId="368"/>
            <ac:spMk id="2" creationId="{00000000-0000-0000-0000-000000000000}"/>
          </ac:spMkLst>
        </pc:spChg>
        <pc:spChg chg="mod">
          <ac:chgData name="Vinay Kumar" userId="22bcf81031e64fc6" providerId="LiveId" clId="{EB7021A4-CB6A-42F9-BF95-7C5C3CBCD4AE}" dt="2024-06-19T13:03:03.075" v="790" actId="20577"/>
          <ac:spMkLst>
            <pc:docMk/>
            <pc:sldMk cId="1233801498" sldId="368"/>
            <ac:spMk id="5" creationId="{7B11C2A1-8890-0452-4371-62E8A1DBA52A}"/>
          </ac:spMkLst>
        </pc:spChg>
      </pc:sldChg>
      <pc:sldChg chg="modSp add mod">
        <pc:chgData name="Vinay Kumar" userId="22bcf81031e64fc6" providerId="LiveId" clId="{EB7021A4-CB6A-42F9-BF95-7C5C3CBCD4AE}" dt="2024-06-20T14:13:51.332" v="2572" actId="20577"/>
        <pc:sldMkLst>
          <pc:docMk/>
          <pc:sldMk cId="73927842" sldId="369"/>
        </pc:sldMkLst>
        <pc:spChg chg="mod">
          <ac:chgData name="Vinay Kumar" userId="22bcf81031e64fc6" providerId="LiveId" clId="{EB7021A4-CB6A-42F9-BF95-7C5C3CBCD4AE}" dt="2024-06-20T14:13:51.332" v="2572" actId="20577"/>
          <ac:spMkLst>
            <pc:docMk/>
            <pc:sldMk cId="73927842" sldId="369"/>
            <ac:spMk id="3" creationId="{00000000-0000-0000-0000-000000000000}"/>
          </ac:spMkLst>
        </pc:spChg>
      </pc:sldChg>
      <pc:sldChg chg="modSp add del mod">
        <pc:chgData name="Vinay Kumar" userId="22bcf81031e64fc6" providerId="LiveId" clId="{EB7021A4-CB6A-42F9-BF95-7C5C3CBCD4AE}" dt="2024-06-20T14:13:40.311" v="2570" actId="2696"/>
        <pc:sldMkLst>
          <pc:docMk/>
          <pc:sldMk cId="1606312898" sldId="369"/>
        </pc:sldMkLst>
        <pc:spChg chg="mod">
          <ac:chgData name="Vinay Kumar" userId="22bcf81031e64fc6" providerId="LiveId" clId="{EB7021A4-CB6A-42F9-BF95-7C5C3CBCD4AE}" dt="2024-06-20T14:08:11.707" v="2242" actId="20577"/>
          <ac:spMkLst>
            <pc:docMk/>
            <pc:sldMk cId="1606312898" sldId="369"/>
            <ac:spMk id="2" creationId="{00000000-0000-0000-0000-000000000000}"/>
          </ac:spMkLst>
        </pc:spChg>
        <pc:spChg chg="mod">
          <ac:chgData name="Vinay Kumar" userId="22bcf81031e64fc6" providerId="LiveId" clId="{EB7021A4-CB6A-42F9-BF95-7C5C3CBCD4AE}" dt="2024-06-20T14:11:46.411" v="2569" actId="123"/>
          <ac:spMkLst>
            <pc:docMk/>
            <pc:sldMk cId="1606312898" sldId="36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BE8A2-49F1-4B75-9CC7-26451B5FD383}" type="datetimeFigureOut">
              <a:rPr lang="en-US" smtClean="0"/>
              <a:pPr/>
              <a:t>1/7/2026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C1FFB-7662-40ED-BA2F-70AEA33D6C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052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3F2CE-FD69-47FE-8C52-E01F0DC9B4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4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3F2CE-FD69-47FE-8C52-E01F0DC9B4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4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3F2CE-FD69-47FE-8C52-E01F0DC9B4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6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248E-F688-4BD7-A8EB-CAB4F51BFAAC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84D6-559D-4424-9D42-26601BFA5207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251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84D6-559D-4424-9D42-26601BFA5207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050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84D6-559D-4424-9D42-26601BFA5207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507609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84D6-559D-4424-9D42-26601BFA5207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4775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84D6-559D-4424-9D42-26601BFA5207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7563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84D6-559D-4424-9D42-26601BFA5207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1672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84D6-559D-4424-9D42-26601BFA5207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2685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84D6-559D-4424-9D42-26601BFA5207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2091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7DDE-83D3-46BA-91B2-CA47B32207F4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63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84D6-559D-4424-9D42-26601BFA5207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5411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1395-C1E5-4FBE-AEB3-5C4B3C10A6CE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84D6-559D-4424-9D42-26601BFA5207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18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84D6-559D-4424-9D42-26601BFA5207}" type="datetime1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835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F960-8F5E-4583-BC74-44F710FE0567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9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0979-8296-4436-8891-A6FCAFFFB77C}" type="datetime1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9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84D6-559D-4424-9D42-26601BFA5207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746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547A-D9E1-40D9-8249-1563A6623218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5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3884D6-559D-4424-9D42-26601BFA5207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2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ocuments/Course%20directory.docx" TargetMode="External"/><Relationship Id="rId2" Type="http://schemas.openxmlformats.org/officeDocument/2006/relationships/hyperlink" Target="documents/Attended%20sheet.pdf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documents/Task%20assignment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documents/INSTRUCTORS%20EVALUATION%20FORM-Apendix-10.docx" TargetMode="External"/><Relationship Id="rId2" Type="http://schemas.openxmlformats.org/officeDocument/2006/relationships/hyperlink" Target="documents/Registration%20Form.docx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213984" y="-32004"/>
            <a:ext cx="12405983" cy="687070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0"/>
            <a:ext cx="9809469" cy="154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5596930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209691" y="2205990"/>
            <a:ext cx="9380079" cy="192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lvl="0" algn="ctr"/>
            <a:r>
              <a:rPr lang="en-IN" sz="4000" b="1" dirty="0">
                <a:latin typeface="Times New Roman" pitchFamily="18" charset="0"/>
                <a:cs typeface="Times New Roman" pitchFamily="18" charset="0"/>
              </a:rPr>
              <a:t>HOW TO PREPARE ONE DAY SCHOOL SAFETY PROGRAMME</a:t>
            </a:r>
            <a:br>
              <a:rPr lang="en-US" sz="4000" u="sng" dirty="0">
                <a:latin typeface="Cambria" pitchFamily="18" charset="0"/>
              </a:rPr>
            </a:br>
            <a:endParaRPr lang="en-US" sz="4000" b="1" dirty="0">
              <a:solidFill>
                <a:schemeClr val="lt1"/>
              </a:solidFill>
              <a:latin typeface="Open Sans"/>
              <a:ea typeface="Arial Black"/>
              <a:cs typeface="Arial Black"/>
              <a:sym typeface="Arial Black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88D9F2-96C4-4F4E-8A30-1EB9C47B7AE5}"/>
              </a:ext>
            </a:extLst>
          </p:cNvPr>
          <p:cNvSpPr txBox="1"/>
          <p:nvPr/>
        </p:nvSpPr>
        <p:spPr>
          <a:xfrm>
            <a:off x="8406830" y="5685213"/>
            <a:ext cx="3818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Amit Kumar, AC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6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2286000" cy="2438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room lay out </a:t>
            </a:r>
            <a:endParaRPr lang="en-IN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089944"/>
            <a:ext cx="5486400" cy="3853656"/>
          </a:xfrm>
        </p:spPr>
        <p:txBody>
          <a:bodyPr/>
          <a:lstStyle/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Seating arrangements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Lighting 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Acoustics 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Comfortable environment 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Easy to deliver a class</a:t>
            </a:r>
          </a:p>
          <a:p>
            <a:endParaRPr lang="en-IN" cap="none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EEB1A-5CCE-341D-05A0-2AD064F0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" descr="C:\Users\ACER\Desktop\RRC\photos\IMG_2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2089944"/>
            <a:ext cx="3429000" cy="385365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153F9A-8053-A768-7333-59CB204D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1E41DFD-E02A-87A2-122D-0DB15189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2" y="3124200"/>
            <a:ext cx="4038600" cy="12813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Organizing equipment </a:t>
            </a:r>
            <a:endParaRPr lang="en-IN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05000"/>
            <a:ext cx="7543800" cy="4419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instructors are familiar with the operation of audio-visual aids.</a:t>
            </a:r>
          </a:p>
          <a:p>
            <a:pPr>
              <a:lnSpc>
                <a:spcPct val="200000"/>
              </a:lnSpc>
            </a:pPr>
            <a:r>
              <a:rPr lang="en-US" sz="28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Projection screen </a:t>
            </a:r>
          </a:p>
          <a:p>
            <a:pPr>
              <a:lnSpc>
                <a:spcPct val="200000"/>
              </a:lnSpc>
            </a:pPr>
            <a:r>
              <a:rPr lang="en-US" sz="28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 instructors and assistants are familiar with all equipment</a:t>
            </a:r>
            <a:r>
              <a:rPr lang="en-US" sz="2800" cap="none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C3636-E991-D106-0782-F132E8EA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84753-887A-BAE3-EB50-BCCC89A9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E77A01C-5F2E-D637-3D0E-F05279F1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2819400" cy="1600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Daily Schedule 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242118"/>
              </p:ext>
            </p:extLst>
          </p:nvPr>
        </p:nvGraphicFramePr>
        <p:xfrm>
          <a:off x="3352800" y="1371606"/>
          <a:ext cx="7925426" cy="5049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578">
                <a:tc>
                  <a:txBody>
                    <a:bodyPr/>
                    <a:lstStyle/>
                    <a:p>
                      <a:pPr marL="508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PERIODS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 marL="508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0850-0900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RECAP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 marL="508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0900-0940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 marL="50800" marR="0" algn="ctr" defTabSz="-63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04875" algn="ct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0945-1025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 marL="50800" marR="0" algn="ctr" defTabSz="-63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04875" algn="ctr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1025-1040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TEA  BREAK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 marL="508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1040-1120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 marL="50800" marR="0" algn="ctr" defTabSz="-63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04875" algn="ctr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1125-1205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 marL="508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1210-1250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 marL="508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1250-1515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LUNCH BREAK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 marL="508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1515-1555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30000" dirty="0">
                          <a:solidFill>
                            <a:schemeClr val="tx1"/>
                          </a:solidFill>
                        </a:rPr>
                        <a:t>6TH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 marL="508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1555-1610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TEA BREAK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 marL="508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1610-1650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baseline="30000" dirty="0">
                          <a:solidFill>
                            <a:schemeClr val="tx1"/>
                          </a:solidFill>
                        </a:rPr>
                        <a:t>7TH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 marL="508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1655-1735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baseline="30000" dirty="0">
                          <a:solidFill>
                            <a:schemeClr val="tx1"/>
                          </a:solidFill>
                        </a:rPr>
                        <a:t>8TH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96680">
                <a:tc>
                  <a:txBody>
                    <a:bodyPr/>
                    <a:lstStyle/>
                    <a:p>
                      <a:pPr marL="508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1735-1745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DCE</a:t>
                      </a:r>
                    </a:p>
                    <a:p>
                      <a:pPr marL="1397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 panose="02020603050405020304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F4412-F814-0471-FEEF-6C45F2E8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D7F1D-CC5B-E617-EAD5-F84BA796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4D06BC0-D023-25DE-54A4-04A4AD16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3429000" cy="1828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course</a:t>
            </a: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11C2A1-8890-0452-4371-62E8A1DBA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905000"/>
            <a:ext cx="7086599" cy="3886201"/>
          </a:xfrm>
        </p:spPr>
        <p:txBody>
          <a:bodyPr/>
          <a:lstStyle/>
          <a:p>
            <a:endParaRPr lang="en-IN" dirty="0"/>
          </a:p>
          <a:p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regular and scheduled classes as per course program</a:t>
            </a:r>
          </a:p>
          <a:p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for late arrivals, absence </a:t>
            </a:r>
          </a:p>
          <a:p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E9BF44-ACC7-D910-C7D7-3DA14C46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56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895600"/>
            <a:ext cx="3657600" cy="1524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course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11C2A1-8890-0452-4371-62E8A1DBA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981199"/>
            <a:ext cx="7162799" cy="3902076"/>
          </a:xfrm>
        </p:spPr>
        <p:txBody>
          <a:bodyPr/>
          <a:lstStyle/>
          <a:p>
            <a:endParaRPr lang="en-IN" dirty="0"/>
          </a:p>
          <a:p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from participants</a:t>
            </a:r>
          </a:p>
          <a:p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ceremony</a:t>
            </a:r>
          </a:p>
          <a:p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 of the course completion certificate</a:t>
            </a:r>
          </a:p>
          <a:p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4CF60-486F-4BD7-2A9B-62C75519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29EE8-3920-D543-CC1E-874B22AE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4D5E897-FE34-D830-44B3-5A3E871A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801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94AC3-4C77-0727-524D-0928A9B64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0936-DEDF-B168-FB3A-3C247EFE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14600"/>
            <a:ext cx="4480560" cy="2133600"/>
          </a:xfrm>
          <a:solidFill>
            <a:schemeClr val="bg1"/>
          </a:solidFill>
        </p:spPr>
        <p:txBody>
          <a:bodyPr/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21E4B-6AD3-A5FA-24F1-5BF8108C9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684" y="1981200"/>
            <a:ext cx="6347715" cy="4297364"/>
          </a:xfrm>
        </p:spPr>
        <p:txBody>
          <a:bodyPr>
            <a:noAutofit/>
          </a:bodyPr>
          <a:lstStyle/>
          <a:p>
            <a:pPr marL="289984" indent="-289984" algn="just">
              <a:lnSpc>
                <a:spcPct val="150000"/>
              </a:lnSpc>
              <a:buFont typeface="Wingdings 2"/>
              <a:buChar char=""/>
              <a:defRPr/>
            </a:pPr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of course design</a:t>
            </a:r>
          </a:p>
          <a:p>
            <a:pPr marL="289984" indent="-289984" algn="just">
              <a:lnSpc>
                <a:spcPct val="150000"/>
              </a:lnSpc>
              <a:buFont typeface="Wingdings 2"/>
              <a:buChar char=""/>
              <a:defRPr/>
            </a:pPr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Selection of personnel</a:t>
            </a:r>
          </a:p>
          <a:p>
            <a:pPr marL="289984" indent="-289984" algn="just">
              <a:lnSpc>
                <a:spcPct val="150000"/>
              </a:lnSpc>
              <a:buFont typeface="Wingdings 2"/>
              <a:buChar char=""/>
              <a:defRPr/>
            </a:pPr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Selection of course material and resources</a:t>
            </a: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93E0F-24A9-C349-D02A-B431D1BA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6CA32-B699-3359-31A2-85618D13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22C9037-2479-B4FB-6760-408E05648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501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D4E03-FB37-89CA-6F82-0331EBD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CE5B8-AFE0-7728-0D82-572F1DE03F16}"/>
              </a:ext>
            </a:extLst>
          </p:cNvPr>
          <p:cNvSpPr txBox="1"/>
          <p:nvPr/>
        </p:nvSpPr>
        <p:spPr>
          <a:xfrm>
            <a:off x="914400" y="3316069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9058F-8423-60E7-AD03-DAD670365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A1F98E7-0777-8E76-321C-BD97C0606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701" y="6368537"/>
            <a:ext cx="350736" cy="369331"/>
          </a:xfrm>
        </p:spPr>
        <p:txBody>
          <a:bodyPr/>
          <a:lstStyle/>
          <a:p>
            <a:fld id="{2BB1E14F-796C-409E-9B94-89634ADD74DA}" type="slidenum">
              <a:rPr lang="en-IN" smtClean="0"/>
              <a:t>17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9" y="3230216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21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3886200" cy="16085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N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133600"/>
            <a:ext cx="5867400" cy="40687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aim of this course is to provide information of course design </a:t>
            </a:r>
            <a:endParaRPr lang="en-IN" sz="2400" cap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FB3BA-F889-4A52-3AB3-08C28E65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A73D9-CCF4-4F92-E0EA-BA35F5C9C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7021CB9-C3E0-3C47-2195-B60895444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87943"/>
            <a:ext cx="3505200" cy="1219200"/>
          </a:xfrm>
          <a:solidFill>
            <a:schemeClr val="bg1"/>
          </a:solidFill>
        </p:spPr>
        <p:txBody>
          <a:bodyPr/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24677"/>
            <a:ext cx="7162800" cy="46538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the completion of this lecture, the participants will be able to -</a:t>
            </a:r>
          </a:p>
          <a:p>
            <a:pPr algn="just">
              <a:lnSpc>
                <a:spcPct val="150000"/>
              </a:lnSpc>
              <a:buNone/>
            </a:pPr>
            <a:endParaRPr lang="en-US" sz="2400" cap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9984" indent="-289984" algn="just">
              <a:lnSpc>
                <a:spcPct val="150000"/>
              </a:lnSpc>
              <a:buFont typeface="Wingdings 2"/>
              <a:buChar char=""/>
              <a:defRPr/>
            </a:pPr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of course design</a:t>
            </a:r>
          </a:p>
          <a:p>
            <a:pPr marL="289984" indent="-289984" algn="just">
              <a:lnSpc>
                <a:spcPct val="150000"/>
              </a:lnSpc>
              <a:buFont typeface="Wingdings 2"/>
              <a:buChar char=""/>
              <a:defRPr/>
            </a:pPr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Selection of personnel</a:t>
            </a:r>
          </a:p>
          <a:p>
            <a:pPr marL="289984" indent="-289984" algn="just">
              <a:lnSpc>
                <a:spcPct val="150000"/>
              </a:lnSpc>
              <a:buFont typeface="Wingdings 2"/>
              <a:buChar char=""/>
              <a:defRPr/>
            </a:pPr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Selection of course material and resources</a:t>
            </a: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E881B-4DC5-B994-2DCD-B9DDA8D8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5F07B-CA99-9ECC-FD78-3DA67E9C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E27B689-DC53-479F-AF66-81D5CF75C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4495800" cy="2362200"/>
          </a:xfrm>
        </p:spPr>
        <p:txBody>
          <a:bodyPr>
            <a:noAutofit/>
          </a:bodyPr>
          <a:lstStyle/>
          <a:p>
            <a:r>
              <a:rPr lang="en-IN" alt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METHODOLOGY</a:t>
            </a:r>
            <a:br>
              <a:rPr lang="en-IN" altLang="en-US" sz="3200" b="1" dirty="0">
                <a:latin typeface="Copperplate Gothic Bold" pitchFamily="34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1"/>
            <a:ext cx="5487026" cy="4525964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alt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Interactive lecture method.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alt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Group exercise.   </a:t>
            </a:r>
          </a:p>
          <a:p>
            <a:pPr marL="571500" indent="-571500" algn="just">
              <a:lnSpc>
                <a:spcPct val="200000"/>
              </a:lnSpc>
              <a:buFont typeface="Wingdings" pitchFamily="2" charset="2"/>
              <a:buChar char="Ø"/>
              <a:defRPr/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2962D-388D-29C5-7323-843163A6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56767-F52B-F64B-B403-D44A4B572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F3DD635-9DF6-12AC-465C-AEC49BC3F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39624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Co-ordination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9" y="2133601"/>
            <a:ext cx="5944227" cy="3657600"/>
          </a:xfrm>
        </p:spPr>
        <p:txBody>
          <a:bodyPr>
            <a:normAutofit/>
          </a:bodyPr>
          <a:lstStyle/>
          <a:p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meeting</a:t>
            </a:r>
          </a:p>
          <a:p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 will be necessary before, during and after the course</a:t>
            </a:r>
          </a:p>
          <a:p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duration</a:t>
            </a:r>
          </a:p>
          <a:p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Schedule</a:t>
            </a:r>
          </a:p>
          <a:p>
            <a:pPr marL="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327F1-BF54-AFA5-9DF4-E4FB2319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1C972-F0E8-DB19-7070-763957971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19F36A9-A6BA-CACD-6B9F-30554C97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2" y="2286000"/>
            <a:ext cx="4479358" cy="281939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IN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7239000" cy="4191000"/>
          </a:xfrm>
        </p:spPr>
        <p:txBody>
          <a:bodyPr>
            <a:normAutofit/>
          </a:bodyPr>
          <a:lstStyle/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 of presentation –  instructional.</a:t>
            </a:r>
          </a:p>
          <a:p>
            <a:pPr algn="just"/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 of instruction –interactive  lecture and practice.</a:t>
            </a:r>
          </a:p>
          <a:p>
            <a:pPr algn="just"/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of </a:t>
            </a:r>
            <a:r>
              <a:rPr lang="en-IN" sz="2400" cap="none" dirty="0">
                <a:ln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visual aid </a:t>
            </a:r>
          </a:p>
          <a:p>
            <a:pPr algn="just"/>
            <a:r>
              <a:rPr lang="en-IN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Length and time – 1 day. </a:t>
            </a:r>
          </a:p>
          <a:p>
            <a:pPr marL="0" indent="0" algn="just">
              <a:buNone/>
            </a:pPr>
            <a:endParaRPr lang="en-IN" sz="2800" cap="none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IN" cap="none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9C89A-94B0-1124-6CEB-A850F4E8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E3778-7CA0-8FCD-05B1-D051EAF78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085E2F5-D0D4-1B9E-7832-E2A8A65C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3962400" cy="1524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Personnel Requirement       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524000"/>
            <a:ext cx="6400799" cy="4359275"/>
          </a:xfrm>
        </p:spPr>
        <p:txBody>
          <a:bodyPr>
            <a:normAutofit/>
          </a:bodyPr>
          <a:lstStyle/>
          <a:p>
            <a:pPr algn="just"/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monitor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coordinator 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S.O.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Logistic coordinator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Classroom manager  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Instructor  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Assistant instructor</a:t>
            </a:r>
          </a:p>
          <a:p>
            <a:pPr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A8DD4-DB50-CF39-5ABF-9959EB84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25755-DCD6-5F6C-168F-308326AA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36589F1-0655-5C83-4B89-5CD2F654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14694"/>
            <a:ext cx="3657600" cy="33479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Documents  </a:t>
            </a:r>
            <a:b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course </a:t>
            </a:r>
            <a:endParaRPr lang="en-IN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214694"/>
            <a:ext cx="7391400" cy="3347906"/>
          </a:xfrm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Attendance</a:t>
            </a:r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register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</a:t>
            </a:r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directory</a:t>
            </a:r>
            <a:endParaRPr lang="en-US" sz="2400" cap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Instructor</a:t>
            </a:r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assignments and responsibility shee</a:t>
            </a:r>
            <a:r>
              <a:rPr lang="en-US" sz="2400" cap="none" dirty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endParaRPr lang="en-IN" sz="2400" cap="none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778A4-7653-2A0F-648D-B222044D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9C066-B8B2-C711-C94E-CC62410F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B8176C3-603C-20BA-1D82-8A6969F3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H="1" flipV="1">
            <a:off x="609601" y="1981200"/>
            <a:ext cx="2362199" cy="2819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Forms</a:t>
            </a:r>
            <a:endParaRPr lang="en-IN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286000"/>
            <a:ext cx="6477000" cy="3048000"/>
          </a:xfrm>
        </p:spPr>
        <p:txBody>
          <a:bodyPr/>
          <a:lstStyle/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Registration</a:t>
            </a:r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form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 form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form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Instructor</a:t>
            </a:r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evaluation form</a:t>
            </a:r>
          </a:p>
          <a:p>
            <a:r>
              <a:rPr lang="en-US" sz="2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Certificate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266D4-9BFD-B638-64CC-E9EF1CAD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7E733-CCCC-44D5-CE63-2FA794DD9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C46FA9C-9526-EC14-25BD-C92D6E17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1883</TotalTime>
  <Words>327</Words>
  <Application>Microsoft Office PowerPoint</Application>
  <PresentationFormat>Widescreen</PresentationFormat>
  <Paragraphs>125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Cambria</vt:lpstr>
      <vt:lpstr>Copperplate Gothic Bold</vt:lpstr>
      <vt:lpstr>Open Sans</vt:lpstr>
      <vt:lpstr>Open Sans</vt:lpstr>
      <vt:lpstr>Open Sans SemiBold</vt:lpstr>
      <vt:lpstr>Times New Roman</vt:lpstr>
      <vt:lpstr>Tw Cen MT</vt:lpstr>
      <vt:lpstr>Verdana</vt:lpstr>
      <vt:lpstr>Wingdings</vt:lpstr>
      <vt:lpstr>Wingdings 2</vt:lpstr>
      <vt:lpstr>Droplet</vt:lpstr>
      <vt:lpstr>PowerPoint Presentation</vt:lpstr>
      <vt:lpstr>Aim Of The Course</vt:lpstr>
      <vt:lpstr> Objectives</vt:lpstr>
      <vt:lpstr>TRAINING METHODOLOGY </vt:lpstr>
      <vt:lpstr> Course Co-ordination     </vt:lpstr>
      <vt:lpstr>PLANNING  CONSIDERATION</vt:lpstr>
      <vt:lpstr> Personnel Requirement         </vt:lpstr>
      <vt:lpstr>Other Documents   during course </vt:lpstr>
      <vt:lpstr>Forms</vt:lpstr>
      <vt:lpstr>Class room lay out </vt:lpstr>
      <vt:lpstr>Organizing equipment </vt:lpstr>
      <vt:lpstr>                 Daily Schedule </vt:lpstr>
      <vt:lpstr>                 During course</vt:lpstr>
      <vt:lpstr> After course</vt:lpstr>
      <vt:lpstr> REVIEW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DESIGN COURSE</dc:title>
  <dc:creator>Priji r</dc:creator>
  <cp:lastModifiedBy>NDRF ACADEMY</cp:lastModifiedBy>
  <cp:revision>189</cp:revision>
  <dcterms:created xsi:type="dcterms:W3CDTF">2006-08-16T00:00:00Z</dcterms:created>
  <dcterms:modified xsi:type="dcterms:W3CDTF">2026-01-07T11:08:29Z</dcterms:modified>
</cp:coreProperties>
</file>