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546" r:id="rId2"/>
    <p:sldId id="541" r:id="rId3"/>
    <p:sldId id="542" r:id="rId4"/>
    <p:sldId id="505" r:id="rId5"/>
    <p:sldId id="506" r:id="rId6"/>
    <p:sldId id="507" r:id="rId7"/>
    <p:sldId id="508" r:id="rId8"/>
    <p:sldId id="562" r:id="rId9"/>
    <p:sldId id="511" r:id="rId10"/>
    <p:sldId id="548" r:id="rId11"/>
    <p:sldId id="549" r:id="rId12"/>
    <p:sldId id="550" r:id="rId13"/>
    <p:sldId id="551" r:id="rId14"/>
    <p:sldId id="552" r:id="rId15"/>
    <p:sldId id="553" r:id="rId16"/>
    <p:sldId id="554" r:id="rId17"/>
    <p:sldId id="496" r:id="rId18"/>
    <p:sldId id="544" r:id="rId19"/>
    <p:sldId id="545" r:id="rId20"/>
    <p:sldId id="543" r:id="rId21"/>
    <p:sldId id="333" r:id="rId22"/>
    <p:sldId id="1188"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42" y="9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8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8" cy="468803"/>
          </a:xfrm>
          <a:prstGeom prst="rect">
            <a:avLst/>
          </a:prstGeom>
        </p:spPr>
        <p:txBody>
          <a:bodyPr vert="horz" lIns="89136" tIns="44568" rIns="89136" bIns="44568" rtlCol="0"/>
          <a:lstStyle>
            <a:lvl1pPr algn="l">
              <a:defRPr sz="1200"/>
            </a:lvl1pPr>
          </a:lstStyle>
          <a:p>
            <a:endParaRPr lang="en-US"/>
          </a:p>
        </p:txBody>
      </p:sp>
      <p:sp>
        <p:nvSpPr>
          <p:cNvPr id="3" name="Date Placeholder 2"/>
          <p:cNvSpPr>
            <a:spLocks noGrp="1"/>
          </p:cNvSpPr>
          <p:nvPr>
            <p:ph type="dt" idx="1"/>
          </p:nvPr>
        </p:nvSpPr>
        <p:spPr>
          <a:xfrm>
            <a:off x="4022886" y="0"/>
            <a:ext cx="3078048" cy="468803"/>
          </a:xfrm>
          <a:prstGeom prst="rect">
            <a:avLst/>
          </a:prstGeom>
        </p:spPr>
        <p:txBody>
          <a:bodyPr vert="horz" lIns="89136" tIns="44568" rIns="89136" bIns="44568" rtlCol="0"/>
          <a:lstStyle>
            <a:lvl1pPr algn="r">
              <a:defRPr sz="1200"/>
            </a:lvl1pPr>
          </a:lstStyle>
          <a:p>
            <a:fld id="{DAC79D88-6D92-4106-83A7-48B07F37B874}" type="datetimeFigureOut">
              <a:rPr lang="en-US" smtClean="0"/>
              <a:pPr/>
              <a:t>1/7/2026</a:t>
            </a:fld>
            <a:endParaRPr lang="en-US"/>
          </a:p>
        </p:txBody>
      </p:sp>
      <p:sp>
        <p:nvSpPr>
          <p:cNvPr id="4" name="Slide Image Placeholder 3"/>
          <p:cNvSpPr>
            <a:spLocks noGrp="1" noRot="1" noChangeAspect="1"/>
          </p:cNvSpPr>
          <p:nvPr>
            <p:ph type="sldImg" idx="2"/>
          </p:nvPr>
        </p:nvSpPr>
        <p:spPr>
          <a:xfrm>
            <a:off x="422275" y="704850"/>
            <a:ext cx="6257925" cy="3521075"/>
          </a:xfrm>
          <a:prstGeom prst="rect">
            <a:avLst/>
          </a:prstGeom>
          <a:noFill/>
          <a:ln w="12700">
            <a:solidFill>
              <a:prstClr val="black"/>
            </a:solidFill>
          </a:ln>
        </p:spPr>
        <p:txBody>
          <a:bodyPr vert="horz" lIns="89136" tIns="44568" rIns="89136" bIns="44568" rtlCol="0" anchor="ctr"/>
          <a:lstStyle/>
          <a:p>
            <a:endParaRPr lang="en-US"/>
          </a:p>
        </p:txBody>
      </p:sp>
      <p:sp>
        <p:nvSpPr>
          <p:cNvPr id="5" name="Notes Placeholder 4"/>
          <p:cNvSpPr>
            <a:spLocks noGrp="1"/>
          </p:cNvSpPr>
          <p:nvPr>
            <p:ph type="body" sz="quarter" idx="3"/>
          </p:nvPr>
        </p:nvSpPr>
        <p:spPr>
          <a:xfrm>
            <a:off x="710557" y="4459837"/>
            <a:ext cx="5681363" cy="4223882"/>
          </a:xfrm>
          <a:prstGeom prst="rect">
            <a:avLst/>
          </a:prstGeom>
        </p:spPr>
        <p:txBody>
          <a:bodyPr vert="horz" lIns="89136" tIns="44568" rIns="89136" bIns="445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121"/>
            <a:ext cx="3078048" cy="468803"/>
          </a:xfrm>
          <a:prstGeom prst="rect">
            <a:avLst/>
          </a:prstGeom>
        </p:spPr>
        <p:txBody>
          <a:bodyPr vert="horz" lIns="89136" tIns="44568" rIns="89136" bIns="44568" rtlCol="0" anchor="b"/>
          <a:lstStyle>
            <a:lvl1pPr algn="l">
              <a:defRPr sz="1200"/>
            </a:lvl1pPr>
          </a:lstStyle>
          <a:p>
            <a:endParaRPr lang="en-US"/>
          </a:p>
        </p:txBody>
      </p:sp>
      <p:sp>
        <p:nvSpPr>
          <p:cNvPr id="7" name="Slide Number Placeholder 6"/>
          <p:cNvSpPr>
            <a:spLocks noGrp="1"/>
          </p:cNvSpPr>
          <p:nvPr>
            <p:ph type="sldNum" sz="quarter" idx="5"/>
          </p:nvPr>
        </p:nvSpPr>
        <p:spPr>
          <a:xfrm>
            <a:off x="4022886" y="8918121"/>
            <a:ext cx="3078048" cy="468803"/>
          </a:xfrm>
          <a:prstGeom prst="rect">
            <a:avLst/>
          </a:prstGeom>
        </p:spPr>
        <p:txBody>
          <a:bodyPr vert="horz" lIns="89136" tIns="44568" rIns="89136" bIns="44568" rtlCol="0" anchor="b"/>
          <a:lstStyle>
            <a:lvl1pPr algn="r">
              <a:defRPr sz="1200"/>
            </a:lvl1pPr>
          </a:lstStyle>
          <a:p>
            <a:fld id="{0CD87A67-D261-4EE6-9DB3-0FF9D46076DB}" type="slidenum">
              <a:rPr lang="en-US" smtClean="0"/>
              <a:pPr/>
              <a:t>‹#›</a:t>
            </a:fld>
            <a:endParaRPr lang="en-US"/>
          </a:p>
        </p:txBody>
      </p:sp>
    </p:spTree>
    <p:extLst>
      <p:ext uri="{BB962C8B-B14F-4D97-AF65-F5344CB8AC3E}">
        <p14:creationId xmlns:p14="http://schemas.microsoft.com/office/powerpoint/2010/main" val="81024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710248" y="4459526"/>
            <a:ext cx="5681980" cy="4224814"/>
          </a:xfrm>
          <a:prstGeom prst="rect">
            <a:avLst/>
          </a:prstGeom>
        </p:spPr>
        <p:txBody>
          <a:bodyPr spcFirstLastPara="1" wrap="square" lIns="94213" tIns="47094" rIns="94213" bIns="47094" anchor="t" anchorCtr="0">
            <a:noAutofit/>
          </a:bodyPr>
          <a:lstStyle/>
          <a:p>
            <a:endParaRPr/>
          </a:p>
        </p:txBody>
      </p:sp>
      <p:sp>
        <p:nvSpPr>
          <p:cNvPr id="92" name="Google Shape;92;p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422275" y="704850"/>
            <a:ext cx="6257925" cy="3521075"/>
          </a:xfrm>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A42345-066E-4172-A9F5-23DE8C9EF731}"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4C03C-B655-124B-39FE-4EE1089C9029}"/>
            </a:ext>
          </a:extLst>
        </p:cNvPr>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1C9DDA5-A749-F9EB-3630-C36DD59DE4E4}"/>
              </a:ext>
            </a:extLst>
          </p:cNvPr>
          <p:cNvSpPr>
            <a:spLocks noGrp="1" noRot="1" noChangeAspect="1" noTextEdit="1"/>
          </p:cNvSpPr>
          <p:nvPr>
            <p:ph type="sldImg"/>
          </p:nvPr>
        </p:nvSpPr>
        <p:spPr bwMode="auto">
          <a:xfrm>
            <a:off x="422275" y="704850"/>
            <a:ext cx="6257925" cy="3521075"/>
          </a:xfrm>
          <a:noFill/>
          <a:ln>
            <a:solidFill>
              <a:srgbClr val="000000"/>
            </a:solidFill>
            <a:miter lim="800000"/>
            <a:headEnd/>
            <a:tailEnd/>
          </a:ln>
        </p:spPr>
      </p:sp>
      <p:sp>
        <p:nvSpPr>
          <p:cNvPr id="49155" name="Notes Placeholder 2">
            <a:extLst>
              <a:ext uri="{FF2B5EF4-FFF2-40B4-BE49-F238E27FC236}">
                <a16:creationId xmlns:a16="http://schemas.microsoft.com/office/drawing/2014/main" id="{4CB79CA8-2A4D-B984-1C2F-E35B6836D532}"/>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a:extLst>
              <a:ext uri="{FF2B5EF4-FFF2-40B4-BE49-F238E27FC236}">
                <a16:creationId xmlns:a16="http://schemas.microsoft.com/office/drawing/2014/main" id="{0255212F-2729-9C9E-56EC-EA3872B60DF0}"/>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A42345-066E-4172-A9F5-23DE8C9EF731}" type="slidenum">
              <a:rPr lang="en-US" smtClean="0"/>
              <a:pPr/>
              <a:t>18</a:t>
            </a:fld>
            <a:endParaRPr lang="en-US"/>
          </a:p>
        </p:txBody>
      </p:sp>
    </p:spTree>
    <p:extLst>
      <p:ext uri="{BB962C8B-B14F-4D97-AF65-F5344CB8AC3E}">
        <p14:creationId xmlns:p14="http://schemas.microsoft.com/office/powerpoint/2010/main" val="400189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802A6-CFC8-29A1-4711-9980EBD774F6}"/>
            </a:ext>
          </a:extLst>
        </p:cNvPr>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46CB3B8-470B-F5C7-E4FD-B69E82CF9EB2}"/>
              </a:ext>
            </a:extLst>
          </p:cNvPr>
          <p:cNvSpPr>
            <a:spLocks noGrp="1" noRot="1" noChangeAspect="1" noTextEdit="1"/>
          </p:cNvSpPr>
          <p:nvPr>
            <p:ph type="sldImg"/>
          </p:nvPr>
        </p:nvSpPr>
        <p:spPr bwMode="auto">
          <a:xfrm>
            <a:off x="422275" y="704850"/>
            <a:ext cx="6257925" cy="3521075"/>
          </a:xfrm>
          <a:noFill/>
          <a:ln>
            <a:solidFill>
              <a:srgbClr val="000000"/>
            </a:solidFill>
            <a:miter lim="800000"/>
            <a:headEnd/>
            <a:tailEnd/>
          </a:ln>
        </p:spPr>
      </p:sp>
      <p:sp>
        <p:nvSpPr>
          <p:cNvPr id="49155" name="Notes Placeholder 2">
            <a:extLst>
              <a:ext uri="{FF2B5EF4-FFF2-40B4-BE49-F238E27FC236}">
                <a16:creationId xmlns:a16="http://schemas.microsoft.com/office/drawing/2014/main" id="{684B3632-59DC-22C1-86B3-3D214287329B}"/>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a:extLst>
              <a:ext uri="{FF2B5EF4-FFF2-40B4-BE49-F238E27FC236}">
                <a16:creationId xmlns:a16="http://schemas.microsoft.com/office/drawing/2014/main" id="{2B3D9195-612E-B077-0DEF-4DA874D06099}"/>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A42345-066E-4172-A9F5-23DE8C9EF731}" type="slidenum">
              <a:rPr lang="en-US" smtClean="0"/>
              <a:pPr/>
              <a:t>20</a:t>
            </a:fld>
            <a:endParaRPr lang="en-US"/>
          </a:p>
        </p:txBody>
      </p:sp>
    </p:spTree>
    <p:extLst>
      <p:ext uri="{BB962C8B-B14F-4D97-AF65-F5344CB8AC3E}">
        <p14:creationId xmlns:p14="http://schemas.microsoft.com/office/powerpoint/2010/main" val="109262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125978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0"/>
            <a:lum/>
          </a:blip>
          <a:srcRect/>
          <a:stretch>
            <a:fillRect l="13000" r="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13432" b="1559"/>
          <a:stretch/>
        </p:blipFill>
        <p:spPr>
          <a:xfrm>
            <a:off x="-12700" y="-32004"/>
            <a:ext cx="12217400" cy="6922008"/>
          </a:xfrm>
          <a:prstGeom prst="rect">
            <a:avLst/>
          </a:prstGeom>
          <a:noFill/>
          <a:ln>
            <a:noFill/>
          </a:ln>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a:solidFill>
                  <a:srgbClr val="535353"/>
                </a:solidFill>
                <a:latin typeface="Open Sans SemiBold"/>
                <a:ea typeface="Open Sans SemiBold"/>
                <a:cs typeface="Open Sans SemiBold"/>
                <a:sym typeface="Open Sans SemiBold"/>
              </a:rPr>
              <a:t>PEER | CSSR | INDIA</a:t>
            </a:r>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spcBef>
                <a:spcPts val="0"/>
              </a:spcBef>
              <a:spcAft>
                <a:spcPts val="0"/>
              </a:spcAft>
              <a:buNone/>
            </a:pPr>
            <a:fld id="{00000000-1234-1234-1234-123412341234}" type="slidenum">
              <a:rPr lang="en-US"/>
              <a:t>1</a:t>
            </a:fld>
            <a:endParaRPr/>
          </a:p>
        </p:txBody>
      </p:sp>
      <p:sp>
        <p:nvSpPr>
          <p:cNvPr id="100" name="Google Shape;100;p14"/>
          <p:cNvSpPr/>
          <p:nvPr/>
        </p:nvSpPr>
        <p:spPr>
          <a:xfrm>
            <a:off x="-213984" y="-32004"/>
            <a:ext cx="12405983"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101" name="Google Shape;101;p14" descr="Image"/>
          <p:cNvPicPr preferRelativeResize="0"/>
          <p:nvPr/>
        </p:nvPicPr>
        <p:blipFill rotWithShape="1">
          <a:blip r:embed="rId4">
            <a:alphaModFix amt="90000"/>
          </a:blip>
          <a:srcRect l="50481"/>
          <a:stretch/>
        </p:blipFill>
        <p:spPr>
          <a:xfrm>
            <a:off x="-24680" y="2041260"/>
            <a:ext cx="9809469" cy="1547067"/>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14"/>
          <p:cNvSpPr txBox="1"/>
          <p:nvPr/>
        </p:nvSpPr>
        <p:spPr>
          <a:xfrm>
            <a:off x="209691" y="2539280"/>
            <a:ext cx="9696309" cy="694567"/>
          </a:xfrm>
          <a:prstGeom prst="rect">
            <a:avLst/>
          </a:prstGeom>
          <a:noFill/>
          <a:ln>
            <a:noFill/>
          </a:ln>
        </p:spPr>
        <p:txBody>
          <a:bodyPr spcFirstLastPara="1" wrap="square" lIns="39125" tIns="39125" rIns="39125" bIns="39125" anchor="t" anchorCtr="0">
            <a:spAutoFit/>
          </a:bodyPr>
          <a:lstStyle/>
          <a:p>
            <a:pPr>
              <a:buNone/>
            </a:pPr>
            <a:r>
              <a:rPr lang="en-US" sz="4000" b="1" dirty="0">
                <a:latin typeface="Open Sans"/>
              </a:rPr>
              <a:t>OVERVIEW OF SCHOOL SAFETY </a:t>
            </a:r>
            <a:endParaRPr lang="en-US" sz="4000" dirty="0">
              <a:latin typeface="Open Sans"/>
            </a:endParaRPr>
          </a:p>
        </p:txBody>
      </p:sp>
      <p:pic>
        <p:nvPicPr>
          <p:cNvPr id="16"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2" y="190107"/>
            <a:ext cx="1369192"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769600" y="190107"/>
            <a:ext cx="1041400"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72F9E05-BF1B-B47B-0100-87A66578FD44}"/>
              </a:ext>
            </a:extLst>
          </p:cNvPr>
          <p:cNvSpPr txBox="1"/>
          <p:nvPr/>
        </p:nvSpPr>
        <p:spPr>
          <a:xfrm>
            <a:off x="7575283" y="5766744"/>
            <a:ext cx="4818000" cy="369332"/>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Amit Kumar, AC</a:t>
            </a:r>
            <a:endParaRPr lang="en-US"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21843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08" y="2209800"/>
            <a:ext cx="4085892" cy="2514600"/>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4000" b="1" dirty="0">
                <a:solidFill>
                  <a:srgbClr val="002060"/>
                </a:solidFill>
                <a:latin typeface="Open Sans"/>
              </a:rPr>
              <a:t>9 Steps  towards  School  Safety</a:t>
            </a:r>
          </a:p>
        </p:txBody>
      </p:sp>
      <p:sp>
        <p:nvSpPr>
          <p:cNvPr id="3" name="Content Placeholder 2"/>
          <p:cNvSpPr>
            <a:spLocks noGrp="1"/>
          </p:cNvSpPr>
          <p:nvPr>
            <p:ph idx="1"/>
          </p:nvPr>
        </p:nvSpPr>
        <p:spPr>
          <a:xfrm>
            <a:off x="5257800" y="2514600"/>
            <a:ext cx="5791200" cy="3048000"/>
          </a:xfrm>
        </p:spPr>
        <p:txBody>
          <a:bodyPr>
            <a:normAutofit/>
          </a:bodyPr>
          <a:lstStyle/>
          <a:p>
            <a:pPr marL="514350" indent="-514350" algn="ctr">
              <a:buNone/>
            </a:pPr>
            <a:r>
              <a:rPr lang="en-US" sz="2400" b="1" u="sng" dirty="0">
                <a:latin typeface="Open Sans"/>
              </a:rPr>
              <a:t>Step-3</a:t>
            </a:r>
          </a:p>
          <a:p>
            <a:pPr marL="514350" indent="-514350" algn="ctr">
              <a:buNone/>
            </a:pPr>
            <a:r>
              <a:rPr lang="en-US" sz="2400" b="1" dirty="0">
                <a:latin typeface="Open Sans"/>
              </a:rPr>
              <a:t>Analysis</a:t>
            </a:r>
          </a:p>
          <a:p>
            <a:pPr marL="514350" indent="-514350" algn="ctr">
              <a:buNone/>
            </a:pPr>
            <a:r>
              <a:rPr lang="en-US" sz="2400" b="1" dirty="0">
                <a:latin typeface="Open Sans"/>
              </a:rPr>
              <a:t>Hazard, Vulnerability, Risks, Capacity (HVR</a:t>
            </a:r>
            <a:r>
              <a:rPr lang="en-US" sz="2000" b="1" dirty="0"/>
              <a:t>C)</a:t>
            </a:r>
            <a:endParaRPr lang="en-US" sz="2400" b="1" dirty="0"/>
          </a:p>
          <a:p>
            <a:pPr marL="514350" indent="-514350" algn="ctr">
              <a:buAutoNum type="arabicPeriod"/>
            </a:pPr>
            <a:endParaRPr lang="en-US" sz="5400" dirty="0"/>
          </a:p>
          <a:p>
            <a:pPr marL="514350" indent="-514350" algn="ctr">
              <a:buAutoNum type="arabicPeriod"/>
            </a:pPr>
            <a:endParaRPr lang="en-US" sz="6600" dirty="0"/>
          </a:p>
        </p:txBody>
      </p:sp>
      <p:pic>
        <p:nvPicPr>
          <p:cNvPr id="4" name="Picture 3" descr="A logo with a lion and a circle with a red ribbon&#10;&#10;AI-generated content may be incorrect.">
            <a:extLst>
              <a:ext uri="{FF2B5EF4-FFF2-40B4-BE49-F238E27FC236}">
                <a16:creationId xmlns:a16="http://schemas.microsoft.com/office/drawing/2014/main" id="{57EFEC4B-E3B7-2ECE-5A57-CAAB9DA5D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C985662D-3A47-1919-73F2-4A0A27B959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962101"/>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08" y="2209800"/>
            <a:ext cx="4085892" cy="2514600"/>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4000" b="1" dirty="0">
                <a:solidFill>
                  <a:srgbClr val="002060"/>
                </a:solidFill>
                <a:latin typeface="Open Sans"/>
              </a:rPr>
              <a:t>9 Steps  towards  School  Safety</a:t>
            </a:r>
          </a:p>
        </p:txBody>
      </p:sp>
      <p:sp>
        <p:nvSpPr>
          <p:cNvPr id="3" name="Content Placeholder 2"/>
          <p:cNvSpPr>
            <a:spLocks noGrp="1"/>
          </p:cNvSpPr>
          <p:nvPr>
            <p:ph idx="1"/>
          </p:nvPr>
        </p:nvSpPr>
        <p:spPr>
          <a:xfrm>
            <a:off x="5257800" y="2514600"/>
            <a:ext cx="5791200" cy="3048000"/>
          </a:xfrm>
        </p:spPr>
        <p:txBody>
          <a:bodyPr>
            <a:normAutofit/>
          </a:bodyPr>
          <a:lstStyle/>
          <a:p>
            <a:pPr marL="514350" indent="-514350" algn="ctr">
              <a:buNone/>
            </a:pPr>
            <a:r>
              <a:rPr lang="en-US" sz="2400" b="1" u="sng" dirty="0">
                <a:latin typeface="Open Sans"/>
              </a:rPr>
              <a:t>Step-4</a:t>
            </a:r>
          </a:p>
          <a:p>
            <a:pPr marL="514350" indent="-514350" algn="ctr">
              <a:buNone/>
            </a:pPr>
            <a:r>
              <a:rPr lang="en-US" sz="2400" b="1" dirty="0">
                <a:latin typeface="Open Sans"/>
              </a:rPr>
              <a:t>Development of </a:t>
            </a:r>
          </a:p>
          <a:p>
            <a:pPr marL="514350" indent="-514350" algn="ctr">
              <a:buNone/>
            </a:pPr>
            <a:r>
              <a:rPr lang="en-US" sz="2400" b="1" dirty="0">
                <a:latin typeface="Open Sans"/>
              </a:rPr>
              <a:t>School Disaster Management Plan</a:t>
            </a:r>
          </a:p>
          <a:p>
            <a:pPr marL="514350" indent="-514350" algn="ctr">
              <a:buAutoNum type="arabicPeriod"/>
            </a:pPr>
            <a:endParaRPr lang="en-US" sz="5400" dirty="0"/>
          </a:p>
          <a:p>
            <a:pPr marL="514350" indent="-514350" algn="ctr">
              <a:buAutoNum type="arabicPeriod"/>
            </a:pPr>
            <a:endParaRPr lang="en-US" sz="6600" dirty="0"/>
          </a:p>
        </p:txBody>
      </p:sp>
      <p:pic>
        <p:nvPicPr>
          <p:cNvPr id="4" name="Picture 3" descr="A logo with a lion and a circle with a red ribbon&#10;&#10;AI-generated content may be incorrect.">
            <a:extLst>
              <a:ext uri="{FF2B5EF4-FFF2-40B4-BE49-F238E27FC236}">
                <a16:creationId xmlns:a16="http://schemas.microsoft.com/office/drawing/2014/main" id="{57EFEC4B-E3B7-2ECE-5A57-CAAB9DA5D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C985662D-3A47-1919-73F2-4A0A27B959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289230"/>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08" y="2209800"/>
            <a:ext cx="4085892" cy="2514600"/>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4000" b="1" dirty="0">
                <a:solidFill>
                  <a:srgbClr val="002060"/>
                </a:solidFill>
                <a:latin typeface="Open Sans"/>
              </a:rPr>
              <a:t>9 Steps  towards  School  Safety</a:t>
            </a:r>
          </a:p>
        </p:txBody>
      </p:sp>
      <p:sp>
        <p:nvSpPr>
          <p:cNvPr id="3" name="Content Placeholder 2"/>
          <p:cNvSpPr>
            <a:spLocks noGrp="1"/>
          </p:cNvSpPr>
          <p:nvPr>
            <p:ph idx="1"/>
          </p:nvPr>
        </p:nvSpPr>
        <p:spPr>
          <a:xfrm>
            <a:off x="5257800" y="2514600"/>
            <a:ext cx="5791200" cy="3048000"/>
          </a:xfrm>
        </p:spPr>
        <p:txBody>
          <a:bodyPr>
            <a:normAutofit/>
          </a:bodyPr>
          <a:lstStyle/>
          <a:p>
            <a:pPr marL="514350" indent="-514350" algn="ctr">
              <a:buNone/>
            </a:pPr>
            <a:r>
              <a:rPr lang="en-US" sz="2400" b="1" u="sng" dirty="0">
                <a:latin typeface="Open Sans"/>
              </a:rPr>
              <a:t>Step-5</a:t>
            </a:r>
          </a:p>
          <a:p>
            <a:pPr marL="514350" indent="-514350" algn="ctr">
              <a:buNone/>
            </a:pPr>
            <a:endParaRPr lang="en-US" sz="2400" b="1" dirty="0">
              <a:latin typeface="Open Sans"/>
            </a:endParaRPr>
          </a:p>
          <a:p>
            <a:pPr marL="514350" indent="-514350" algn="ctr">
              <a:buNone/>
            </a:pPr>
            <a:r>
              <a:rPr lang="en-US" sz="2400" b="1" dirty="0">
                <a:latin typeface="Open Sans"/>
              </a:rPr>
              <a:t>Skill Development of </a:t>
            </a:r>
          </a:p>
          <a:p>
            <a:pPr marL="514350" indent="-514350" algn="ctr">
              <a:buNone/>
            </a:pPr>
            <a:r>
              <a:rPr lang="en-US" sz="2400" b="1" dirty="0">
                <a:latin typeface="Open Sans"/>
              </a:rPr>
              <a:t>11 Disaster Management Team</a:t>
            </a:r>
            <a:r>
              <a:rPr lang="en-US" sz="2400" b="1" dirty="0"/>
              <a:t>s</a:t>
            </a:r>
          </a:p>
          <a:p>
            <a:pPr marL="514350" indent="-514350" algn="ctr">
              <a:buAutoNum type="arabicPeriod"/>
            </a:pPr>
            <a:endParaRPr lang="en-US" sz="5400" dirty="0"/>
          </a:p>
          <a:p>
            <a:pPr marL="514350" indent="-514350" algn="ctr">
              <a:buAutoNum type="arabicPeriod"/>
            </a:pPr>
            <a:endParaRPr lang="en-US" sz="6600" dirty="0"/>
          </a:p>
        </p:txBody>
      </p:sp>
      <p:pic>
        <p:nvPicPr>
          <p:cNvPr id="4" name="Picture 3" descr="A logo with a lion and a circle with a red ribbon&#10;&#10;AI-generated content may be incorrect.">
            <a:extLst>
              <a:ext uri="{FF2B5EF4-FFF2-40B4-BE49-F238E27FC236}">
                <a16:creationId xmlns:a16="http://schemas.microsoft.com/office/drawing/2014/main" id="{57EFEC4B-E3B7-2ECE-5A57-CAAB9DA5D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C985662D-3A47-1919-73F2-4A0A27B959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289230"/>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08" y="2209800"/>
            <a:ext cx="4085892" cy="2514600"/>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4000" b="1" dirty="0">
                <a:solidFill>
                  <a:srgbClr val="002060"/>
                </a:solidFill>
                <a:latin typeface="Open Sans"/>
              </a:rPr>
              <a:t>9 Steps  towards  School  Safety</a:t>
            </a:r>
          </a:p>
        </p:txBody>
      </p:sp>
      <p:sp>
        <p:nvSpPr>
          <p:cNvPr id="3" name="Content Placeholder 2"/>
          <p:cNvSpPr>
            <a:spLocks noGrp="1"/>
          </p:cNvSpPr>
          <p:nvPr>
            <p:ph idx="1"/>
          </p:nvPr>
        </p:nvSpPr>
        <p:spPr>
          <a:xfrm>
            <a:off x="5257800" y="2514600"/>
            <a:ext cx="5791200" cy="3048000"/>
          </a:xfrm>
        </p:spPr>
        <p:txBody>
          <a:bodyPr>
            <a:normAutofit/>
          </a:bodyPr>
          <a:lstStyle/>
          <a:p>
            <a:pPr marL="514350" indent="-514350" algn="ctr">
              <a:buNone/>
            </a:pPr>
            <a:r>
              <a:rPr lang="en-US" sz="2400" b="1" u="sng" dirty="0">
                <a:latin typeface="Open Sans"/>
              </a:rPr>
              <a:t>Step-6</a:t>
            </a:r>
          </a:p>
          <a:p>
            <a:pPr marL="514350" indent="-514350" algn="ctr">
              <a:buNone/>
            </a:pPr>
            <a:r>
              <a:rPr lang="en-US" sz="2400" b="1" dirty="0">
                <a:latin typeface="Open Sans"/>
              </a:rPr>
              <a:t>Dissemination to Everybody </a:t>
            </a:r>
          </a:p>
          <a:p>
            <a:pPr marL="514350" indent="-514350" algn="ctr">
              <a:buNone/>
            </a:pPr>
            <a:r>
              <a:rPr lang="en-US" sz="2400" b="1" dirty="0">
                <a:latin typeface="Open Sans"/>
              </a:rPr>
              <a:t>School D.M. Plan</a:t>
            </a:r>
          </a:p>
          <a:p>
            <a:pPr marL="514350" indent="-514350" algn="ctr">
              <a:buAutoNum type="arabicPeriod"/>
            </a:pPr>
            <a:endParaRPr lang="en-US" sz="5400" dirty="0"/>
          </a:p>
          <a:p>
            <a:pPr marL="514350" indent="-514350" algn="ctr">
              <a:buAutoNum type="arabicPeriod"/>
            </a:pPr>
            <a:endParaRPr lang="en-US" sz="6600" dirty="0"/>
          </a:p>
        </p:txBody>
      </p:sp>
      <p:pic>
        <p:nvPicPr>
          <p:cNvPr id="4" name="Picture 3" descr="A logo with a lion and a circle with a red ribbon&#10;&#10;AI-generated content may be incorrect.">
            <a:extLst>
              <a:ext uri="{FF2B5EF4-FFF2-40B4-BE49-F238E27FC236}">
                <a16:creationId xmlns:a16="http://schemas.microsoft.com/office/drawing/2014/main" id="{57EFEC4B-E3B7-2ECE-5A57-CAAB9DA5D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C985662D-3A47-1919-73F2-4A0A27B959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289230"/>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08" y="2209800"/>
            <a:ext cx="4085892" cy="2514600"/>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4000" b="1" dirty="0">
                <a:solidFill>
                  <a:srgbClr val="002060"/>
                </a:solidFill>
                <a:latin typeface="Open Sans"/>
              </a:rPr>
              <a:t>9 Steps  towards  School  Safety</a:t>
            </a:r>
          </a:p>
        </p:txBody>
      </p:sp>
      <p:sp>
        <p:nvSpPr>
          <p:cNvPr id="3" name="Content Placeholder 2"/>
          <p:cNvSpPr>
            <a:spLocks noGrp="1"/>
          </p:cNvSpPr>
          <p:nvPr>
            <p:ph idx="1"/>
          </p:nvPr>
        </p:nvSpPr>
        <p:spPr>
          <a:xfrm>
            <a:off x="5257800" y="2514600"/>
            <a:ext cx="5791200" cy="3048000"/>
          </a:xfrm>
        </p:spPr>
        <p:txBody>
          <a:bodyPr>
            <a:normAutofit/>
          </a:bodyPr>
          <a:lstStyle/>
          <a:p>
            <a:pPr marL="514350" indent="-514350" algn="ctr">
              <a:buNone/>
            </a:pPr>
            <a:r>
              <a:rPr lang="en-US" sz="2400" b="1" u="sng" dirty="0">
                <a:latin typeface="Open Sans"/>
              </a:rPr>
              <a:t>Step-7</a:t>
            </a:r>
          </a:p>
          <a:p>
            <a:pPr marL="514350" indent="-514350" algn="ctr">
              <a:buNone/>
            </a:pPr>
            <a:r>
              <a:rPr lang="en-US" sz="2400" b="1" dirty="0">
                <a:latin typeface="Open Sans"/>
              </a:rPr>
              <a:t>Training of All </a:t>
            </a:r>
          </a:p>
          <a:p>
            <a:pPr marL="514350" indent="-514350" algn="ctr">
              <a:buNone/>
            </a:pPr>
            <a:r>
              <a:rPr lang="en-US" sz="2400" b="1" dirty="0">
                <a:latin typeface="Open Sans"/>
              </a:rPr>
              <a:t>Teachers, Staff &amp; Students</a:t>
            </a:r>
          </a:p>
          <a:p>
            <a:pPr marL="0" indent="0" algn="ctr">
              <a:buNone/>
            </a:pPr>
            <a:endParaRPr lang="en-US" sz="5400" dirty="0"/>
          </a:p>
          <a:p>
            <a:pPr marL="514350" indent="-514350" algn="ctr">
              <a:buAutoNum type="arabicPeriod"/>
            </a:pPr>
            <a:endParaRPr lang="en-US" sz="6600" dirty="0"/>
          </a:p>
        </p:txBody>
      </p:sp>
      <p:pic>
        <p:nvPicPr>
          <p:cNvPr id="4" name="Picture 3" descr="A logo with a lion and a circle with a red ribbon&#10;&#10;AI-generated content may be incorrect.">
            <a:extLst>
              <a:ext uri="{FF2B5EF4-FFF2-40B4-BE49-F238E27FC236}">
                <a16:creationId xmlns:a16="http://schemas.microsoft.com/office/drawing/2014/main" id="{57EFEC4B-E3B7-2ECE-5A57-CAAB9DA5D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C985662D-3A47-1919-73F2-4A0A27B959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289230"/>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08" y="2209800"/>
            <a:ext cx="4085892" cy="2514600"/>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4000" b="1" dirty="0">
                <a:solidFill>
                  <a:srgbClr val="002060"/>
                </a:solidFill>
                <a:latin typeface="Open Sans"/>
              </a:rPr>
              <a:t>9 Steps  towards  School  Safety</a:t>
            </a:r>
          </a:p>
        </p:txBody>
      </p:sp>
      <p:sp>
        <p:nvSpPr>
          <p:cNvPr id="3" name="Content Placeholder 2"/>
          <p:cNvSpPr>
            <a:spLocks noGrp="1"/>
          </p:cNvSpPr>
          <p:nvPr>
            <p:ph idx="1"/>
          </p:nvPr>
        </p:nvSpPr>
        <p:spPr>
          <a:xfrm>
            <a:off x="5257800" y="2514600"/>
            <a:ext cx="5791200" cy="3048000"/>
          </a:xfrm>
        </p:spPr>
        <p:txBody>
          <a:bodyPr>
            <a:normAutofit/>
          </a:bodyPr>
          <a:lstStyle/>
          <a:p>
            <a:pPr marL="514350" indent="-514350" algn="ctr">
              <a:buNone/>
            </a:pPr>
            <a:r>
              <a:rPr lang="en-US" sz="2400" b="1" u="sng" dirty="0">
                <a:latin typeface="Open Sans"/>
              </a:rPr>
              <a:t>Step-8</a:t>
            </a:r>
          </a:p>
          <a:p>
            <a:pPr marL="514350" indent="-514350" algn="ctr">
              <a:buNone/>
            </a:pPr>
            <a:r>
              <a:rPr lang="en-US" sz="2400" b="1" dirty="0">
                <a:latin typeface="Open Sans"/>
              </a:rPr>
              <a:t>Regular Mock Drills/ Daily Drills </a:t>
            </a:r>
          </a:p>
          <a:p>
            <a:pPr marL="514350" indent="-514350" algn="ctr">
              <a:buNone/>
            </a:pPr>
            <a:r>
              <a:rPr lang="en-US" sz="2400" b="1" dirty="0">
                <a:latin typeface="Open Sans"/>
              </a:rPr>
              <a:t>and Evaluation &amp; Updating D.M. Plan</a:t>
            </a:r>
          </a:p>
          <a:p>
            <a:pPr marL="0" indent="0" algn="ctr">
              <a:buNone/>
            </a:pPr>
            <a:endParaRPr lang="en-US" sz="5400" dirty="0"/>
          </a:p>
          <a:p>
            <a:pPr marL="514350" indent="-514350" algn="ctr">
              <a:buAutoNum type="arabicPeriod"/>
            </a:pPr>
            <a:endParaRPr lang="en-US" sz="6600" dirty="0"/>
          </a:p>
        </p:txBody>
      </p:sp>
      <p:pic>
        <p:nvPicPr>
          <p:cNvPr id="4" name="Picture 3" descr="A logo with a lion and a circle with a red ribbon&#10;&#10;AI-generated content may be incorrect.">
            <a:extLst>
              <a:ext uri="{FF2B5EF4-FFF2-40B4-BE49-F238E27FC236}">
                <a16:creationId xmlns:a16="http://schemas.microsoft.com/office/drawing/2014/main" id="{57EFEC4B-E3B7-2ECE-5A57-CAAB9DA5D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C985662D-3A47-1919-73F2-4A0A27B959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289230"/>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08" y="2209800"/>
            <a:ext cx="4085892" cy="2514600"/>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4000" b="1" dirty="0">
                <a:solidFill>
                  <a:srgbClr val="002060"/>
                </a:solidFill>
                <a:latin typeface="Open Sans"/>
              </a:rPr>
              <a:t>9 Steps  towards  School  Safety</a:t>
            </a:r>
          </a:p>
        </p:txBody>
      </p:sp>
      <p:sp>
        <p:nvSpPr>
          <p:cNvPr id="3" name="Content Placeholder 2"/>
          <p:cNvSpPr>
            <a:spLocks noGrp="1"/>
          </p:cNvSpPr>
          <p:nvPr>
            <p:ph idx="1"/>
          </p:nvPr>
        </p:nvSpPr>
        <p:spPr>
          <a:xfrm>
            <a:off x="5257800" y="2514600"/>
            <a:ext cx="5791200" cy="3048000"/>
          </a:xfrm>
        </p:spPr>
        <p:txBody>
          <a:bodyPr>
            <a:normAutofit/>
          </a:bodyPr>
          <a:lstStyle/>
          <a:p>
            <a:pPr marL="514350" indent="-514350" algn="ctr">
              <a:buNone/>
            </a:pPr>
            <a:r>
              <a:rPr lang="en-US" sz="2400" b="1" u="sng" dirty="0">
                <a:latin typeface="Open Sans"/>
              </a:rPr>
              <a:t>Step-9</a:t>
            </a:r>
          </a:p>
          <a:p>
            <a:pPr marL="514350" indent="-514350" algn="ctr">
              <a:buNone/>
            </a:pPr>
            <a:r>
              <a:rPr lang="en-US" sz="2400" b="1" dirty="0">
                <a:latin typeface="Open Sans"/>
              </a:rPr>
              <a:t>Implementation of Mitigation Plan</a:t>
            </a:r>
          </a:p>
          <a:p>
            <a:pPr algn="ctr"/>
            <a:r>
              <a:rPr lang="en-US" sz="2400" b="1" dirty="0">
                <a:latin typeface="Open Sans"/>
              </a:rPr>
              <a:t>Non-Structural  </a:t>
            </a:r>
          </a:p>
          <a:p>
            <a:pPr algn="ctr"/>
            <a:r>
              <a:rPr lang="en-US" sz="2400" b="1" dirty="0">
                <a:latin typeface="Open Sans"/>
              </a:rPr>
              <a:t>Structural Mitigation (Retrofitting)</a:t>
            </a:r>
          </a:p>
          <a:p>
            <a:pPr marL="514350" indent="-514350" algn="ctr">
              <a:buAutoNum type="arabicPeriod"/>
            </a:pPr>
            <a:endParaRPr lang="en-US" sz="5400" dirty="0"/>
          </a:p>
          <a:p>
            <a:pPr marL="514350" indent="-514350" algn="ctr">
              <a:buAutoNum type="arabicPeriod"/>
            </a:pPr>
            <a:endParaRPr lang="en-US" sz="6600" dirty="0"/>
          </a:p>
        </p:txBody>
      </p:sp>
      <p:pic>
        <p:nvPicPr>
          <p:cNvPr id="4" name="Picture 3" descr="A logo with a lion and a circle with a red ribbon&#10;&#10;AI-generated content may be incorrect.">
            <a:extLst>
              <a:ext uri="{FF2B5EF4-FFF2-40B4-BE49-F238E27FC236}">
                <a16:creationId xmlns:a16="http://schemas.microsoft.com/office/drawing/2014/main" id="{57EFEC4B-E3B7-2ECE-5A57-CAAB9DA5D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C985662D-3A47-1919-73F2-4A0A27B959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289230"/>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953000" y="1828800"/>
            <a:ext cx="6781800" cy="4648200"/>
          </a:xfrm>
        </p:spPr>
        <p:txBody>
          <a:bodyPr rtlCol="0">
            <a:noAutofit/>
          </a:bodyPr>
          <a:lstStyle/>
          <a:p>
            <a:pPr algn="just">
              <a:lnSpc>
                <a:spcPct val="200000"/>
              </a:lnSpc>
            </a:pPr>
            <a:r>
              <a:rPr lang="en-US" sz="3200" dirty="0">
                <a:latin typeface="Times New Roman" panose="02020603050405020304" pitchFamily="18" charset="0"/>
                <a:cs typeface="Times New Roman" panose="02020603050405020304" pitchFamily="18" charset="0"/>
              </a:rPr>
              <a:t>	</a:t>
            </a:r>
            <a:r>
              <a:rPr lang="en-US" sz="2400" dirty="0">
                <a:latin typeface="Open Sans"/>
                <a:cs typeface="Times New Roman" panose="02020603050405020304" pitchFamily="18" charset="0"/>
              </a:rPr>
              <a:t>It refers to strategies and practices aimed at minimizing vulnerabilities and disaster risks through proactive planning and capacity building. It involves identifying hazards, assessing risks, and taking action to reduce impacts on people and infrastructure.</a:t>
            </a:r>
            <a:br>
              <a:rPr lang="en-US" sz="2400" dirty="0">
                <a:latin typeface="Open Sans"/>
                <a:cs typeface="Times New Roman" panose="02020603050405020304" pitchFamily="18" charset="0"/>
              </a:rPr>
            </a:br>
            <a:endParaRPr lang="en-US" sz="2400" b="1" dirty="0">
              <a:solidFill>
                <a:srgbClr val="002060"/>
              </a:solidFill>
              <a:latin typeface="Open Sans"/>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89BDE2FF-3A76-40D8-84CA-F590998B7DB5}" type="slidenum">
              <a:rPr lang="en-US" smtClean="0"/>
              <a:pPr>
                <a:defRPr/>
              </a:pPr>
              <a:t>17</a:t>
            </a:fld>
            <a:endParaRPr lang="en-US"/>
          </a:p>
        </p:txBody>
      </p:sp>
      <p:sp>
        <p:nvSpPr>
          <p:cNvPr id="7" name="TextBox 6">
            <a:extLst>
              <a:ext uri="{FF2B5EF4-FFF2-40B4-BE49-F238E27FC236}">
                <a16:creationId xmlns:a16="http://schemas.microsoft.com/office/drawing/2014/main" id="{3CB15392-0C1F-4A93-C890-21DD69B5C720}"/>
              </a:ext>
            </a:extLst>
          </p:cNvPr>
          <p:cNvSpPr txBox="1"/>
          <p:nvPr/>
        </p:nvSpPr>
        <p:spPr>
          <a:xfrm>
            <a:off x="335636" y="2667000"/>
            <a:ext cx="4160164" cy="2554545"/>
          </a:xfrm>
          <a:prstGeom prst="rect">
            <a:avLst/>
          </a:prstGeom>
          <a:solidFill>
            <a:schemeClr val="accent6"/>
          </a:solidFill>
        </p:spPr>
        <p:txBody>
          <a:bodyPr wrap="square" rtlCol="0">
            <a:spAutoFit/>
          </a:bodyPr>
          <a:lstStyle/>
          <a:p>
            <a:pPr algn="ctr"/>
            <a:r>
              <a:rPr lang="en-US" sz="4000" b="1" dirty="0">
                <a:latin typeface="Open Sans"/>
                <a:cs typeface="Times New Roman" panose="02020603050405020304" pitchFamily="18" charset="0"/>
              </a:rPr>
              <a:t>What is Disaster Risk Reduction (DRR)?</a:t>
            </a:r>
            <a:br>
              <a:rPr lang="en-US" sz="4000" b="1" dirty="0">
                <a:latin typeface="Open Sans"/>
                <a:cs typeface="Times New Roman" panose="02020603050405020304" pitchFamily="18" charset="0"/>
              </a:rPr>
            </a:br>
            <a:endParaRPr lang="en-US" sz="4000" dirty="0">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EE714037-A60B-478F-4D3C-A0CE092EF0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E0025868-DAAF-F325-54CD-BED20287C6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619AC-C10E-3903-20C7-5704FE46D807}"/>
            </a:ext>
          </a:extLst>
        </p:cNvPr>
        <p:cNvGrpSpPr/>
        <p:nvPr/>
      </p:nvGrpSpPr>
      <p:grpSpPr>
        <a:xfrm>
          <a:off x="0" y="0"/>
          <a:ext cx="0" cy="0"/>
          <a:chOff x="0" y="0"/>
          <a:chExt cx="0" cy="0"/>
        </a:xfrm>
      </p:grpSpPr>
      <p:sp>
        <p:nvSpPr>
          <p:cNvPr id="22530" name="Title 1">
            <a:extLst>
              <a:ext uri="{FF2B5EF4-FFF2-40B4-BE49-F238E27FC236}">
                <a16:creationId xmlns:a16="http://schemas.microsoft.com/office/drawing/2014/main" id="{195694E3-FBB8-2BFF-8938-A40A13CDF4F1}"/>
              </a:ext>
            </a:extLst>
          </p:cNvPr>
          <p:cNvSpPr>
            <a:spLocks noGrp="1"/>
          </p:cNvSpPr>
          <p:nvPr>
            <p:ph type="title"/>
          </p:nvPr>
        </p:nvSpPr>
        <p:spPr>
          <a:xfrm>
            <a:off x="4953000" y="1590764"/>
            <a:ext cx="6934200" cy="4429036"/>
          </a:xfrm>
        </p:spPr>
        <p:txBody>
          <a:bodyPr rtlCol="0">
            <a:noAutofit/>
          </a:bodyPr>
          <a:lstStyle/>
          <a:p>
            <a:pPr marL="342900" indent="-342900" algn="just">
              <a:buFont typeface="Arial" pitchFamily="34" charset="0"/>
              <a:buChar char="•"/>
            </a:pPr>
            <a:r>
              <a:rPr lang="en-US" sz="2400" dirty="0">
                <a:latin typeface="Open Sans"/>
                <a:cs typeface="Times New Roman" panose="02020603050405020304" pitchFamily="18" charset="0"/>
              </a:rPr>
              <a:t>Children are highly vulnerable during disasters.</a:t>
            </a:r>
            <a:br>
              <a:rPr lang="en-US" sz="2400" dirty="0">
                <a:latin typeface="Open Sans"/>
                <a:cs typeface="Times New Roman" panose="02020603050405020304" pitchFamily="18" charset="0"/>
              </a:rPr>
            </a:br>
            <a:br>
              <a:rPr lang="en-US" sz="2400" dirty="0">
                <a:latin typeface="Open Sans"/>
                <a:cs typeface="Times New Roman" panose="02020603050405020304" pitchFamily="18" charset="0"/>
              </a:rPr>
            </a:br>
            <a:r>
              <a:rPr lang="en-US" sz="2400" dirty="0">
                <a:latin typeface="Open Sans"/>
                <a:cs typeface="Times New Roman" panose="02020603050405020304" pitchFamily="18" charset="0"/>
              </a:rPr>
              <a:t>- Schools are community hubs, so making them resilient protects more than just students.</a:t>
            </a:r>
            <a:br>
              <a:rPr lang="en-US" sz="2400" dirty="0">
                <a:latin typeface="Open Sans"/>
                <a:cs typeface="Times New Roman" panose="02020603050405020304" pitchFamily="18" charset="0"/>
              </a:rPr>
            </a:br>
            <a:r>
              <a:rPr lang="en-US" sz="2400" dirty="0">
                <a:latin typeface="Open Sans"/>
                <a:cs typeface="Times New Roman" panose="02020603050405020304" pitchFamily="18" charset="0"/>
              </a:rPr>
              <a:t>- Education continuity is vital post disaster to ensure stability and recovery. </a:t>
            </a:r>
            <a:endParaRPr lang="en-US" sz="2400" dirty="0">
              <a:solidFill>
                <a:srgbClr val="002060"/>
              </a:solidFill>
              <a:latin typeface="Open Sans"/>
              <a:cs typeface="Times New Roman" panose="02020603050405020304" pitchFamily="18" charset="0"/>
            </a:endParaRPr>
          </a:p>
        </p:txBody>
      </p:sp>
      <p:sp>
        <p:nvSpPr>
          <p:cNvPr id="5" name="Slide Number Placeholder 4">
            <a:extLst>
              <a:ext uri="{FF2B5EF4-FFF2-40B4-BE49-F238E27FC236}">
                <a16:creationId xmlns:a16="http://schemas.microsoft.com/office/drawing/2014/main" id="{9A1A9694-6597-29D6-08B5-07D41AA7DB54}"/>
              </a:ext>
            </a:extLst>
          </p:cNvPr>
          <p:cNvSpPr>
            <a:spLocks noGrp="1"/>
          </p:cNvSpPr>
          <p:nvPr>
            <p:ph type="sldNum" sz="quarter" idx="12"/>
          </p:nvPr>
        </p:nvSpPr>
        <p:spPr/>
        <p:txBody>
          <a:bodyPr/>
          <a:lstStyle/>
          <a:p>
            <a:pPr>
              <a:defRPr/>
            </a:pPr>
            <a:fld id="{89BDE2FF-3A76-40D8-84CA-F590998B7DB5}" type="slidenum">
              <a:rPr lang="en-US" smtClean="0"/>
              <a:pPr>
                <a:defRPr/>
              </a:pPr>
              <a:t>18</a:t>
            </a:fld>
            <a:endParaRPr lang="en-US"/>
          </a:p>
        </p:txBody>
      </p:sp>
      <p:sp>
        <p:nvSpPr>
          <p:cNvPr id="7" name="TextBox 6">
            <a:extLst>
              <a:ext uri="{FF2B5EF4-FFF2-40B4-BE49-F238E27FC236}">
                <a16:creationId xmlns:a16="http://schemas.microsoft.com/office/drawing/2014/main" id="{B4165528-F17A-8A10-4CAE-547EA21786B0}"/>
              </a:ext>
            </a:extLst>
          </p:cNvPr>
          <p:cNvSpPr txBox="1"/>
          <p:nvPr/>
        </p:nvSpPr>
        <p:spPr>
          <a:xfrm>
            <a:off x="381000" y="2819400"/>
            <a:ext cx="4267200" cy="2492990"/>
          </a:xfrm>
          <a:prstGeom prst="rect">
            <a:avLst/>
          </a:prstGeom>
          <a:solidFill>
            <a:schemeClr val="accent6"/>
          </a:solidFill>
        </p:spPr>
        <p:txBody>
          <a:bodyPr wrap="square" rtlCol="0">
            <a:spAutoFit/>
          </a:bodyPr>
          <a:lstStyle/>
          <a:p>
            <a:pPr algn="ctr"/>
            <a:r>
              <a:rPr lang="en-US" sz="4000" b="1" dirty="0">
                <a:latin typeface="Open Sans"/>
                <a:cs typeface="Times New Roman" panose="02020603050405020304" pitchFamily="18" charset="0"/>
              </a:rPr>
              <a:t>Why DRR important in School</a:t>
            </a:r>
            <a:br>
              <a:rPr lang="en-US" sz="3600" b="1" dirty="0">
                <a:latin typeface="Open Sans"/>
                <a:cs typeface="Times New Roman" panose="02020603050405020304" pitchFamily="18" charset="0"/>
              </a:rPr>
            </a:br>
            <a:endParaRPr lang="en-US" sz="3600" dirty="0">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7247F273-05D8-58B6-BB1B-CCA3ED7BA8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5CF772EE-D5BC-0DF1-715F-9D9ABD87A1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16939" y="81702"/>
            <a:ext cx="1695308" cy="128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54267" y="4445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223295"/>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E6C51-3AA7-0CAF-06C7-DC532C06E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7348E-56D1-BE9A-4C11-727DF2EAA50B}"/>
              </a:ext>
            </a:extLst>
          </p:cNvPr>
          <p:cNvSpPr>
            <a:spLocks noGrp="1"/>
          </p:cNvSpPr>
          <p:nvPr>
            <p:ph type="title"/>
          </p:nvPr>
        </p:nvSpPr>
        <p:spPr>
          <a:xfrm>
            <a:off x="790908" y="2514600"/>
            <a:ext cx="3962400" cy="1752600"/>
          </a:xfrm>
          <a:solidFill>
            <a:schemeClr val="accent6"/>
          </a:solidFill>
        </p:spPr>
        <p:txBody>
          <a:bodyPr>
            <a:normAutofit/>
          </a:bodyPr>
          <a:lstStyle/>
          <a:p>
            <a:pPr algn="ctr"/>
            <a:r>
              <a:rPr lang="en-US" sz="4000" b="1" dirty="0">
                <a:latin typeface="Open Sans"/>
              </a:rPr>
              <a:t>Review </a:t>
            </a:r>
          </a:p>
        </p:txBody>
      </p:sp>
      <p:sp>
        <p:nvSpPr>
          <p:cNvPr id="6" name="TextBox 5">
            <a:extLst>
              <a:ext uri="{FF2B5EF4-FFF2-40B4-BE49-F238E27FC236}">
                <a16:creationId xmlns:a16="http://schemas.microsoft.com/office/drawing/2014/main" id="{960A22D7-B5D6-3CEC-68DB-06BCC7978648}"/>
              </a:ext>
            </a:extLst>
          </p:cNvPr>
          <p:cNvSpPr txBox="1"/>
          <p:nvPr/>
        </p:nvSpPr>
        <p:spPr>
          <a:xfrm>
            <a:off x="5943600" y="2057400"/>
            <a:ext cx="5943600" cy="2862322"/>
          </a:xfrm>
          <a:prstGeom prst="rect">
            <a:avLst/>
          </a:prstGeom>
          <a:noFill/>
        </p:spPr>
        <p:txBody>
          <a:bodyPr wrap="square" rtlCol="0">
            <a:spAutoFit/>
          </a:bodyPr>
          <a:lstStyle/>
          <a:p>
            <a:pPr>
              <a:lnSpc>
                <a:spcPct val="150000"/>
              </a:lnSpc>
            </a:pPr>
            <a:r>
              <a:rPr lang="en-US" sz="2400" dirty="0">
                <a:latin typeface="Open Sans"/>
                <a:cs typeface="Times New Roman" panose="02020603050405020304" pitchFamily="18" charset="0"/>
              </a:rPr>
              <a:t>Now  you will be able to :- </a:t>
            </a:r>
          </a:p>
          <a:p>
            <a:pPr>
              <a:lnSpc>
                <a:spcPct val="150000"/>
              </a:lnSpc>
            </a:pPr>
            <a:endParaRPr lang="en-US" sz="2400" dirty="0">
              <a:latin typeface="Open Sans"/>
              <a:cs typeface="Times New Roman" panose="02020603050405020304" pitchFamily="18" charset="0"/>
            </a:endParaRPr>
          </a:p>
          <a:p>
            <a:pPr marL="342900" indent="-342900">
              <a:lnSpc>
                <a:spcPct val="150000"/>
              </a:lnSpc>
              <a:buFont typeface="Arial" pitchFamily="34" charset="0"/>
              <a:buChar char="•"/>
            </a:pPr>
            <a:r>
              <a:rPr lang="en-US" sz="2400" dirty="0">
                <a:latin typeface="Open Sans"/>
                <a:cs typeface="Times New Roman" panose="02020603050405020304" pitchFamily="18" charset="0"/>
              </a:rPr>
              <a:t>Overview of school safety. </a:t>
            </a:r>
          </a:p>
          <a:p>
            <a:pPr marL="342900" indent="-342900">
              <a:lnSpc>
                <a:spcPct val="150000"/>
              </a:lnSpc>
              <a:buFont typeface="Arial" pitchFamily="34" charset="0"/>
              <a:buChar char="•"/>
            </a:pPr>
            <a:r>
              <a:rPr lang="en-US" sz="2400" dirty="0">
                <a:latin typeface="Open Sans"/>
                <a:cs typeface="Times New Roman" panose="02020603050405020304" pitchFamily="18" charset="0"/>
              </a:rPr>
              <a:t>Nine steps to school safety</a:t>
            </a:r>
          </a:p>
          <a:p>
            <a:pPr marL="342900" indent="-342900">
              <a:lnSpc>
                <a:spcPct val="150000"/>
              </a:lnSpc>
              <a:buFont typeface="Arial" pitchFamily="34" charset="0"/>
              <a:buChar char="•"/>
            </a:pPr>
            <a:r>
              <a:rPr lang="en-US" sz="2400" dirty="0">
                <a:latin typeface="Open Sans"/>
                <a:cs typeface="Times New Roman" panose="02020603050405020304" pitchFamily="18" charset="0"/>
              </a:rPr>
              <a:t>DRR</a:t>
            </a:r>
          </a:p>
        </p:txBody>
      </p:sp>
      <p:pic>
        <p:nvPicPr>
          <p:cNvPr id="3" name="Picture 2" descr="A logo with a lion and a circle with a red ribbon&#10;&#10;AI-generated content may be incorrect.">
            <a:extLst>
              <a:ext uri="{FF2B5EF4-FFF2-40B4-BE49-F238E27FC236}">
                <a16:creationId xmlns:a16="http://schemas.microsoft.com/office/drawing/2014/main" id="{1E265537-9AD2-027E-5E2D-AC5183D470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text on it&#10;&#10;AI-generated content may be incorrect.">
            <a:extLst>
              <a:ext uri="{FF2B5EF4-FFF2-40B4-BE49-F238E27FC236}">
                <a16:creationId xmlns:a16="http://schemas.microsoft.com/office/drawing/2014/main" id="{B8FB6E64-B6B9-C080-1F36-70427A6548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240380"/>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AB4F8-4A25-470D-8D14-82F7816485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01D7E-3F12-513A-AD9B-2AF5B1B652CB}"/>
              </a:ext>
            </a:extLst>
          </p:cNvPr>
          <p:cNvSpPr>
            <a:spLocks noGrp="1"/>
          </p:cNvSpPr>
          <p:nvPr>
            <p:ph type="title"/>
          </p:nvPr>
        </p:nvSpPr>
        <p:spPr>
          <a:xfrm rot="10800000" flipV="1">
            <a:off x="790908" y="2067795"/>
            <a:ext cx="3171492" cy="2895600"/>
          </a:xfrm>
        </p:spPr>
        <p:txBody>
          <a:bodyPr>
            <a:normAutofit/>
          </a:bodyPr>
          <a:lstStyle/>
          <a:p>
            <a:pPr algn="ctr"/>
            <a:r>
              <a:rPr lang="en-US" sz="4000" b="1" dirty="0">
                <a:latin typeface="Open Sans"/>
              </a:rPr>
              <a:t>OBJECTIVE </a:t>
            </a:r>
          </a:p>
        </p:txBody>
      </p:sp>
      <p:sp>
        <p:nvSpPr>
          <p:cNvPr id="6" name="TextBox 5">
            <a:extLst>
              <a:ext uri="{FF2B5EF4-FFF2-40B4-BE49-F238E27FC236}">
                <a16:creationId xmlns:a16="http://schemas.microsoft.com/office/drawing/2014/main" id="{5EE14A40-FCD0-C93B-8ED1-C127916F75F9}"/>
              </a:ext>
            </a:extLst>
          </p:cNvPr>
          <p:cNvSpPr txBox="1"/>
          <p:nvPr/>
        </p:nvSpPr>
        <p:spPr>
          <a:xfrm>
            <a:off x="4153122" y="2362200"/>
            <a:ext cx="8004839" cy="2308324"/>
          </a:xfrm>
          <a:prstGeom prst="rect">
            <a:avLst/>
          </a:prstGeom>
          <a:noFill/>
        </p:spPr>
        <p:txBody>
          <a:bodyPr wrap="square" rtlCol="0">
            <a:spAutoFit/>
          </a:bodyPr>
          <a:lstStyle/>
          <a:p>
            <a:pPr marL="457200" indent="-457200">
              <a:lnSpc>
                <a:spcPct val="150000"/>
              </a:lnSpc>
              <a:buFont typeface="Arial" pitchFamily="34" charset="0"/>
              <a:buChar char="•"/>
            </a:pPr>
            <a:r>
              <a:rPr lang="en-US" sz="2400" dirty="0">
                <a:latin typeface="Open Sans"/>
                <a:cs typeface="Times New Roman" panose="02020603050405020304" pitchFamily="18" charset="0"/>
              </a:rPr>
              <a:t>Upon completion of this lesson you will be able to :- </a:t>
            </a:r>
          </a:p>
          <a:p>
            <a:pPr marL="457200" indent="-457200">
              <a:lnSpc>
                <a:spcPct val="150000"/>
              </a:lnSpc>
              <a:buFont typeface="Arial" pitchFamily="34" charset="0"/>
              <a:buChar char="•"/>
            </a:pPr>
            <a:r>
              <a:rPr lang="en-US" sz="2400" dirty="0">
                <a:latin typeface="Open Sans"/>
                <a:cs typeface="Times New Roman" panose="02020603050405020304" pitchFamily="18" charset="0"/>
              </a:rPr>
              <a:t>Overview of school safety. </a:t>
            </a:r>
          </a:p>
          <a:p>
            <a:pPr marL="457200" indent="-457200">
              <a:lnSpc>
                <a:spcPct val="150000"/>
              </a:lnSpc>
              <a:buFont typeface="Arial" pitchFamily="34" charset="0"/>
              <a:buChar char="•"/>
            </a:pPr>
            <a:r>
              <a:rPr lang="en-US" sz="2400" dirty="0">
                <a:latin typeface="Open Sans"/>
                <a:cs typeface="Times New Roman" panose="02020603050405020304" pitchFamily="18" charset="0"/>
              </a:rPr>
              <a:t>Nine steps to school safety</a:t>
            </a:r>
          </a:p>
          <a:p>
            <a:pPr marL="457200" indent="-457200">
              <a:lnSpc>
                <a:spcPct val="150000"/>
              </a:lnSpc>
              <a:buFont typeface="Arial" pitchFamily="34" charset="0"/>
              <a:buChar char="•"/>
            </a:pPr>
            <a:r>
              <a:rPr lang="en-US" sz="2400" dirty="0">
                <a:latin typeface="Open Sans"/>
                <a:cs typeface="Times New Roman" panose="02020603050405020304" pitchFamily="18" charset="0"/>
              </a:rPr>
              <a:t>DRR</a:t>
            </a:r>
          </a:p>
        </p:txBody>
      </p:sp>
      <p:pic>
        <p:nvPicPr>
          <p:cNvPr id="3" name="Picture 2" descr="A logo with a lion and a circle with a red ribbon&#10;&#10;AI-generated content may be incorrect.">
            <a:extLst>
              <a:ext uri="{FF2B5EF4-FFF2-40B4-BE49-F238E27FC236}">
                <a16:creationId xmlns:a16="http://schemas.microsoft.com/office/drawing/2014/main" id="{41020143-4D49-2A8A-99A8-368A48C49C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text on it&#10;&#10;AI-generated content may be incorrect.">
            <a:extLst>
              <a:ext uri="{FF2B5EF4-FFF2-40B4-BE49-F238E27FC236}">
                <a16:creationId xmlns:a16="http://schemas.microsoft.com/office/drawing/2014/main" id="{C7C8CB30-DA3E-1A19-2B39-9F60BA1DAA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269536"/>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99A8D-49D4-EE55-8C28-55D2DCF31EDF}"/>
            </a:ext>
          </a:extLst>
        </p:cNvPr>
        <p:cNvGrpSpPr/>
        <p:nvPr/>
      </p:nvGrpSpPr>
      <p:grpSpPr>
        <a:xfrm>
          <a:off x="0" y="0"/>
          <a:ext cx="0" cy="0"/>
          <a:chOff x="0" y="0"/>
          <a:chExt cx="0" cy="0"/>
        </a:xfrm>
      </p:grpSpPr>
      <p:sp>
        <p:nvSpPr>
          <p:cNvPr id="22530" name="Title 1">
            <a:extLst>
              <a:ext uri="{FF2B5EF4-FFF2-40B4-BE49-F238E27FC236}">
                <a16:creationId xmlns:a16="http://schemas.microsoft.com/office/drawing/2014/main" id="{9BF472A8-1E38-A31B-5367-2152FF112D42}"/>
              </a:ext>
            </a:extLst>
          </p:cNvPr>
          <p:cNvSpPr>
            <a:spLocks noGrp="1"/>
          </p:cNvSpPr>
          <p:nvPr>
            <p:ph type="title"/>
          </p:nvPr>
        </p:nvSpPr>
        <p:spPr>
          <a:xfrm>
            <a:off x="1040644" y="2438400"/>
            <a:ext cx="3302756" cy="2590800"/>
          </a:xfrm>
          <a:solidFill>
            <a:schemeClr val="accent6"/>
          </a:solidFill>
        </p:spPr>
        <p:txBody>
          <a:bodyPr rtlCol="0">
            <a:noAutofit/>
          </a:bodyPr>
          <a:lstStyle/>
          <a:p>
            <a:pPr>
              <a:defRPr/>
            </a:pPr>
            <a:r>
              <a:rPr lang="en-US" sz="4000" b="1" dirty="0">
                <a:latin typeface="Open Sans"/>
                <a:cs typeface="Arial" panose="020B0604020202020204" pitchFamily="34" charset="0"/>
              </a:rPr>
              <a:t>ANY QUESTION ? </a:t>
            </a:r>
          </a:p>
        </p:txBody>
      </p:sp>
      <p:sp>
        <p:nvSpPr>
          <p:cNvPr id="5" name="Slide Number Placeholder 4">
            <a:extLst>
              <a:ext uri="{FF2B5EF4-FFF2-40B4-BE49-F238E27FC236}">
                <a16:creationId xmlns:a16="http://schemas.microsoft.com/office/drawing/2014/main" id="{9BAEADAD-332F-B4D0-5D0A-1997746D14CB}"/>
              </a:ext>
            </a:extLst>
          </p:cNvPr>
          <p:cNvSpPr>
            <a:spLocks noGrp="1"/>
          </p:cNvSpPr>
          <p:nvPr>
            <p:ph type="sldNum" sz="quarter" idx="12"/>
          </p:nvPr>
        </p:nvSpPr>
        <p:spPr/>
        <p:txBody>
          <a:bodyPr/>
          <a:lstStyle/>
          <a:p>
            <a:pPr>
              <a:defRPr/>
            </a:pPr>
            <a:fld id="{89BDE2FF-3A76-40D8-84CA-F590998B7DB5}" type="slidenum">
              <a:rPr lang="en-US" smtClean="0"/>
              <a:pPr>
                <a:defRPr/>
              </a:pPr>
              <a:t>20</a:t>
            </a:fld>
            <a:endParaRPr lang="en-US"/>
          </a:p>
        </p:txBody>
      </p:sp>
      <p:pic>
        <p:nvPicPr>
          <p:cNvPr id="2" name="Picture 1" descr="A logo with a lion and a circle with a red ribbon&#10;&#10;AI-generated content may be incorrect.">
            <a:extLst>
              <a:ext uri="{FF2B5EF4-FFF2-40B4-BE49-F238E27FC236}">
                <a16:creationId xmlns:a16="http://schemas.microsoft.com/office/drawing/2014/main" id="{6AEC2149-3F92-E27E-25DC-0D15A352BC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3B0E7687-D99E-15DD-DE40-891CEEB56D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389518"/>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2286000"/>
            <a:ext cx="3657601" cy="1196235"/>
          </a:xfrm>
          <a:solidFill>
            <a:schemeClr val="accent6"/>
          </a:solidFill>
        </p:spPr>
        <p:txBody>
          <a:bodyPr>
            <a:normAutofit/>
          </a:bodyPr>
          <a:lstStyle/>
          <a:p>
            <a:pPr algn="ctr"/>
            <a:r>
              <a:rPr lang="en-IN" sz="4000" b="1" dirty="0">
                <a:solidFill>
                  <a:srgbClr val="C00000"/>
                </a:solidFill>
                <a:latin typeface="Open Sans"/>
              </a:rPr>
              <a:t>Evaluation</a:t>
            </a:r>
            <a:r>
              <a:rPr lang="en-IN" sz="4000" dirty="0">
                <a:latin typeface="Open Sans"/>
              </a:rPr>
              <a:t> </a:t>
            </a:r>
          </a:p>
        </p:txBody>
      </p:sp>
      <p:sp>
        <p:nvSpPr>
          <p:cNvPr id="3" name="Content Placeholder 2"/>
          <p:cNvSpPr>
            <a:spLocks noGrp="1"/>
          </p:cNvSpPr>
          <p:nvPr>
            <p:ph idx="1"/>
          </p:nvPr>
        </p:nvSpPr>
        <p:spPr>
          <a:xfrm>
            <a:off x="5715000" y="1940490"/>
            <a:ext cx="5257800" cy="4428473"/>
          </a:xfrm>
        </p:spPr>
        <p:txBody>
          <a:bodyPr>
            <a:normAutofit/>
          </a:bodyPr>
          <a:lstStyle/>
          <a:p>
            <a:pPr marL="514350" indent="-514350">
              <a:buAutoNum type="arabicPeriod"/>
            </a:pPr>
            <a:r>
              <a:rPr lang="en-US" sz="2400" b="1" dirty="0">
                <a:latin typeface="Open Sans"/>
              </a:rPr>
              <a:t>How many steps of  school safety?</a:t>
            </a:r>
          </a:p>
          <a:p>
            <a:pPr marL="0" indent="0">
              <a:buNone/>
            </a:pPr>
            <a:r>
              <a:rPr lang="en-US" sz="2400" b="1" dirty="0" err="1">
                <a:latin typeface="Open Sans"/>
              </a:rPr>
              <a:t>Ans</a:t>
            </a:r>
            <a:r>
              <a:rPr lang="en-US" sz="2400" b="1" dirty="0">
                <a:latin typeface="Open Sans"/>
              </a:rPr>
              <a:t> ;- 09</a:t>
            </a:r>
            <a:endParaRPr lang="en-IN" sz="2400" b="1" dirty="0">
              <a:latin typeface="Open Sans"/>
            </a:endParaRPr>
          </a:p>
        </p:txBody>
      </p:sp>
      <p:pic>
        <p:nvPicPr>
          <p:cNvPr id="4" name="Picture 3" descr="A logo with a lion and a circle with a red ribbon&#10;&#10;AI-generated content may be incorrect.">
            <a:extLst>
              <a:ext uri="{FF2B5EF4-FFF2-40B4-BE49-F238E27FC236}">
                <a16:creationId xmlns:a16="http://schemas.microsoft.com/office/drawing/2014/main" id="{1AD88521-558E-91DA-AE61-D2E783358F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784807" y="43415"/>
            <a:ext cx="1003397" cy="101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DC3803AE-5539-1B48-2C10-38D4DD1E6D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75" y="123592"/>
            <a:ext cx="963168" cy="92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08671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7"/>
            <a:ext cx="350736" cy="369331"/>
          </a:xfrm>
        </p:spPr>
        <p:txBody>
          <a:bodyPr/>
          <a:lstStyle/>
          <a:p>
            <a:fld id="{2BB1E14F-796C-409E-9B94-89634ADD74DA}" type="slidenum">
              <a:rPr lang="en-IN" smtClean="0"/>
              <a:t>22</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9" y="3230216"/>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3"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1"/>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5FAB0-4035-799C-1FA5-155EBF06E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E2F3B-ADDA-5E15-C4ED-61B9C1179580}"/>
              </a:ext>
            </a:extLst>
          </p:cNvPr>
          <p:cNvSpPr>
            <a:spLocks noGrp="1"/>
          </p:cNvSpPr>
          <p:nvPr>
            <p:ph type="title"/>
          </p:nvPr>
        </p:nvSpPr>
        <p:spPr>
          <a:xfrm>
            <a:off x="76200" y="2667000"/>
            <a:ext cx="4172092" cy="1524000"/>
          </a:xfrm>
        </p:spPr>
        <p:txBody>
          <a:bodyPr>
            <a:normAutofit/>
          </a:bodyPr>
          <a:lstStyle/>
          <a:p>
            <a:pPr algn="ctr"/>
            <a:r>
              <a:rPr lang="en-US" sz="4000" b="1" dirty="0">
                <a:latin typeface="Open Sans"/>
              </a:rPr>
              <a:t>What is School Safety  </a:t>
            </a:r>
          </a:p>
        </p:txBody>
      </p:sp>
      <p:sp>
        <p:nvSpPr>
          <p:cNvPr id="6" name="TextBox 5">
            <a:extLst>
              <a:ext uri="{FF2B5EF4-FFF2-40B4-BE49-F238E27FC236}">
                <a16:creationId xmlns:a16="http://schemas.microsoft.com/office/drawing/2014/main" id="{FBF47D72-260B-4D57-A632-4CFD1D3355A4}"/>
              </a:ext>
            </a:extLst>
          </p:cNvPr>
          <p:cNvSpPr txBox="1"/>
          <p:nvPr/>
        </p:nvSpPr>
        <p:spPr>
          <a:xfrm>
            <a:off x="4572000" y="1219200"/>
            <a:ext cx="6961889" cy="5386090"/>
          </a:xfrm>
          <a:prstGeom prst="rect">
            <a:avLst/>
          </a:prstGeom>
          <a:noFill/>
        </p:spPr>
        <p:txBody>
          <a:bodyPr wrap="square" rtlCol="0">
            <a:spAutoFit/>
          </a:bodyPr>
          <a:lstStyle/>
          <a:p>
            <a:pPr algn="just">
              <a:lnSpc>
                <a:spcPct val="200000"/>
              </a:lnSpc>
            </a:pPr>
            <a:r>
              <a:rPr lang="en-US" sz="2400" dirty="0">
                <a:latin typeface="Open Sans"/>
                <a:cs typeface="Times New Roman" panose="02020603050405020304" pitchFamily="18" charset="0"/>
              </a:rPr>
              <a:t>School safety encompasses the creation and maintenance of a secure, supportive environment where students, teachers, and staff are protected from violence, hazards, and risks. It includes physical safety (infrastructure), psychosocial safety (mental well-being), and preparedness for emergencies</a:t>
            </a:r>
            <a:r>
              <a:rPr lang="en-US" sz="2800" dirty="0">
                <a:latin typeface="Times New Roman" panose="02020603050405020304" pitchFamily="18" charset="0"/>
                <a:cs typeface="Times New Roman" panose="02020603050405020304" pitchFamily="18" charset="0"/>
              </a:rPr>
              <a:t>.</a:t>
            </a:r>
          </a:p>
        </p:txBody>
      </p:sp>
      <p:pic>
        <p:nvPicPr>
          <p:cNvPr id="3" name="Picture 2" descr="A logo with a lion and a circle with a red ribbon&#10;&#10;AI-generated content may be incorrect.">
            <a:extLst>
              <a:ext uri="{FF2B5EF4-FFF2-40B4-BE49-F238E27FC236}">
                <a16:creationId xmlns:a16="http://schemas.microsoft.com/office/drawing/2014/main" id="{DF8B32F8-6A0B-BE94-FE74-42DBE92BD2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text on it&#10;&#10;AI-generated content may be incorrect.">
            <a:extLst>
              <a:ext uri="{FF2B5EF4-FFF2-40B4-BE49-F238E27FC236}">
                <a16:creationId xmlns:a16="http://schemas.microsoft.com/office/drawing/2014/main" id="{C5B18451-C83A-C4CF-3A63-9695A3EFC8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462639"/>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22" y="3145077"/>
            <a:ext cx="5900238" cy="1066800"/>
          </a:xfrm>
        </p:spPr>
        <p:style>
          <a:lnRef idx="3">
            <a:schemeClr val="lt1"/>
          </a:lnRef>
          <a:fillRef idx="1">
            <a:schemeClr val="accent6"/>
          </a:fillRef>
          <a:effectRef idx="1">
            <a:schemeClr val="accent6"/>
          </a:effectRef>
          <a:fontRef idx="minor">
            <a:schemeClr val="lt1"/>
          </a:fontRef>
        </p:style>
        <p:txBody>
          <a:bodyPr>
            <a:noAutofit/>
          </a:bodyPr>
          <a:lstStyle/>
          <a:p>
            <a:r>
              <a:rPr lang="en-US" sz="4000" b="1" dirty="0">
                <a:solidFill>
                  <a:srgbClr val="002060"/>
                </a:solidFill>
                <a:latin typeface="Open Sans"/>
              </a:rPr>
              <a:t>Need For School Safety</a:t>
            </a:r>
          </a:p>
        </p:txBody>
      </p:sp>
      <p:sp>
        <p:nvSpPr>
          <p:cNvPr id="4" name="Content Placeholder 3"/>
          <p:cNvSpPr>
            <a:spLocks noGrp="1"/>
          </p:cNvSpPr>
          <p:nvPr>
            <p:ph idx="1"/>
          </p:nvPr>
        </p:nvSpPr>
        <p:spPr>
          <a:xfrm>
            <a:off x="6172200" y="1362230"/>
            <a:ext cx="5715000" cy="5495770"/>
          </a:xfrm>
        </p:spPr>
        <p:txBody>
          <a:bodyPr>
            <a:noAutofit/>
          </a:bodyPr>
          <a:lstStyle/>
          <a:p>
            <a:pPr algn="ctr">
              <a:buNone/>
            </a:pPr>
            <a:r>
              <a:rPr lang="en-US" sz="2400" b="1" dirty="0" err="1">
                <a:latin typeface="Open Sans"/>
                <a:cs typeface="Times New Roman" panose="02020603050405020304" pitchFamily="18" charset="0"/>
              </a:rPr>
              <a:t>Bhuj</a:t>
            </a:r>
            <a:r>
              <a:rPr lang="en-US" sz="2400" b="1" dirty="0">
                <a:latin typeface="Open Sans"/>
                <a:cs typeface="Times New Roman" panose="02020603050405020304" pitchFamily="18" charset="0"/>
              </a:rPr>
              <a:t> Earthquake</a:t>
            </a:r>
          </a:p>
          <a:p>
            <a:pPr algn="ctr">
              <a:buNone/>
            </a:pPr>
            <a:r>
              <a:rPr lang="en-US" sz="2400" b="1" dirty="0">
                <a:latin typeface="Open Sans"/>
                <a:cs typeface="Times New Roman" panose="02020603050405020304" pitchFamily="18" charset="0"/>
              </a:rPr>
              <a:t>26 Jan 2001</a:t>
            </a:r>
          </a:p>
        </p:txBody>
      </p:sp>
      <p:sp>
        <p:nvSpPr>
          <p:cNvPr id="2052" name="AutoShape 4" descr="data:image/jpeg;base64,/9j/4AAQSkZJRgABAQAAAQABAAD/2wCEAAkGBxQTEhQUExQWFhUXGBwYGRgVGRwdHhcaHhwcHBwdHhgaHCggHBonGxgYITEhJSkrLi4uGB80ODMsNygtLisBCgoKDg0OGxAQGiwlHyQsLCwsLCwsLCwsLCwsLCwsLCwsLCwsLCwsLCwsLCwsLCwsLCwsLCwsLCwsLCwsLCwsN//AABEIALUBFwMBIgACEQEDEQH/xAAcAAACAgMBAQAAAAAAAAAAAAAFBgMEAAIHAQj/xABDEAACAQIEAwcBBAkCBQMFAAABAhEDIQAEEjEFQVEGEyJhcYGRMkJSobEUI2JygsHR4fCSogcVFmPxM1OyJCVzk6P/xAAZAQADAQEBAAAAAAAAAAAAAAABAgMABAX/xAAmEQACAgICAgIDAAMBAAAAAAAAAQIRAyESMUFRBGETIjJCkbEU/9oADAMBAAIRAxEAPwBRzORA4eagHjNRxP3RSNA2+W+cD0o18u6V3okhhACdbRI5e/XBmn3q5BHcp3AzFRQIJcmUNRmJMaR3YEHfVhgfhHfIoZjsTrWAfENkiwG0k7gR5432VvwAkrUu5WpUlgw1aGbTPKDHiOzbA74NVqzAupIMkMIFgYEaAIgaLeYAnacUxwZFqOKoLFCApmzIB4SRHXVInBCpAAZV1EAAR5WEDyED2xy/IjKdJMthkou2igmUP6R3hlRoggEnWTtb7IWOVzOCgfoFnp/c48Sle2LKZfrgRjGIHNs11ExvsLT5Y3RCcTJSA2xKq/4MFv0KVu6jB+lTAVeRAAnyjpzGAuar06al6jqijm1v74sdnOJ0q9NmpMWAcqZkQQBsDcCIxoKuzMh7Q09dLxAAjcco2MHmLg45fnVZXBmJEE9SkAwPNdHux647DxLKiojKeYMeRxzTNZZC8OSTq1CnTEtqEgiRsDb/AEjBjOOOf7dMaUHkhrtFehS1U2F2dYYGSZB8LQPWDYYu5ajok1SERlZSv2iGBBgDnJkTzAwR4dwWsw8Krl0/1OR68rYYeGdnKVMg6dT/AHnufg2HsMM/kTeoKkKsEFubv6FXh3Dy0dzSJ/7tbb1C/wBsNnAuGNTDF6hdiRMSABfYDBdaUYyisHyNsBRfLlJ2x5SVVFUiJgwHhabW13vyMiDi/wBl+JnVUpGVaBUCndTsfUGLH9k4qVMC87mO5enmLzRbUSP/AGzaoPMaC1uoB3xRdkZIeeG1ILJ90281bxL7CSv8GCKvhd41TYKWSZAvp3YKdYi4tp7wfxjG/Z7NEkrFiNQuN+dvfFeRBx8jBqx4WxFOPZw1E7Ni2NSfT/PbGY1wTHoA6D4GNwB0HwMaDG4xgowqOg+BjUoOg+MR180qmCb8lUEsf4QJ9zA88QVFqvzFJecQzn3+hP8Ad7YATbNZmmhAYAsdkVZdvMKBMee2K7U2qfUopJ91YNRh5sBpT0WT+0MTZfLrTnQN9ySSWPVnPiY+pxL+eMY2p0VAACgD/Nybk4lCL90fAxDqxurYAUa51VFNzpFlJ2wpZnMkVKVyB3ig33k7RO2GHjGaKpAiWt6LBk/kPfCjxGrpCnoyn+WEktlofyFGchiJJkm0+ZiPYYzGigrVdm21kKOgjn5zOPMVsxy7tDmQvCMnH01MxXL+mpww9b29MZ2D7RmkTl8wfAg8Dn7BkAITzUkiOnptF2tH/wBr4cvV6x9TJ/EzhVrGMup51G0t+7TsvyWP/wCo4mBs6VneOK1UJKgj7MjnyJ5tYGBbFiifFMne4OOQ5fLPUYJTQu5NlUEn4HLzOOldh8rmFDpXpv4dOgN4nG4aVBJVZghnhfOMTljb2hoyGlaXkMbCmcDuLccSgCW0bExrl7b+FAV3tZz5nC/xDOZuo6q5NMH7NKCV3uxGxtz+cJxa7Huxt4hmRRptUZWIUTCiWPoCRfCTxPtpXNqSLTW/13f8wB7A4NaVjR3St4Spq1TqZpEE2BEmZ3wITs3RUX1N7x+WE/JBdsdY5MWMzmqhqajUJY316mLRF5YmwHx5Yc/+HeYqmrUUoQhF6gWwcWOvTAMiwi+98EslwPKjMR3QKsqtT1EmLdOcENhqoKAoUWVZAA2F+nLFFJPoXjRsWJ2Ejyj8jH54iGTpiXFPSx+ohbn1Imf7YtUBAsIxOgvA3NsBxTNdFLUoG8eoj88T0yORB9MS1aZUw1jaR0m++K2cYKpYqPIGBJ5X/wA2OCkAmxpOF9eJBfqZCBcwDIHqkCPfFynxWjuS6yJGosQR5QzA4NMHIIVROKOaogggies9NsVOJ8eoU1I7z9ZICIZ1MT0UCefTGZhGZD41NTT4CWZVDAW1KHv4hefjBMM/Z2samWQMZdIpk9SkaSfVdM++KnDqndViv3W0/wAJ29bEfGAvZfiZbMVKKlgjAOrAFVZjJAkEyQoiRa2LfFqpXMBASX7vUSxaCNUeFiDqMWMbW6jD+LE47pj3GPQDgTwws6AlZIsZqvy2tHSMXlof9tf9f9RiqZzOOyw7AXJAHmQPzxCM0h+k6v3AW/ECPxx6lIDakoPlpxI1VvuN8qfwnGMQ9452SPOoY/2rqPyRj0UGP1ufRPCPw8X+7G3efsN8D+TYwVf2W/0H+WME2pUlQQihR5ACfXqcbxiPvh+1/ob+mPO/Xz91b+mMazcjGhGNTm05uo9TH54z9IT76f6l/rjGNwMezGIhmE++n+pf64rcWztNKTM7gL9O43NosfP4nACti52k4oQJi7sEX9w6ZJHWZwI4u36pzvAJ+Jtivnc2K516ljVIAN9MkCwO8H88b8SYGlUk8jMfOJzezpx9UG+LZvSNgZYET5rP88Zil3bV6gBB0qqkWgE6BJvuLgT5HGYZsyQr8Q4UtbI8PV1kBHYXIElrwRz2gbmTAMY2bsplrK6GAqqveOySBJnuxNUmSxuqAz9WBHHeIVMrksuaVaotStqBZZUimoEBSRqVRrgBSPqY3wvcK4q9OkxMCW1B3kljz5+K25OFV2K6se2qrQanRy9OmFYwxnTpP/4VOtxEXeoQegxQzNSrl6yVK1ctlx4WFlVAwiRRpgKPFfwjYEnC9luMCpmjVqfq2agFG8FwRBk7CNpww8JppxGpUq1kY0KLKtJSYDtcuzgXJsvOBMXvg3S2BJtlzjbpUNMqZIlgROxXr6hTGI8qQoCqIUbD/wA3xpxIEN6eH/TK/kF+caUWx4+fLKcqZ6eLHGMbReDYxsRo2PX8sLEMkXadTw0av/tvoP7rXH4g/OGWmfxJP88K+SXUtWn95CV/eXxD8sHuD19dJTzgA/H9Ix24pWjlyKmElOLGWraWmQPUf584q08VuJcZo5cTWqKnQG7H0QeI+wxe0SYUzNTUxbeT/bCd2jz4LaPsJJMGJMw3so/ngdxH/iDqBGWpxuNdbl5impnbqRhUrVjUvUJc9DZR6KLfMnBXYKGDMceR1VV/WPt4LKu27t4ZtynA7MVqxIBPcjqCZg9arcv3QPXAv9KEiQGA3UkgEdJW49sWs7x51hHRGlSWBBsDsvrp5+mGtsFJFrhXdJU0jxvZi/UgyRJM7DfnGH3J19QDTfrjjWWd1YOqkaXUj/db4MY6dwDNg2Bsbj0O2E/yoev1Lms0mGm3dsGTkNP3R5Ayvoww2cXUVcuxTmveJ67/ANRhYz6eFiN1BYeoH8xbBvs1mZpmn9y6zzRr4aLvROa8ok7KcQkgHZwPSdwffbDapxzfLDuq9SlNlaU/dN1/CB7Y6DlautVYbETHTr+OHxPwTyrplnGHHmrGYqRNcZj0nHkYwTwY9nHoXG2nGMYCepxo4xLGI2GAEiKDpjm3bnjtDvqZSXVAyFlI7sFiJIULJfZdQOxa2OicQeKVQgwQjGekA44vmKEBvtBhMGY1FQL9VvJwk50UxxsYuForL9kgcxBvaP6+mPMxllYFdKmSBsLiRPLpgP2OQJX0EmGUxvGrkPzwfL6iSp3NiPU4ny5JMuo8W0GaXcqTKICDfwqOQ/C4xmAHFsuz90X+pneQP3VK7ctIFuuPcdLkToTP+I4akmSotptTJsZEyIgtfCeykm6kmN5NusQQIx03t9l1rdwfrIptGkAg7EAmIvJHqBhC7sqCli6i0TAIvAPkfzxOPQZdlFMo7EBVJJAAAEkmNhMzjrHZ3hn6PQRGMufE5/ajb0UQvthN7NZ+K9OoqlgLOANRQNafIgib9DjoPe9Nuv8Abf5wk3oMUAuN07t7MP8A4n8k+cC6DThh4vSkAnzXpGoW/wBwXADLUTJ5Dqf5dceXmg+WjvxTXHZbRcTUkJv/AJHXGqr0F+p/pyxLVoko/wC635HGji9sWWb0WMgsVFaQAp1H90XPyLe+LWQzPd95AkM2pQeUzv8Ah8Y0y2XhJ6wLdAAW9vpGJqdDHRFUtEHJvs1q5yo0+KAbWt8EXnzwqVuEIC6QxqEaw7FjqAsRqYySNQthzFLAftBmkpgDUveKwIQGWg2YECYBUkSYGHhaexX9HPs5QKn0xHRqk4N8boj6hsRPsb4XWqlTYxt+G2OjjTFvVhzh2XDMWf6KY1NveTCj3b8AcbVqNO7VPEzXJPU3+L/lignFGNJaS6tzrv8AVyUTyCrIj9qcTUE71oLNUawimNWnl4nNhbpgyQE78EPEM3TQaV8R6L/XDBw7OCmaNtKPAUkmxP2WJAg9PccsU24YKe7JSB5INVRv4mk/AxZy2XI0qUYKNTA1DJb2Mx4iLm9vPHO8kW1RVQkotseyNS/yxpwnNmnUptNiAG8wRf8AL8sDsnSLU9KuwERBMyOmr61HSDbGUquoMlw9MhWmCZgFSCN1Ii/5GcVRIOdqMrpZaw5EU2/dk6T8mPcYYuy+a1IV6XHod/xxQSmMxlhOzppPkeXx4fjAnsxxPRUCnxMraKiqQdE7losIiY3PLDN8Zp+BEri16OgY8j2x6BjIxc56Mxspx4BjfT1xgpGAY2xXzmaSijVKjhEUSWYwAP8ACMe5LOJVRalJ1dGEqymQR5EYAaJ8aNjYnERqeRxqABe2WY0ZV/Fp1FU1DkCRPyAR745i9PVIiwMR6i/xNzjpnbNNWTqWEKUYz5MP6454KcAgkm/L43MdMQzd0dWH+SvlcrrbTr0al+CGA9dybeeDGTWECkGxZfWGI/vgU5C1kJFgxm+ykAXgnrOGV1IJsBvz5WjYb74SNUyjeyTKZdjRp7yrvBN5JmTJjqeWMxoM260JRDUIeBTSNRMEm7EKoi94+bYzHVyREA9sckxoUioeRSpFQljAPiXU0QACuxvhFyWUbN1T3elAN7/SLCABc7CZ53w4dr+JVKdVkMFBlKTEbQwK6hqKk/Qw+MJ2UorqYoe7nxAklr2BExe/tbE1JJGkm5D7w2hpRQdIMbKIUegHtcyT1xfrVlW7ED1/pvhPq8YqQqgxa+hZ2G5iSJxUo6qnjhj+08r8C7H4GIym2OqQ053iIYFVUnzNo5gxc7x8YgyqyIN46/5bFHKZCoYuB6j/AA4K5DLjTLGd5m0EEgj2gifLEnBy2HkbUqQNrW88TvT8Lfun8jihnuP5eiLuCeQFp99z7A4q8A7QNmqlTSB3VNGdhETY6YJM8jM9BbDxxoHIYXrIqjU6AKACSw3m49ZIEb2wK4p2mpUbAanGwc6ZJ2GmC/8AtA88W+L5IPlqoCjWV1gkXZ0uJO86lj8McpzVLSrBRBBtvO4M/BxSMCcpBzinbepUBVQQLg7oo9lYuT6vHlgr/wAPODCrUerVfUKLQtIWEsJDsBY2NvOcJOYpEsWAOloa/wC1cj51fhhv/wCH2cNLMUwR4ayGkTsNdO6EzzIIUeuGaSQVfY98X4FRrIQRoaZDoLz6bEeWOa8R7LsKjKrqADaZk9ZtAHnPPHW2OFHtRkNTq0SJBI6gGDI52j4xDJklHotCMX2KvDeAUzY665H2UtTB8zMfJ9sNmS4NUK6SVpJ9ykL/AOoiPgYOZCgoVQANsXwmJuLl/TKclHUUCclwinTuqgHmbkn+I3xDxXKiNUbSD6GL+xUH0nBthitXSQRFjg8dULytgPhjQSOfTFrOZTUy1FOl0BAMSCDurLzWQDYggies0svl2p1FUkm0TEsYMbDcwMGu7Y+X54rC6Vk2i/2UzZmpQcAGO8SD9QkCoAIkFWKyOjqeeMzlPu8wbeGoNXvs34gfOIOB5WayEFtSEvv9SlCrp7jSbf8At4I8fRXVNLL3iMGj7XdlgjNBuBJX0w73GhP5lYxcJzGqmOq2Pn0xbDiYG/TALgNWH3BVrCDYQPz1Bhi9xDjdGk/d1GgwDt15b7+2Kxl+pKUdlrP5gU01EgdNRges9MVuCZ0VNQ1TEGYaI2JBYCR5jAevmaGoVTp1PtquRYkAAnw2BMeU4GcT42zBlpEA6dM2YjVY7yPpJHP1xnMKhoTe3XaupWqhCA1Km+p1B+19gD7yKLhrhmk2EY87Pdo6mVbvssddJjNSgxgN1I+5UFr8+fLEnaHh1OopZ2OqfrA+kc78x64Vcjwdkqz3vgBnUF35QFJA5zJYe+IRUpbK3FaPoPs/x2jnKQq0WkbMps1NvusvI/geWCFQbf5yx86ZPjRoVzVytYCohgkC1Rd4dGiV/EQYOOn8C/4gpXpBqh7hwYddDMOd1c2YR7icXhO9MlOFbXQV7X8QYpUoaFKmNRM2GoEWHXCW9SGiAWLTPQf+Ti5xjtL3upaKVKzOAJIAgTaFQAg+pGwwtcderRpg1WWmCbqsEqBvMWG63J+0MJPHJysdTUUX+IaS5mDbrvIAj88GcnmWdEO7QFM2AK2k+sYT+A0bOxYMzRIvKgfZvPik/hht4YNCLNp8Xzt6/wB8QaakysWmixkMtoPiZvELneRuDHKT+WMxao5pRc7aVv7uP5fjjzHTGqJCZ2sZznc0EDFhSpqI2E0Xa4J6ouEzgVSrWqqGeoR9TQeUelrxh341Wc8VzFOfBNERpJsaJU3Atc7m2FvM8I7qlVqUiytCmFNtP2rR7+2EM5DJKrGohfWP/OIX49RUwGLG5gDkBJ3vsDsMc7qZhibt63+Zx6lUo6uN1KmOscvcW98ZQA5Ds/a4kHuacgCZIt15x+WDXZ6o1ehUDxr7xwbCxIBFo6n88LfBMuobSPp1E+ojXTI/h04O0M2KbvLBVdJkmLofzIc/6cNxM26EXtHQKV2j7Qnz+fj8cFOyFXRAKhjXfugs6QyU1FRpZROklkB6wfPEfFsqa9QkHZjBaY0gkgKImbxfpuMGKPB6SGmCNRpKFEm0yWYwLGWZuuJzzQguykMLkGMrn2CgNmFkGNKCXYDmWOo6tJAnSJi+FbP5GpJNJnKFoBZdG7QkiFMEFRyjDLSUKIUBR0UQPgY1zROhjzAn4v8AyxFfJ30U/CD+FdkBVdFr1WBAJ/V3JvtqPPe98PPDuE0aIinTAO2pvE0fvHb2jAlK4KU6sAFH0tHQ3H9MMimROH58roDjRhGBfG8uGpk9L+2xwUZsQ1UkEHmCMJkVo0dOwd2dqzTAO4sfbBowBJt62ws8IOisyTHxuPXywzogmefU3PzgQdxTNLsrB9VlBPmQQPaRJ+Ix5+jE/Ux9FlR8g6j8+2LR9cVs1nEpjxuB5E3Pou59hh9Cg7i9AL3WgAFWJEAcgP6jBCJE8t8K/abjBSKopVGQQoJhRJnqZAmOXLC9mOI5msAJ7tJnSn9TP9MPpICttj03H8vl6il6gkHYTcbGDtzOF7JvVrQwFRvC1Nh4jpQ2GogSFlVY9YwqV61DWV8bsoIMnwu0wdz4oNtRGw8sMuWzGbr5f9Hp6adMi4UN+sAi2rTe5NrL1jAavQU62Xsn2+NAQFFSwZO8JA0suob7ECRbmpG+BHFe071qxbWS5n/01JaAw67wjAiDyNsXa3ZWjS0M6K7ECNRYnXdmYqvhIkkRBFvPBTh1SlTEFNII3UCPdViPg4pSJcmA+C5fNMpHdaQWDBzAZiR4gxNyASSPJjgxT7NuxmrWfyFNisT5i/TYjB+jmFYSp1DqNvTGwacbQaIBw2mI8Oojm1/e+Ofdsc0crmyukGk6rUVeh2aDy8QmPPHQc7n0pKGqutMGwLMBJjYTcn0GOedqc5l81XpaXbSPCz6YABGwLc5UfjgrsDPKefy9XxwocCRqAkWj3xvXzLrT192SAQJJne1lHriSnwCk6FKa6Q3MyxkXlR9RPwMMPDOGuIVtQCbsYkn0Fhh7rYlXoGZfLZgppFV6SsV1QCGIiLIL+5gYPcO4dGXSl3Y1IGAqVDLeJgxbSttRP4AXxfpUQogCPzJ8z1xYX8sDmNQPy+SVJ0+5O8m59JnENXLOzgatFJQJIN7CAPc2OMr8boioKanW7HSdMaVPLW02uALSbjF8FisIupjMyYUQbSZj4k4m1b2OnXRZ4FkgusRYkAFryImL8gZxmKS5Fopoz6nGpmiwkzcA3iTAnpj3FlVdCpinxGow4vm2H066Kt7KG/AKcbUJIYPBFxA6QQZsMEO0ixWzLqG/VsQwEHU7KCCDHJbQfveWKRzGonTEEz7NcfgcTVMWTo5/n6ISoVIIuRqDcgY2I3iDvzxWqqCFIPUXHQ+vQ4Zc9wz9Jaq1MgaXKjUIBYQGg/d9B9nGidm6arNWoxEzCD6mOyibknyHLFEhbI+A56FWTZGCm+yz4T7Sw9BhyyFFaiM5SGJKqW3CxEhT9Jknzws5ngKpSLAGm5ICrqnTzBdhEtIO1hynfDdlaQpoqgltIjU27HmT5nEsjpUVhsXqFCK4JsBNRp6KCxHrPh9TiTK5nxQ3O4Pncwf5Y240SpIEgGZvvJ1fiZ+DgeuaiNiQZAibj2x5rV6o9FO1YwrjWv8ASZ22+SB/PFdK780AHVjt/CB/PErKDHiLAAb2vM7euM8coq5E+cXpF7hYkVKX318P7y3H+eWDXBq5ekvUeE+39owu0a3dsG+60/z/ACwZylUUqtRSQqMdSkmBe/P1I9sPhdi5EGEGN9GF/Mdr8olRKZqamZtMoJVeXibbfpOIO0PaGpSpt3QVakeEMC5YkwFCi2o25n0OOnjZDlRPxel3dRao2kSenIz0tjzPds6FMMKequwG1ISszsXPhH44WeNcCesUL16pZvqFZwBtMLRVS0z5RAxP/wBO0AAuqsQoBI1aFMeil/grjRgoLbFc3J0kEqXFczmAGZly6MJC0zqe9vExH4AYJdm+GhKKMzF6jDU7sZJJPXoMB6NNUDaFCp4RCgmJtcuxZjffBDJZhj+rBNgAqqzL9r9m/wDTBdVYE3bTKnbHNlv1CAQCC82E8hqI5EgkC/xijlS9TcoOmgExtzYxtfbmMNaLJCGmFVRK3BB3kRy3B88S08qqvK21AyOpkQQOVyRa2DaoNbsodm+DZbVorE6SDpaQe7bcXjbf39cXiwRmTwwk+NfpKi8iD84ocV4hSpGCfF0UjUPUDl64AZ7jlV0YCmAIPOCQBsAJMH2xr8Ba8hVs3qcsf4QeS/1O+K2dzqUxLOq+p/lvhM4nxhu7QByGqKrHTbQp2FjJNtyfQXxWy+VqsrpoXVqVjUZ4CCDJJNpIjqfLFUyLVh2t2lXUP0dajt1XwgnzmZj0xcrZ/MuIevondKCCb3gtvt6YHZDJrRXu0c1XcydK6uX2UGy33Y3jBTJmpWVqVJdSp4S7EooI+yRuXtcbY0otjRkkqaA+e4SPsrNSRL1TJI6ADY84IvGGLhHZ9xPeBVT7IgF45Ex4Vb5tGC/DeECkdTMWbkBZV6wN9XmeuCJeMC60F7dkeWyqUxCiOpmSfVjc4mBwA4t2poUSQW7xx9hL6T5tsPxwo8T7S18xb6E+6kgH1My3vbywUmxJTS6HPiXaWjSMKe8cckIgHzfYR0wpcW7QVKtqlTSh+whgH1O7fPtgQlBjubdByxao5QD+si/lP8sVjGiMptmZatJCqsLYExtex+QNhjovZ7PhcuO8YK2t+ck+ImdpuL++EemNMGPUbf51t0wRzmYZKLVqSglVnxEwb723sfyw7ipIWE+Lobq3EASrKNW/OJkf2xmOb8B47mKuaoq1Twy/gTwj6H6XPucZhY9FXoZO11PQ+ZOohu8qMW2krTojkI58xhTq8VZQgBsaa3IvbwRA5+H7PXDr264XUqVaxVTo/wDqCW0mPpoxcWg6W+MJFbgTsqgESrESREK15idwwYWPMYjHRSrJKXGNNOEiSWMdATqmTtdjviChVdoZmZ2AMKgJjb6SDueZwT4d2apLBcl2jmAB8Rg/l8pTX6VA9b/nh1kSA8dislCrUQIKbEyrEuZk8x4ZIB2vGHCg7soJXSxEkE7H2mcS0sbO4WSSABzJA/PEMjcisUogni2VJgs1yCAAIEgFgdySYDC/XAehSCk8h/nPBTjHHcuqiKgZgQQEBbncSLXE4Vc3xdp/VoV82ufjYe845ZYZSejphlUY7Gag8C5hepNsTPmli0tt5CARN25e2Edc9XEmWJO7FZPtO3pj3KZWtmnIkEqLl2A0g+Q8R9FBOGXxPbFl8j0g7nO0ZY6aIBJPJSxt0mfyxpmRWqDxrVc7DURHoPEfgDFvg3ZgqwbvnZhYCmNKr61GDSOUBcOOR4UiCT4ief8AhkjymPLF1CEOiPOUhLy3DtTJrolGQyFVl1QLhmLKSGJH2tMDYYZcve9lmxCm/u+59oxYzOW/WhRYOpgbDUt4gWkjAZ8woLMWAUbkmAPnEZ5XFXFDwxW6bCiFVkIAJ3IH+E40GAFftNTB0UUas3RbD1kiSPQe+BXEeNZphYd0OiCCPVjJj4xH8eXI7nopzhj1EauJ1wlJyWVPDYsQJO8DrcYp5HtNSRqdQs0/bAEnSQQb7GDpIvywiVqbNLHUxiZJJIHUsbAe+JsnlXKuwYCI3NyTYAc8dsMXCNWc858nY4cb7X1ao7vL5dhqkBxLOvmop7G/XmcDa9DOQa1R2VY0sO8JeCYuRJCAkEjVbEXDq1a/cJpQkDxEnxASSQvLle1sFaTVmP62sqINlSGJ9QBb0JjBtR7BUpdGcMAVO4qDS1yFAbxBrg2Ek3vPTBPNZPvKbKoClgVnmCRvAOqRiuKiLJVS5O7VDM+cD+uNTm3NtRA6Cw/DCf8AoxrSHWCb2ykeB06EHUGqKAJYTcdEMwIFgcSZjO0KVJnqanIIUIPD4m8SMAIC2V7i9+ePa5sbecYFdoKM0qXRmJPkECqNzeQzfGKY8nNiTx8UivwLj1Rc0jyADKkcoPUxJvAnD1wDjlM161GCupzUQASJYTUXUBE673+8cI/DcpSAOmi1WrurFwFXzKkQbj0vHni9UoqE0VO7pqNRUpJqAtBJld25cxAjbDtbI8qGvjfbChQOkEVXgjTTIgHoz7D2nCRxftNmMxYtopnZKdh/Efqb59sWhlO7ph8vQkGbmGYDqBsPknAQ0y0mIJM7fz5YPFVoaEv2XJaJTlQEVlMhuQIsR6bf3GCOVUEA/wBzO3ocQ8NzNOCCjsRcBTMMBvO4sIIuIOJMpUeS0KAzab+EapIiFBgjSd4m174GO09l/kRi4Uu0XtO0fBP4kC4xo2WLEReQfQH8+WJaVYIzI5XVAYRP0mbWJvI+CMZma0o2kN1sIFrxHMHbF+KZ5yk4SJEoRERM3/lbcYI5EghqbXVgQfe35SPYYHjh9WVYU1UgfRIlgR0BtHnj1s0FE6hb7JF/MECTP88FezSvyLnD8v3GdCT9DMNXUaGj8DjMXOPk96ldQT4dDW2YA/mMZhG3F0iq/ZJs+kONuWydeRvl39L0z/PHBqOfpiVLrJUwAeYGoWF/sx747J2jqL+g1gWAZss+kE3I7szA6xj5moQlVbWVwPaYP88Ratl06Gl+1NFdg7egj8T/AExTr9r6hsiKvmxLH4EDC9TpjVpNrx6R/wCMWAtMNGksOfiIPtjOKDyL3/PMxUIU1mUHfuxpgbm4vsDgXmcy1RixJuZuSY+T0wTNemE1U0ubXHK0yx5cvnFalkalRtWm3VhpU+Q5n2BwUI2Q8OEvciwkSd/LF+krsxFNWt9RFo/eYxB98HOFdmxOp6agf9yWj0Qn/wCWGillVWDEkbE8v3V+lfYYEqHVirwzsmagms7HykwfKT4m9go8zhpynCadNAigQDML4RPoN/UycWwcD+J8foUJDuCw+wnib42HvGEtvoakGUAiNgNvLEWd4lTorNVwgNxqO/oNzjnvE+29Z5FGKK9bM5/iIgew98AslTNWpqZXqzdoYgn+Mg9MZY7ApjXxztktWKdGmTezvvb7qC598DOK8LdtNSpqQASxzLaDHKEXxDn9m+CWSWusLS7vLpcEURLtH3q58ZMXMEQBsMWk4WGDtTBqQVDKRcgwZ0sbmL3meZOG/HW4gc70xX72q0rS+idlUqkdSTBN5+o4tnh5YIra1DGwBifSRp63iB1w1f8AKHLiEBpkiAzgFRsQyqIMi8LH54tL2dELqqOxVGp2gaqRYnQZDRvGoQTAw1R1yZk3ukBOAZSl3j0yF0iCCt0qsLEM5+qCwgQLg74ZBwmkPsAkdb/2xTypTLUtNd6aFSSNTD7wYAWlvDAMDecV8921yyTp1v8AuiB/qaBiU1baiMvsp5+n4V6oWpn2MqfdSPjFZGxHneKVHpu4paTVKNSQkkwJBqNsAhHhHUg8gThbzuYrCzORPJYA/DHO/jyb2zpXyIxXQ0Pm0T62C8rn+W+B9fjyD6FZvM+Ef1/DC2pHT3xbTMoD/wCn15jyI3B6YtD4qX2Sn8qT6J63Gqj/AGtI6Ux/MycSZmqRoAUsVpIpJ6ks5ufNziv+lAsWCASQYnnEcot5YvvW0rTJA8Sh4nYami5PMCfQjHSsbXSOWU77ZHlqFYiSdC3+npzuNhi7kOGmlUFViWAiVdSZmYOon8cVzxnfkD1YH88Sf898OklT0nSYjawF/nDRjLyl/si34X/BgTjIR2dEuwE6mJsu0LMDc4XOKVhIOkQ7SygSI3gCY3xC3FbfZ9tV/YmMVeI57UQFYlfSDPp84vLgloEVNvZKczpXTpAVl0+K5gHosTvz8r2xfoZPMVLjvSpEmToXkOoEeEfGKvB82KTaoE87X/G+GvLcTpvcCoGPIAR8mMI8fkostaSKOV4RUAsaNMeQ1H8BGL9PgOseLMOwNjpAH9cG8pl6LpqOYprEeAEswPSBEH3OKDViGOkAKATN5NuhNvTGeSlQixJlpqelFA3WBfytfqcV6uSpOSxRWPMmL/OKNXPVAhL/AKsgAkgAkiReDOxO+BlTtI0yKiEftDTDdNwW6zGNDfZnouZui1JtSLqRoiDEECN4gH8/a+YE1uLs0lqgE8gbfkcZh6ryTaT8H0FnMujZAkqD+osY2lNP5HHzJxfJhXaDubrzk9J5Y+mKWbSrQNDTURdGjUSoIHXbeB0xw3tvwkZXNtQBaooCsGYDdhqIMCJFsc1NM67QmVrmet/fn+P541RbgXvgi9HUCAPCpmbCdg2/op9jivUCKd/O4t+GMEJZKlTJGoM0baSIB8wRvOGajXVSukbwCxN7+c9eWFbhQ0tuCDf/AD8MEszmf1VQgENpJBuL/MY6YQThZGbaYzrmIvMAcybDGtfOuFJp0qj850NHtaW9pHnjnL52o5XvGL/dBM3/AHRY4vUuO1VAEuIFtLn22xyKPsvdlvifEs9VbRoq0wTARUZS3q398Fez/Y5QC2bAYkQKYJ8J5lmBu3lgJ/1DWeFRqhc2Hjbc+QMk4a+z1OrTpr3zxb6CwYiJ5jYfs3jrhuKrQN2U+JcFWk+vugwMKpSFRYsNYP0jzAI88W14ZCFiZYXCU1t6C41E9TA8sE8xnNKN3fieLT18yeWBuUpVAt28TRPiJAMmSsjn4bbWOFvyHiyTLcNdrudADq9MeFioAhgdICwwOwwUymWp0gxUaZuxJJ22ktsByxvk8o9VQKYLPF9N1B/0zHqcCu0PZDM0wHqOa5ALtSa4Cyq2RTpBl+fLnjTlKevAVFLs9z3amhTB0nvCN9H0jl9Z8J9pwvP2jzWZYLS/VoxglAYA5zUYTH7oGLtLgK1aYrU1VYJDrUklGULJAv4dLqQTJEn1J7h3Z5/A1RGZCf8A06ZuwvckWVduc35YXgkF9ifX4AhMms5PNoEn3YlvnFzhvB6CFSyKWN1WodRboT+zPKBN+U4a+LcNoqV1UlUkzpVnuL2fV9XKyjnvgdxdqBpF9YNWdLKQL2gEKOUARNvS2GSYjaQMzlN2JLkyRc2M+W0CBaOWB+Y4SHU/rAQZH087QRHMNGNq+cpuAugJEALBE8rtYtMcjyNp3rZ/utKlXKtNgu5vsSNuRnz5iwygbkUeIcC7umH7zU9pQDczDaTOw88Cwg2Jg7bH4wx8TpVKSU2L942r6SASDF4+1EiDb45jMwNbFqklpg6T0tuduX5YoLZoOGjYkybAxAHrO94wSzXBg70zcqTp+7CU4W25kgMwxJwqsGZUVSapIAIaDt4oJsLSZAmBbfF2rl0FWzs2k6VlxptIMaV9/PBdUBdntbstlSZR6qjoPz8Q3xsvZbLgkq4eNg8qI2M3ExvglSoFlQodRckR5g6d9t5/PG3G8k2WVXraQhMalMhT0MgXjbEbyeUWcIeGAszwag8kDu7fYJ381J2PpixX7M0qi6adN0YLY+NmJG5MjTfbl5Y07N06rOKpq0guosoa5gna21uWGf8A6wRTC+MgCfCw9r9B5RfFlXkiVuzSZGjZqNTvQAQ1ULUC6vCDrt3YJtdV3jBOrxJaLOFpU9IiNKqIP2lbwRIOx5z5Y5/xjjK13c0EZV30vptNiJHLeMe085VQkurKbaToJE9J298Nya6FUbGrN53vajN3YQWggKNQ8woF8QZ2vppOd7QB5kgfzxTTilNjp1GR1BG3lGMzxLhVEhdalmH2QDJP4fJGJ7sZ0hoNNc1kzqSNYKgEizAXIi8TGOaZSn3bEEqyAinfkxIG08j+eHo8YWwKiklP9WqMRKAXvyLHcnqcKnEeEmrUqNTMK51CQxmZ38O/mMM02xUy09GACXCAgWgn8JxmKlTJ1V0o0HT5ObwOi9DjMWSAzuXZqmJnc7TAt0vM88cs7f1V/wCZ5ommW1HwkGNTIAhFoJuhi+Oudm0EWHPrjmnaej3tfMFQahWrVcDbwF4abE+Cop62aeWJyasZIV+GJQFWRNM6SZqg6pJggO5gWM2HPFp+E5UrpBQReS0kTsdRO2IxkHqCHpsoB1CKpIk2mARBt93GHhwRLqxuN6jyRvp8JuD5g88ahtgyrw6pTcMg7xDsyCRY87Ww08TVDQbSA50idIkmCuqAN7TiGqXppTanlnNN/CJkKCI3JBCtJg6h4hcc8QZnvXS1NqTnwga9jsNvqB6DGU/AGvYsZiisSmlVZ2KpbUADFx9SiADz3O2LtPs53kMawVY3KwIAJJBZpNvL+uGDh/YPPVadUBY0IDFSmR3gJNl1DxNbbE//AA94ZSapXWvQbMk09KgA9YKgDZzG5IAAItqOJOWxqKWQyVMKz031J4QvhKqeQ0xBItBY2JBjDBwjgTk02NFnpvJJQqthfZjYaoEeWDHHMlTpUUpMlHLuF8CF6Y0rMiW13MgEAEmR54JcNzRyuTpfpA8RJ0hXVtalpDKQTIhp6xhJS+h4oqZrs+KgR0oMixcAabRItUgluUgXuOWBnDuI5FZKDvStiWV2CnoQRpD+RE4cMpmWQldDVCxZwS4DklrJDBUAHhUeLZRIwt8P7LZdmr5hKwVajd4aXeWVgDqDESwQmbkLG8YFsL0WMz20FIhe7YFn0aJpoAZIEnltuAcCO3OezH6T3OgjXRVtdN7MoY6xqICxOmS3ReuJRWu2rK0u7sWZHVtbsC0LVnWtlsbTBkAmMGEybZjLvRo5eGV9QNaTB6gsumoQyr4GIsPIYylsDTYJ4ZlStHLMamovmxZoLwVFNlESGHiYMy2uLkXInOdtRTHdoUYIdLETqAFpXXHhtsb4I8Zovl6mWaVdqCEao0hXOq+gnUoZmDSLQqjcYUXyUroinKtq74jU5JAtIvFjYiLnfBpyQf5ot57tJRriGqMpEwdJBW4PMEcgcUa3A1K9/wB/UVWvrcC+9zqi3mRiJ+yrO7PVqoxYiQiuQQNx4lEdNzGDmdqtpsNKgAD6YI+6BqOwHTAUGvLNKUfQF/5cmnw5mmxWWluv8LG5G0AbD1xQzXDnkVToA+kadQ8XISAGJtMDpbnjTi9EVCpYFSBYm/OxPUb/ABgh2e4ZqpsWZWAdlmCbC1hIiZnnvisU/LJSafSAeayzgKe8BF/qkabW8zz229CcGey/ZJsyHYs6KhEoIBcGdoIAXwmTuZtg6/AqTU20r44NwDvEiSDEeR64D0eMZzK1EzCZdhTK6WDLarJm7LMRfS35i2HkmhUO3CaFBBoFMI031sWk/wAWx8jjTPdn1aoWfSy6Y0QF0ncFHUgruZBmbYsZHjNDP0So/VVCJ01BDLpgkifrW0Ej3jCfV7WVtOmgREE+OOsQNVgDO35YykZhfguXNJmoopJp1QwVzBRGgkk3kQWII3t54Y60OpU+JSQIN/kEQMIjViKFXMBi9cKpeoD5zA0DSIDfngLxTjldhLipBt43lSfTVA9sZOuzDH2kymUyxUgtT7xoqLSIYQQfEBMI0xbaCbYqf9O/pFSEeoBF2jwqORPhhjHLC/VnMABqokbIoEAnq+oLEXth07PKVXRVqfpAUDSKgIVFuPCJNrcxONaswZyfDspS8NNVZoCnTLM0fe07X6wMbZvK0KspqKP0DFGH8DG/xB641fMMQVAVRt4Z28r2wOz+bWjTLFVYSBDiQfUegJ2wWxtGma4c9Lw6a1SdjTAI97+H3tik4qsQDlak89QQkjpY7/hvfGtLjlUx3OmPuJ3jj/8AqYUeSlcX8nxnNOSumnrAkKoYyJgn6jtIn19Ma6BaYKrdnVrEtUy9RGA2Z9Oo7eHxFT8jA6lXzFEmmDU8P2balgTtJEcrYZ6XEMw27qhG8UyRv11SOV4tijmcvNQsWDOQAxBFwBAnTbrcjn5Y2jHlHMVwAXqt4gCB0HuJJxmNqCFTdCV/ZZT/ALSoj5OMwbFo7B2ZUabcjzwUzPD0cqzAkrOk811bwdx/PnOPcZic+xolM9nqERoUgnVcDeI/lgfxPgNFFJFOnMXOgSem3rjzGYi26KLsp8OySd1pqKHBKI4jSrkTpfSLBgAB7Yv5Th1FGOimEOphKSLATvv9r5GMxmAmxgilAsdWtwbSNUj2HI45zxzPLk81mVoKy1CoqNV1yWJEnwlYVjF2WCec4zGYzAux64fkGzGTRXqtqq0RqaASda9NjE88I1Tsjl8jWZCoryNYapIK2NhpMC0iQB/XMZh10L5GKnk8wTKV1VBU0hGpFoUSI194Dq8zI8sEKHBaZbW6p3pLS6LpJB1CNzYgwesY8xmMFldeFnQcorIEBcyaYLaiSZsQs+2AvaXh/cmpWWrVuQ2hX0qJiQALiSZ33xmMwsopvY+NsVSteotq8E7My62UWMAlo+RiHhfBNTn9Y0wQWIkmN9iBf8MeYzF4xVEZPbIszkNJgNY+Ww29+eK1Tgwq+AvANyQPFIPIzbfGYzBpCtlh+BUlUzLANJnSCT+8BI2641XhhQEUn0KfHBWSDG06hyHzjMZgzSaBF0a1eGPKfr38S6jAAMyRvHkMFqHDjoGqrUcbwzf5yxmMxkkkZvZvmKIsoAmDBKgwQOmKtfhq21XINiFQR7FTjMZgmCWaZnRVOlVHKmgXVyOreZ39cBs1wdWFmI53uOfKRGPcZhTAjO8CBJGobTdZ5+bb+ePKVKtl7pVVpEQ6Tvp6MLzj3GYSSQyZr/zTMsxU1gNrpTUbmOc9cFk7O1HgPmqjGS1wIDDY6R/XnjMZh4JUPFWmeVODVEdlFVbN9XdCTa8+KMbVsi3hD1CyqZA0IIgHYxYxaek4zGYMtEyzl5bxEgA7C9vkmfjEwX0/z3xmMwDHqwR9I9b/ANcZjMZhrM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3.bp.blogspot.com/_hO_GaOhh0IA/TVFXMnP-VjI/AAAAAAAAGyY/U1BgWzoKHII/s400/Guj%2B1.jpg"/>
          <p:cNvPicPr>
            <a:picLocks noChangeAspect="1" noChangeArrowheads="1"/>
          </p:cNvPicPr>
          <p:nvPr/>
        </p:nvPicPr>
        <p:blipFill>
          <a:blip r:embed="rId2"/>
          <a:srcRect/>
          <a:stretch>
            <a:fillRect/>
          </a:stretch>
        </p:blipFill>
        <p:spPr bwMode="auto">
          <a:xfrm>
            <a:off x="7063009" y="2649777"/>
            <a:ext cx="4472968" cy="3124200"/>
          </a:xfrm>
          <a:prstGeom prst="rect">
            <a:avLst/>
          </a:prstGeom>
          <a:noFill/>
        </p:spPr>
      </p:pic>
      <p:pic>
        <p:nvPicPr>
          <p:cNvPr id="3" name="Picture 2" descr="A logo with a lion and a circle with a red ribbon&#10;&#10;AI-generated content may be incorrect.">
            <a:extLst>
              <a:ext uri="{FF2B5EF4-FFF2-40B4-BE49-F238E27FC236}">
                <a16:creationId xmlns:a16="http://schemas.microsoft.com/office/drawing/2014/main" id="{6B68C12E-2D8B-9039-3DF8-AFB68E4A19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FF1FA5C8-AF6E-1DBE-468B-8F5327C798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962" y="1981200"/>
            <a:ext cx="4681038" cy="3657600"/>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4000" b="1" dirty="0" err="1">
                <a:solidFill>
                  <a:srgbClr val="002060"/>
                </a:solidFill>
                <a:latin typeface="Open Sans"/>
              </a:rPr>
              <a:t>Bhuj</a:t>
            </a:r>
            <a:r>
              <a:rPr lang="en-US" sz="4000" b="1" dirty="0">
                <a:solidFill>
                  <a:srgbClr val="002060"/>
                </a:solidFill>
                <a:latin typeface="Open Sans"/>
              </a:rPr>
              <a:t> Earthquake-Some Facts</a:t>
            </a:r>
          </a:p>
        </p:txBody>
      </p:sp>
      <p:sp>
        <p:nvSpPr>
          <p:cNvPr id="3" name="Content Placeholder 2"/>
          <p:cNvSpPr>
            <a:spLocks noGrp="1"/>
          </p:cNvSpPr>
          <p:nvPr>
            <p:ph idx="1"/>
          </p:nvPr>
        </p:nvSpPr>
        <p:spPr>
          <a:xfrm>
            <a:off x="5105400" y="1524000"/>
            <a:ext cx="6989578" cy="5029200"/>
          </a:xfrm>
        </p:spPr>
        <p:txBody>
          <a:bodyPr>
            <a:noAutofit/>
          </a:bodyPr>
          <a:lstStyle/>
          <a:p>
            <a:pPr algn="just"/>
            <a:r>
              <a:rPr lang="en-US" sz="2400" dirty="0">
                <a:latin typeface="Open Sans"/>
              </a:rPr>
              <a:t>971 students &amp; 31 teachers died.</a:t>
            </a:r>
          </a:p>
          <a:p>
            <a:pPr algn="just"/>
            <a:r>
              <a:rPr lang="en-US" sz="2400" dirty="0">
                <a:latin typeface="Open Sans"/>
              </a:rPr>
              <a:t>1884 school buildings collapsed.</a:t>
            </a:r>
          </a:p>
          <a:p>
            <a:pPr algn="just"/>
            <a:r>
              <a:rPr lang="en-US" sz="2400" dirty="0">
                <a:latin typeface="Open Sans"/>
              </a:rPr>
              <a:t>5950 classrooms lost.</a:t>
            </a:r>
          </a:p>
          <a:p>
            <a:pPr algn="just"/>
            <a:r>
              <a:rPr lang="en-US" sz="2400" dirty="0">
                <a:latin typeface="Open Sans"/>
              </a:rPr>
              <a:t>11761 school buildings suffered major to minor damages.</a:t>
            </a:r>
          </a:p>
          <a:p>
            <a:pPr algn="just"/>
            <a:r>
              <a:rPr lang="en-US" sz="2400" dirty="0">
                <a:latin typeface="Open Sans"/>
              </a:rPr>
              <a:t>36584 classrooms unfit for holding instructions.</a:t>
            </a:r>
          </a:p>
          <a:p>
            <a:pPr algn="just"/>
            <a:r>
              <a:rPr lang="en-US" sz="2400" dirty="0">
                <a:latin typeface="Open Sans"/>
              </a:rPr>
              <a:t>300 children were killed while marching in narrow lane between two buildings which collapsed.</a:t>
            </a:r>
          </a:p>
          <a:p>
            <a:pPr algn="just"/>
            <a:r>
              <a:rPr lang="en-US" sz="2400" dirty="0">
                <a:latin typeface="Open Sans"/>
              </a:rPr>
              <a:t>children started running towards school building when Earthquake struck fearing bomb blast.</a:t>
            </a:r>
          </a:p>
          <a:p>
            <a:pPr algn="just"/>
            <a:endParaRPr lang="en-US" dirty="0"/>
          </a:p>
        </p:txBody>
      </p:sp>
      <p:pic>
        <p:nvPicPr>
          <p:cNvPr id="4" name="Picture 3" descr="A logo with a lion and a circle with a red ribbon&#10;&#10;AI-generated content may be incorrect.">
            <a:extLst>
              <a:ext uri="{FF2B5EF4-FFF2-40B4-BE49-F238E27FC236}">
                <a16:creationId xmlns:a16="http://schemas.microsoft.com/office/drawing/2014/main" id="{8597CB8C-19C5-C04A-B9AA-77BFF9FD42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28B9006E-B69C-FAC3-1991-83E7E8A7F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4191000" cy="2362200"/>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4000" b="1" dirty="0" err="1">
                <a:solidFill>
                  <a:schemeClr val="tx1"/>
                </a:solidFill>
                <a:latin typeface="Open Sans"/>
              </a:rPr>
              <a:t>Dabwali</a:t>
            </a:r>
            <a:r>
              <a:rPr lang="en-US" sz="4000" b="1" dirty="0">
                <a:solidFill>
                  <a:schemeClr val="tx1"/>
                </a:solidFill>
                <a:latin typeface="Open Sans"/>
              </a:rPr>
              <a:t>  Fire, 23 Dec 1995</a:t>
            </a:r>
          </a:p>
        </p:txBody>
      </p:sp>
      <p:sp>
        <p:nvSpPr>
          <p:cNvPr id="3" name="Content Placeholder 2"/>
          <p:cNvSpPr>
            <a:spLocks noGrp="1"/>
          </p:cNvSpPr>
          <p:nvPr>
            <p:ph idx="1"/>
          </p:nvPr>
        </p:nvSpPr>
        <p:spPr>
          <a:xfrm>
            <a:off x="5029200" y="1981200"/>
            <a:ext cx="7086600" cy="3276600"/>
          </a:xfrm>
        </p:spPr>
        <p:txBody>
          <a:bodyPr>
            <a:normAutofit/>
          </a:bodyPr>
          <a:lstStyle/>
          <a:p>
            <a:pPr algn="just"/>
            <a:r>
              <a:rPr lang="en-US" sz="2400" dirty="0">
                <a:latin typeface="Open Sans"/>
                <a:cs typeface="Times New Roman" panose="02020603050405020304" pitchFamily="18" charset="0"/>
              </a:rPr>
              <a:t>School prize distribution function.</a:t>
            </a:r>
          </a:p>
          <a:p>
            <a:pPr algn="just"/>
            <a:r>
              <a:rPr lang="en-US" sz="2400" dirty="0">
                <a:latin typeface="Open Sans"/>
                <a:cs typeface="Times New Roman" panose="02020603050405020304" pitchFamily="18" charset="0"/>
              </a:rPr>
              <a:t>Fire erupted</a:t>
            </a:r>
          </a:p>
          <a:p>
            <a:pPr algn="just"/>
            <a:r>
              <a:rPr lang="en-US" sz="2400" dirty="0">
                <a:latin typeface="Open Sans"/>
                <a:cs typeface="Times New Roman" panose="02020603050405020304" pitchFamily="18" charset="0"/>
              </a:rPr>
              <a:t>425 people many of  them children perished.</a:t>
            </a:r>
          </a:p>
          <a:p>
            <a:pPr algn="ctr">
              <a:buNone/>
            </a:pPr>
            <a:endParaRPr lang="en-US" sz="4400" b="1" dirty="0">
              <a:solidFill>
                <a:schemeClr val="accent2">
                  <a:lumMod val="50000"/>
                </a:schemeClr>
              </a:solidFill>
              <a:latin typeface="+mj-lt"/>
            </a:endParaRPr>
          </a:p>
        </p:txBody>
      </p:sp>
      <p:sp>
        <p:nvSpPr>
          <p:cNvPr id="4102" name="AutoShape 6" descr="data:image/jpeg;base64,/9j/4AAQSkZJRgABAQAAAQABAAD/2wCEAAkGBxMSEhQUExQWFhUXGBsYGBgXGB4cGBseGyAcHBwdIR4ZICggHyAlHRsZITEiJSorLi8uHR8zODMsNyotLisBCgoKDg0OGhAQGywkICQsLCwsLCwsLCwsLCwsLCwsLCwsLCwsLCwsLCwsLCwsLCwsLCwsLCwsLCwsLCwsLCwsLP/AABEIARIAuAMBIgACEQEDEQH/xAAcAAACAgMBAQAAAAAAAAAAAAAEBQMGAAIHAQj/xABAEAEAAgECBAQEBAQFAwMEAwEBAhEhAxIABDFBBSJRYQYTMnFCgZGhUrHR8BQjYsHhB3KCssLxFTNDolNzkiT/xAAaAQADAQEBAQAAAAAAAAAAAAABAgMABAUG/8QAJBEAAgICAwACAQUAAAAAAAAAAAECEQMhEjFBBFFxEyIyYbH/2gAMAwEAAhEDEQA/ALZ8Y8zDTgyinzXl2BGKACizQu0SNd1HqbuK94fy0YxEPNUZUsa8vlcp0a9qvPE/Ox+bJnqWsspXV/pQH2408P1B1tOEiYyjOGYAeZ3fx3YiFmf9Pa8UPVF38R0fm8vGARupX0JXEJCV1yAg9F4J+HOaJ6dMS/sZ4D8O1icYORJSwlIxAsRfTv2XiDltU0tYQkGI0mfU74c1XCNGrRQPjjwp5PnZunGdas3VARHflIx+oSW/2pK9lUp+XSjrxdsYsPm6TCTJ04yzcGXmZFU3W7PRrqH/AFL8N+by8OYBfkSJuxqWxxKnFI7ZdTA5O3J+S1I62jrwgSi6eqSj5YxwsgxCUqzKlzdXd44VLxDwnXY/5TXIkdurKO+DKN7XIeUajm2s4/346V8KeIfM0I/NluY7W0QyYVQ65Trju8c0j4dcNCQzTbt+iPqWJGUqUpAvF57Nk5XldWMTUhGO+elBjqMq0kCtzHMnAu2nrHObNTKSqUaH/iWvpOuRjTuJN4oAu660ys+98eaMoFkYkvejNdcvb7cA+Hcj8s80mSlSQ6+nVwV6+/DHloRiRx0to739+n+/rxeKaWyL+kb/AC7BqNrjpV+uex6d8cRa2lGg2lr7dm8v/dX6PBUP3l/P2D+/vwF4VrHMamoxzGMtsWsLHBWcl3K8fV3q0oRkHPjCGpKGmTkRkwgV55VUI9/qltjfYlxybluWBmx02chjpw2pKM6POXFQkSyj0OO262gRjNY7yMb2EYrJLkHnqNvlrIXWTrxy/wCG9PR1zWZylpx0I6vMbIJe7WlPaRkTFLlQKMsHfiGWRbG6ObeJ+G6mtzZHTjbrzI6TFJRl0jiUFEHr6d+O26OjDTCMCPywjpQ+mzYbc7V81itffjn3wVE1+c5SISi8t87VbjHTik4mzaRk03LT8tZLbe9/0eY+XaEg3vklAi29yluvV9OK/HWrJN3K2Zz1EDo7620DffDHrmvbrfFb5zlF5fXnILlpSY7WKdKKRRqq+/DXmub+Zqad2ECT5YxMtg0Ndau2kONub2S2xlFqSbgIisPNuYrVbiJ365656UvsonSDOX+KNLT09LTYhFgQ04gXUCnL1bqsZvNY4unMeL6OlpzIsL09FmrRGNHl3ScFp69njivi+k0QCfzLkGpGBLbGatVKcapCm+nZcunKeOf5epy0nUIsotrvm7f4t0o2KbqHCd8rwZm49oqscZOkVnxvldXV1tciSrTBlvYwlKo26iMrd2ZeW63GMnGct4Mz0jTdM+ZZKMicHdF6sUl56zcY2imOLN4jq6d6ik6lo/JjtjGSWJcrlHo9i+vasj8rq6ehrcizNT/LjJnUY9JkY48/alydKavBzKab7HkpR32JfC+T5nX1DQ0JDGLKP+ZUSO2MpS3KWBGK8Zxb/E/BjTNSII6jOTXlacAh0sNznq8ZwrW3oTTLzPQnqAGLw+2PV/XhfzXhUSVwv5mnIkTX8RT+6V+vFlNGkcYiH8uJ/CNCMpLmlwfuv58eonSORsj8KiTkoYmR1A90bP1s+8uJ+Z5NldZe7eP1y/314V/CHO79XmNJjTDWnLTv/wDj1JSlH/8Abr7JxcJyAL74919D3/pxCT2OmJ9bxLT0uXmcxG4EUn02o4b3J1uq9+/HCvBOWi62rsZSiLB3dU3Eo2eqA/8Acflx0H401J81p4EIpOEPeN9fWSL7Hb1a78O6C8spD/8AJqPlrdI8pKaPpcY3fZvpxo1djcSy/D+hKWijfl2zL/0yRyZfJKP6Hpw00twoXsnEmMaY+aOS8ICofY418G5mESr3LjDTL6uo0j/PtwTz2oacHUgeaEdwsWgpbrvtPNXfpw77tB/Ivl4rpYJalK1trNt0MbsWpUV1j9uCeR8Z0pRWGrovcXWgP6X7d64ofxD46Qg/4fTPmRt3vmEc3f1TaJtS633BOOYzkyk7bT7fofyxwnOS7Fcvo+ifEuf+Xy89XTd83/Lg6Yz2yl3WF0RisrxXrngP4b8UlpxI6bCBYVODLayKDdCUcNYZGfW74r//AE18elyfJbTSJ72WolpLd0tS36DT8tWFNnDPkYwNoQrSk1AUJQyeS+iNFXiwe98HHJybTNWi/cvK/wCJVbffv3uvbrXFE+J/hmWv4lqQp+XzHh7GGyhJaOto3iUojtxKlBJJ68Wbw7WlAqa+VpZ3GVdMvRr+L7cTeKc7F0NSUHUZbdhKEbkb2MaiyY3JvFLXXr1GWOgHMfhfkzSlrytZRlLTlJMeWcqY5+khHSaclyzVcG6uuyk3tFc10X1/P++/GeGctDY6e0jGooGGNl5oi3m81hjREqBppeHyJSqYBnpd3gA9WnL0p9OOnAqxpM2rsn5OHVfXv2rHE+y53/DGj/ybf/THjTT0Mkexh+5wVy8MSl0uSB7R8h/6b/Pi4WL+ekRG/v8A7fr/AFOKT4tpz1dQlGO0IxgB6R6KnWS2rXV9McW7xNGW3t1+/Y/k/rxHp6D0C5P959uPG+d8huXFeHVhhqyucpqSlqGnSyC1Oge9/wB3wX4jykp6gvV/pX7cP+T5GOnFrqtyk93++h/bqunvIsyA/VNFqNgpEzLMgo632BTyXklOdI6nqNsL5LxvT501P8qRq6cdkoo4wxKmfVuq6r0Pd94d+I/DZPRdLkdSM4kNzKyXmnJNy/SyoWr7GKjGLnHr8q77POu+io+C/wDVR1NMhzGgMq+vRltZViVwnZdHZ9WuL58D/EejzjrRhHU09WIVHU2/RLG6OxemB9LOtnHzf4dNAS8OPv8A/HFw8C8Snpyjq6U5Q1K23FY0yLRTG3HR7hfQ46E29Ea9O1fEPIfI5jleY0jrM0NQOjHUwfpIE9w4ew5glr6nc0oGexJ80v2I/wAvXjn3J/F5FhGWtq6mm7d/z4xdqZ3QnGI+WVS85VH4evDzxbnnlfDeb1ovnkMIN/jk7It9XzSv8uAxmn6B8zy3lquxXAHgvJDp0RLJ6jXRtp8qZvI4Ry8P9XUjqaUdSH06kIzjjtMJH7PAfgOl/lz6eXVl9sxg5/fjQZYYclCRAR35qpLuOlipeMuc1XAfjTJ0Z7RV09WBGOWVQ20VVtp067e98OpRLtsUqX2y9fzrhZ4hLa6NNITn90Yvf24oI2c10/DGOlGcUnsSRuLuklQnQrfXU+orNIMfCNXSlIjCCQWI9SUR8sqE66dU11Cw46R8WeHaUuX1dfTjHSlBdSWCJIu9STQ+amSYytOWykPPRYkpAKiO5C6iNMHpZTmyrvNxnMRUeafPQ2pKMoxQS5yEz3IyWTgNw15ryUFg8H5n5s9XTmLCQz09xWBSZ6fkXW1yq8JNffEKqkGo+Zq1Ol4tXN5Py4j8C14w5vS2a25XbOoUDKtsm6wLCVf6S/YQlTGdnQOVZFE2GpGPeT/mHXrY28MOf0J6/La8LdzpTjFg1IlVkQMiIe936cZyU/mZI7ZdE7iYfvT/ALcNOXhtPsP7Zeneji00qEs5R4dznmhqa82teEJmsi3JjH6mS4/DdtUHSuG3NxlGXlfqPqC3DmvR6Z/rwg/+oz5Vny+ty5rcsak4Ri+WQb0Al9B6F1jv3425PVjGTGMrhW6K5kQtqL1Hb630TKJx0Y5RejbHmigL2iLjr04nIbdMHqANdLr+pwvlq1BiUsnb/Uex3OF3iPxjHTPMS1UcxhpyjKAO1lqbvdALy1kOonkil2GgrxLRIukvVFr7JT+q/pxvDRDv19OF3O+ImvL50BImhChRpLZXWLuZ09vTifw7nYu6Go1sZU+wbkT7W/lx838zI3N0elhiqRv4hrIOwLr6pZr7F0fv9uKv/wDUowskfMmSbSa5l+GTBNQr6WNJigJAlo8U1T5LOCSs8tXWcHXtdfvxRZ8rLT80IXK7uTnrXQ79zNNDjjfAj22J8tukkW3V+JkgRg6kJacXYRnv0zEIJulEZG07ebdK5Xd8e8VOHM6zEhthp6dm6EAhGre256tV1VevTjOO6dp6OSNVsV+M+EvJc1q6E1qoyhI/FGQSi+jhr7j6cN/hSJLVNNkJqjpxe+9+jNWMlYejuj1ri+/GfwNzHObU+W62kO2R5d2nLzEXF4lupz1l7cc5n4Tr8s7tTS1dOlpnCUS4t+WUimk7L078dDTon0W7ko0VIVjuGPpR5/zL6e/vXDX4m5nmdfktLTFdPTkagZJzjt2xHHmIqvvcerG1l4/4bOPy+ahALgT1o+aMf/x1ZGKlE5CxHyx/01w9+KeW0nkXm9DdbDfaJuvpKUcU7q/V4F3E6HKDqxb4Lz3/APxcuRiz26RDHpp3DN+0P24YfDg7dTVjGWdR8qVLyxhfteevRqPCH4Y0edOQPkMHSjLVNoQdQWSu75om238NY6+vDz4b5+BpQ0+ZlD5vMSnOJqQlAkG0CO6MQaIu1C7E7XotEeQ/wxuH0329Grc9KMp7PscVT4j8d+TzelB0pTh8u2pEUZSCOEbxDdtw1M9Hiy6s46Ys6hEqxCNt0Y/Er0vF8c457mHW1XW2sd3SxcG8ClrENl0Zbf4XirZiX4m8b1eZ5aWhpxIRkjqSnEXEiZEiypt08sk6FYajWPD/AA7U5dtnukJQ+ULxu2re6t1K98D14b80ahKXmfaS7ej2xZ9TdAZriCHLZcfqZwki675+5+nEZzYygnsl5HVjGmQKhc7tbOuXv0K6/mPGvN6zrCkkj0KC+vUXN36NdPS+IJQcltHvjGOr+n90+mlcnNPs/qnpi+/Ysq3iNlKOk+DeIk4aXMxrbrm3UOm3VPLJ9jd19kbxw/05tSXpXT98ej245/8AAHihDVlyuq3HXfIJX+YRyYx5oR9sxOvUvHJaexnprdOL609H7f0eO3HLlE55Kmc6+MvCY6fOamobIfNjGcpkIslRjLzI7Y3EWqVk5wcINDSkd+iSuWU64z0TP0024L4uX/VPRTU5ZFqenqRlTk+XLTqilb+Ynt1z0agamAUwUEpXLaDdG6TtyAvlz62nNPTKR2gjldLzFdqMIPWtuAb7+ydrEP1eT0tWITqfS4tXnHS7H9fekeEupzJF27lq7pS66iFel0dfT0L5DxDdIHzU3LuFt9bUx3lK3GAiHEZFUecxysdKGvGDcYu0aDp5kwBQyD8uIIAaopcZmf0R/ZeCtTOi3dy3SfW5Zb/XgHS3SjCERZqAe/2M/wDF8eU25SbX2dySSRrLlduk6EtclGJSVt9GKON0peW4rgtL6cM/DvB56j8qMvPOwilmS7VjiIC59s9OGkuW00HZFxQoLnoj2vc9Oq3fFz8F8Ohym35jGE5Yktt/i+XHdeKiykmfK5qJXp4lSRw5HsL+HPg7luViO01NXr8yYL3DafhwpjL34zjzxB+ZJZm6Lfy42V5esnv0Rx16V3feOg5+Nh3Km6K1WoVE/wD8jgepSX7jxtzOhDWiaetpxmMfPpzBikvZ97P19OJoQ3xDpKIfy6/36cSrTbS9BP8Ac4tYgp53koJIc+UiC9qmbbM7aff168aR8IPka3LynLVjKWfmVjfW2NaZEAkDRXVXrfDHnzF3Q4v7pg/fgjThctQyXXfp/b/LgeBKb/0/5QeWhCZRHV1NSiWb3MfN3qmumdrdYOEP/VDnNGe3Rhtfl5SrLkTHdK3dW6wpza/htnzOvp8vLneV5h1I6eprT1YT04NR+dtkLKrX5hJjT1E6ACfl/AISkfLnDXJMap2y8z1lpyd8Vy96ytU8Qbp0OlexR4Jyc9XarKeMfMldKSrbuasduOtpWBo7X5HdK9tBcsdMgJWHvHNVntmugeHfC/ygbGWM2tAURL8vXO5PuS4n574ejKAUy2ysPpbaLunsPbv04bm6Nqzn/OaMZ6syIFVVg1uhuc+tTOimC82cD62jUIsT8PbvIE7eoRX1bfbizeJeFTjUsxLF3e3o0dKI3iwvhZzfKbYUB1Gy8bvKu2r+qBjGHFcI3ZZFb1NEDtXZ9no39v5r3AHBXNn2fveR6+vbrw31dMYxAYMVhVfVWItx7jGRjL5XdZmL5QRZGawH8SHSIqyqxXtuHFtKjNiPmIyiE7d0EnFKJEooxSsXdUHeuvHZfCOejzMYzu3oTgmyZ6npdXXZ+zxyvX0pSwUoEn3O359QMX+XCHmtbX5XVvR1dXRNTDsmm5wWkWrovp2r73xS3RHIvS9/9Qtdnz5CRGtPRJRFajvZ7pID12RO+CnqcIZcr0ZEG38YSGutWpt/rf4mqzoxkapqrJmyiO+TK9yQd0pWuGr+4dMXkQ2ltzygdDvNizFADEKXb17xGWDTNjloWaPKpUY4yfS+ZoOrUehfrbbxJOJGCFN+Wykz6V/f37so6EqZS2xi4k7upf1GfLXmuwax5q3cCymMYllOQvdkt2i+a+vSsZCr4lwb0VUq2DeKTjp6e6eIBnC4/K3iL4X5yHzrmeWUZRGVWKEl9rjFjjNyr7weLaXzNOJ6xLfVTGD0vBxH4Ny78zdIqJ5X39a/l78c8firH3tnRLLyR0PwjkR5jSsi6ZLfKxjTEUcWJe3rtyd+D/G+b09LVlqy1K2R3ty7SJSoLaoitYuUSVYzXdDxJjVLGR3HF0VdUnX+bjpxVPjHxIYuyPWiMG9sa01u29+WXdaS8Gaq1og1bstfiXxdcuXkB8vU5WaF+c3wdoMvM7mMcpk4zjkZ4xravMGp8xiwhKJJ2x8kIptwEfNiNdMhgoM4sLFpdn1WxajI6gf/ABxJBE/2epwPyGpLYEvqhiXudn8yn9eJtZ2u7tjd/X8uKnOaa/LxwkS7On6P7cbZM4xeO79vy4l1ED8w/Na4zTbL+/GMUn4909WG3X0JSjGRWrsjDcp/9vcyiy61Guka6W3xz6Nn1i31xfYvLn8vt6cdt8Q5cnpzhV7opV1msW9sgccp57SN0iI+VwyAmbR9FLHuNYH24nMrjHHw78RaxV6kpgXKOpdi5q5ZMW9/0p4uej45GenYeeiovdw4rq0jXXjnnK6sYkRO1r9ms/tH9G+G2jzPkw3SY6jeO56Eb+/E4vZSWNMt+lq68m6ht22XZ17OXPTtjOeBed8E0iK2CF5pvbcnDRV5xX5cIZ87L+KUg05Rhcv9Wz/25eqPtxty/OzjKbGUJ1uL1fokj8z8DRcCSYoM+th6E4tdC/xnwb5aRlIjBgytuUK9XdERQldMpDt7PCXV5NRbJW7vrW0lKG6hQaJRxTWPYf8AinMfODUn3BwYiKjHNtbu71v8hS8uGpEjt8/ToHljLohmwOnpeKeEKKL9INDk42YipWaMUyrJ0oknQ7mO4PxB4Z8yO1avMU7SsDPo30Dpw1juepGyiVLm89KaML3q+5bxEb5Mbe7lChLOy/b9euLZSrozVlV5LwPWZQNQCpRkom2otlttPsDlG+zZNTl9OMbl5YtP+Y4idGTbUAXFSdpVuZHBxoUHS7Ea+1Ysr9fRx040kylt80bO1dKRi1vu7++Ox14Z5HLsCgokDqWS04TjCeTfNlEIg7ptxsQr6g6r0Hjz5Up6cYx8tswZqEXd5Rc1UDRU61LERfKHzOhvGPkWSsjUiMZ233xatUDXmdpXEHNchqaTPYpGZGUv8zdGcso1KNxlEoEpqT5uhw8ZVsVo85jw6c5sF8scMiOKMUX3quiVj8p48kfSUBQflXrfbg/wjl2olVGR5I4f1qlcyu8rniy+CfC8ta5Tkwh0ELlL1q8FPdG+M5Sk9m0tlH5vl5EXF1S4uT9u/wBR0rPTtwN8M65p8w6k4mpENWUYyvayYyhElhq7eziQ9+Ou6/wboMWJLUivckP7JWeKX4h8Fcxy3zZAa0G8wPPlrdtbpje6jd9LVOJnha2Kpqzm/wAT+E6ENRhp6sJMCMpxjGYQfLGMVnTtoiC1e46XXGcF+ITrmNXTZ6ejOehOMZ6kRHaF6TKrCW1Yzy7omalXHvEpQlHSZbnF/wAls+hNDWuMZdwCR7PR/X+bwRq6wGenR6Y44d4Z/wBROciF6cNTy42S81Vbgu6BenFm5P400tQXXjJl0I7bPv1xh6tdeOjlFnPwstvjPisIadxcQqTfUI03+nG3gfi8p6MJSL3G61pptjj7U17124ofi/xBPWgwhGOlptWRPMmOq+pfT1/UDwDn3TnJ2jtlElCMpROhtydJe9UpI4X9VWU/T0dj5fmYzivp19vX9s/nxSfi7ws09T5h9E2UnrR5WUlTpFz174Mpwy5P4r5aQZlportlH8luKiPX+eeAvHueOY0QzIKkbbBLrpmyPmXPYegnGlUloWMWmVzTlHy96xdnf1/4/wBuCdPV2k7bAxffb39c+n8+6vQ1EEruXXtjqfZv/wAfThhoy8sVQJGfTpUvYzlPtxz0dBPraqOMlNJ+Sfr369vvxFyvP/LyR3RnuG1BJRjHa96QMmcflwJryryplOvu5r/biDWmxx28rn7dfvVZ40mah9p8yzibqtGNnTHni9e/mwdL/IDSMqR6SlWf+6Mjt+HcPpfasjcrzabnG4GhaHr69Cu/aziciLOjJ7UuVH1EwP5dnhJSCkaa1S6n1Qrq2SG9rX7PZfbiaOmpuTzL13deg9Onf9aejwFyHM74xZNSbJZ6yjXT3aMfnwx5fJdUdn7Pp633+/CydBSPNfF5vp27fb3X+XA2pPy3lKP0Mh16u7t+nEvNanmMncfbJ71g9evAvNtS2iiOT7VX3zw0XoVkOrqDGWZD6FnTJ9Msl1iqxxtqaUS2dybtodydB25QQMdcffj0j0kl02Yu67+nr/TiOfPzcFSvvS+v/aV62/euLKXgjQTp6m6pxlhtosrG+6lGxoUQ9MGXjq3h4EIkegAfYx/txyOBKMXrfctI3atFdc9vLWa/E9a5LG2L1Ig/cA4rD0jMInrYX04gnrgo+yfZ/wCT+XHsZeecXvT+SV/M4Tc5zKaY/i057X7W1+uw/b14qkSOYf8AV3ldPS5iGqaRI1YsiWYyjM+vbKDFbikmMl6rnNZx0XxLwaHMx1dLUGUI+Y9pBJjK/YaDPrx7wWhrRw3w7bsOpAiSprGLXFU7ry5HN9OG/LapFgyqxDqbyAkpRjfTK9sNOOvCTwwItViQGOtyJPf/AMUbo6uOG/Icom2UoohtFd4WRrzRhRYnbdmyXnNvI4nQpDjTnYI7j9/fotOL9u98b6TGSqC4te110voetX3y4tby+hqQJG0jnNODpkSOU6VXU/FacHwvUs27sL5bcLnpfr0f37RKL7ZLeTuZOvfP6FYvhxy3M2xet3ui4anKn8rlIO2az3UaalLbF6ST6krs9/U6e3Ehrso02jFDadL20ld7hu+5fTh8bDJEmrC27VkFv7W/nV/n7cZCXlqix39L6DX39P34M58WTPZKnfeECzzRSukiwcYI57cL5xyV03e2SxP1JH7cUaFTNteayKruF3nDX50nXqL6cLdaSakZERi3B9mUut10JRI12vvmiYMmquVEfcqNXf6f/PGstUlRQYuuh1Kf9/1+/En2MTaE9iVVXSJisXeMV16/fHB3LatUJXU98Pb06DwBGPm3fwxk9etqGa/0n954mJW4jKNNrSGe415j7X79OJSGRo6OzXepGfmEvCJYf2Zpsq+GPL6zcw7m49k/+a/I68AanN5USUhyZrp1wVn8vY400ucyYprot4yeh9+JvYy0Fy1rVvy4c+j/APH99tYHzJbj0TPp/S5H7cB/OiHoX3/P/n9eG5OtGIYVF/JK/dr7x4PNoFIJ0uUTTjjMs0GK6n7U/pxvyXhG+VNHVlKWCIdVawZPRye9PuT5SWrIjHyxDql0dDD3S6v0evG/j/iGh/h9M0mMiUnZMzE+XI3NuHzgebC5bri2OUpJshNq6QDq+D6DVcxF7pt8rTdR62o1Tuv0OLR4fqbpMvbjmHOeMTg7IO7U2s3UkpX1VUS2TbLK4qkevFo+BvimHMDCfk1SI0lEwPqiPttWPbd6cdePSZKaLJ4jqbZRkV/C59a2/wD7Ufnwr5mpa2pEya2h8wO27SQfzrUiV7PD7luWKuRat5zXE2ry8ZVuiKWFmS8P7cV5URAdJPlk2voWT70H+3GcQfEPh2rPl5aXLpFaMr9L9Ve9dDpxnGSTAz590tJgQTo1+LNeeuo19Ulk1WCsXxaOWr5Ok15iWoBIz5ZMjplQbEyD1KvhLpzhQ7G9oY7uS8WJ6JlX7nFs8E0NbmYLCW2MdyMmXywhT1ZSiEZbUY7aYyOmSHZ0rRtPlYjrBH6YjDM1wRcbmkkLkL6124G0ORjpzjt/gZ31RkqhExV30yq+3Bc1lpxkOqYcs5G/zPawaCuuDFZtC1tR0w87EJeXayI5vGJdyjtWfXEpKmUW0DwjI09CJFuU6ltuqJRtjGXl7VXp+JrgnEIR1NMCW+YkVTp183qSkemOpjjVVOstp0iSWns1eEvFZz+XAXz5acqkzmOTdNRrba7sLgL7EvRBVPYw3+Y/IhKD10pMfVQlYdswA+9cQasNP5hCsbd28XoxEl12sACPToxd3DCO7ayJTl8vZqTJK7GBBm+Z6Jue3WRxXPEJSgMNyRGtpJ2tKfTgyHpx0P7ETDYG2VEfM6MpSlbdqODpV+y9c8QcjoRlONmZbgWSKDhgReyFsz7cAanMyCO2c41YVOUTFXVdO3T/AG4HhzEohUpBdlSQvs0ND7mevEWMN+SjFiyIjOCblZ+aHdAkG79sHeuPNTmZOhISMT5htqmqB2+bL1K65L4W63N4qqknmkslnkmKPewzm6+/GpzrI2OpI6x272m+ptuu7eG9yvXM2EdaWhpTnABju0YyxKTtXd0t6YDI9PbPnL8uSNLvuUYjW6hbN6093pj0wcKI81NV+bqWH8ctwdXO6wsLPY42dXUoDVmenmlQ+pmhy5PX34KiCw40STyy1tmzJfLlJHakTbvuWVLten24snJQGALHcz/CyQIXjzPXdHp0p4p2hzMt5ufmGajNWNvVLwS9HOa4vXwWy5iUR3ulpIstSe98oIXQFtST75ynBlFC8mdA5HljTgfxbQkvVo7393igc9qbpylHMbnKKP4ZTlNbcHmm/oelcWL4o8bjGBp6csyfMnaJ1z7tGO27iq6uqvRfdJPRv8+KNrpE4J9sXfEHhvzYaco9Y76i0R3m4jutryiu2rp/XX4U8K1J85pa3N0vzCoxKibNKUoyqu7GKGC7aycMPmpFqSO7KKFd3DkLB/I9kePiO3UhPTbISjKdNFCXFrq1ePXa3gsp0Fq0dbjLj2+KvDnZQunp6+h39w/lt9HhvDxCKX32767sbqWDvFc/l68XaI8RiPGcR6cxNw2JYnSuM4ADhWp4Lu8xIiyZ74yvaG2YO6PQojKwvrjChnhPjMo+WLUtl1ElFy9TGW5ObwLW3aMdOUIalR+XuiFBON9Q2pe6Q9gNt2bS7qTS07zEYyJVIpC7abgBmCYrt0sqUFJo6eKY25zn9Wf1rKC7trEC/wAQor2ztltW+plA5gjQRjQfifxL3S5bXqXbY12riTmtW0TEbNgJ5fxIXZQfiKuiwzQ3iGpUHa5cHU64aT79fT9OFbHSItPWE9kzfbv+v8/z4Xc2u/1xjOM2f3/dz8uyCRJtj0ZUbhzVHYz+vfuLzXQvDtGrzhLP3/PhUhg/wnxKUNRQG4N2OajOQHruxGvc9Hh1o/DcuaJT0qIxei5kJ1iqFOaz9VjRnip8pGTOEdNqU57IfdnAPyyn5cdZ+GYR+TEhYMYkRW8CVdYKrt1v8+yEbjZzzlT0UuXwJze3rpC9Bk7ra7EX9enX34pvMSQwxzKhvy/e0yWvbNmOOz/F+vLR5HmJx80ohVyo8yRX8iW474xxxbV09v0qYq/b3/V/biWSKXRoSbNHQnksiMsy9C3sZu6e2ONI6ALllXWNUY6WNiOe5g4105EZeZDBSn+/RMGP58bnNUG0Y/nVZo/s9ulcSoewnU1g9LPMFg/yo+/Gstey+9d/7/br068By18LeMt3fTF3X908Y64hVMasTv6cZIzZPpy81jiN/wAq/v78WjwjnGOmwjNNyMgXNVts6Vf/AAl8U/Re3uMvt2P1/lw35DUjthKW689P0XPXuUnbth4NAQ+lrS3F3Wa/4/b+74bQHreMWArX3G/f+20sNPcEwQMGfVPv/wAe/ThxoqKLgMNOOt56fligierwUqC2SakMdremMe35deA+a1LGIsfRrB+nX7FXnv1k5ma1gru1f/BVGXvX34W1bmmRe/o11KcqNkn7B0K4wCy/DfOs9KMF3a2jEvoM4GI6gCl9kPazsPvDteCJkq5xSLKWmuE2mWNXgvGHsvM462rpS0tSKwnCNslEXFlDmOZCNdQO9XXwfnY85E1dLya0TzQOz6xv6oPp1OjXFoysVqxxyviBoMrlGXLT6Sjk0puE/wD62T3rYtPlRM4E1PEYt/M2w1NqMtsfOU0NhIcoZrr1vjOMxOJSGKMIx8wCx05m7TbPMZgsjeieYI1WNsuBtHnBkoybfJcdx1tG2IyB+oA2hb2JZaG7bpGoxixuIyLy+ZjGUt2dvTIf+Scaw5E0NUlG4w2b0Ysl2pGecD17STLWOkGXRu85KGpc4mxqpGOhdbkuSTGzu+YorjX/ABG4ew1tPeJ5uu2xt7dj2WMhJvaM4wlGt6yi3hCTFO1ebqdk41IYEJR2u27YzfKx25uvquSde/QOFGI5ySrMZ2rV31rpi8nXOLvsBz0wp/e+3f7f88NdaHlp69l/irH37dO3CbxitsY+5XvWHt7f3njBJOQ1turpTAflT+dLHWEG0Ay2+Wj+Ljpfw3r3pMZW/IWkzu8zKMzP8IV0u76PHOvhtJb6+qco6ZWXbD/Mkgf6pFnch24vXha6ctgbd2npyQbTyx05FmUNgnUen4uPSxR/ack+yxc1zUJ6SeXVuqhJ8ztR6SzLp0rLjuvHLOa8JqVDFHNXdW9MHQjn2wZ79MiRnCmp6csZi7ZRraidmiku1Oh2pHieh8h19Sd5nMJbOl2xncGq2m7cnUclnCyimgRdFP1NfbKcCO4LiSlQCSrrneYacOeuK4A04SfM21bnOM0119ctvpjo75/QgTZA1JWLQiWhujXVx5T87tki6+iYusipKnpkqvR69XC3dVzSiyqYsY31r9vt6Oev7cbx29D+mPt/PpxNN2ypcqlfbHXuCMcehjHEbHc5x2p/f+7/AK8DiCzbQ/F7gj3w/nwz8OlcbbWNlfyM+yH7cCbO/p/vh9P7OCeQ0/JLrcpSfUxQfytPd/JaGRadHU8lO2+rfTOaeuM/lXEpLbqRJNMquysVXevpX/1ezwk5DXfOSbiPX+EkPVWqo9Gs8Z4HrMz5bCMo6aDIfLLbW2i8eWIr3D1aMEtUeWjXfC/ezoYaw9vW+/AOrCNDBlKpBqIgh7+XC15Trb34ZtpVgVXpXuBiz1v9cPA2rpxY3t1NSLYRHJ1GWZUuTNrjHBAL9Pwo1dsmUtsjUDtKotL02jU4BjFS9Cx+d5L5Ep6ujE09ULJ7m6Cy9vbcZibaylICVDT1NOSRiyjusiy26ket1K2PV6KPmWSktvHuvzawNxTdXPTRurrdpjFcLiBg9rax4iNMI5T4xjMYc1DTZVQ6lVJrO2T+Xl6+63xnFe8UI6kdupyunqhFqZOUZQxZT8sUcYwepxnB5RN+4aw19StKL5KiSjL8PUDEsErCrvrKjsg81pbdumSjTtr6klmZbKMSNZrETo2r9LbU5iRGEtNwR80QmuCj/wC19VSPMe8bawiS2SJ6sWZEuFMCoyFNgWJFuGC8scnfmLAXK8xGO+JndRGWm2/VjAXj6qw2F9qlZSIo6bpo0xbxVdLzVLnvisBwLPlXewYkYpcZlxxTfqbpD2x3XLc2rULgb8RjHodOsW8+W8ezlo4UZHmog/VUfxAY7l0F9ayduvCXx76fm4xl65Gqw+mb7+a+GmvNyUfTi7R6d6x+Lv2PuKPFYeWldwbZJgpMVfbIn68NEEuizfBfKkNKOfOQluroM9rLr/fb7m89zktPV8ktqRjFozU2UWsVi9x6J04VeFc6xl5WMSUpy8zQDIOxlooD1PXhl4q/MdsJbozN3WLslUi1MlgXEa9sceq2lpHJ4XTQ0j5e7aD3Qyl0Z64x+X58KfGeRNXVlJDqJ3/BEX7Fp77k6OXfhST0iWfOPV+lOpX3P24H1o7VE+7fb/fy1X24X1gRST4V1b2RrbJRlbtr0Y9LyeXoUhRwt8a8E1dDCbhCplsTbWHpecl9t3dx0nWwxj0ZdsPTqVXcXriovoiVzPK79PbqQJ6bSxtaqkUPNdl3d+vE5RDyOEa8qUvPYb/Iaz29ez042043F75rBXRvb+/Q9eOwfEHwlp6/KGlo1pxJfMiwCoyCRbSXGpNnXq3avHJXlnTZRkVOCxke59XXvn3u74hKFDKVksY/2fmd/a+JuVSj3v8Ae6f79eIdj3/v++vG/KvkXrlv9s59j9r9OJ0UTCP8POe4jdqYzXoN4L3U9bwh68WTwbw/5bUV22u5y4ru+hivTPCbwsfmbe19nrj1/L2OLXyl7WqvcUKrV5aj0cyT7i9WgE3YMgN2KpjZTnr7mX+pxpDS1KTfNLfKbKDN/VBkMrMJ2se3E2uR23J8patDX5Vt64qqz68e/wCKjQx2yaCoNgnfFxq79Je13xjEPNZEfqMr19RvO5cHfvLPXhbrxG5EYDLGAc5oJbbwn7OOIPFOalaym1e439QliVdqPLnDePdA5TxTO2IhQp2jkIxN3SNtKYbiD1QGsYa+kBLbGR1w4PvQyOx1b9uvGcbcz9M6jKClhTRV10PKLeBTPfIe8L+QkGpBjGLIWEYfVTEiVPcyGoXuIZyVK2iO7hnIlGMpRN9CmWp1bKVkEitLtzkHrK+FOtuhGEpbZqZkxN1ZvI9UYxKM9LwUy0dWM5M41lQYZqMcQp64glXgHB1stmj2B6/JacoRlHdDy+W6p3VSkut/xH8a8A6sohuZXCPtR7Hd9P7xwy57R3i6lxoEBaYnfAgAhXXCoGRXr/TIjYbVKqyzqZ81t09/N0ycIUItQ399tnR60tdsCmPZLpE4r2vMRiI1TZ37t4x0qu35cOOY5iQSYanljD6SJXlJMacNW3VYqXXiuSPIZevY6hV/rnh4oSTD/CyetqO3zMaPy7OevWWOvS+3F05b5mjTKCTKltb6lNVeRrqWZ9i1Hwb4XGO7U1KqWptY31+XOMax1FNW/Uj9uOhx5neHzk2zraUAIdfZtqnqP349GMKX9nLyHHhUIwJsNrpJvhkGkum+nloPtwN4hoeWNlu1kmc02hWeihxt4Zy/+VAqoxWMT/TFSH/iAe7wV4hZqRkfhCVd681/s/s8DpgsWeHaZ82JENoMva6o/wDdxYIHm27s9THX98/3+dX04ujramzMGRqQfTA19qUv/TXXizx2zI3HGEz0X0R+/An4wGujy6boinehzXqK+v8Ab14pnjXg/L/42DPSlSJb/wDbm4YsogdPNGsmASg4uzNjhuWO/wBQf+6vXD9+vFc+Ktf5emTDdt8xWA2eZt9ZYiHu8bGrlszKH8deGf4fmGRiGtc4ETA+UnEe2UkY6TK6cIvCCyrydT3+m/zCP5rx0r455aGryWomfk1r6cup5BR/OLXth9L5p4ZJJRoKZA+8Xr3+oOn2+/EMkaZXGyweG8nctydSvavv6qBX39MuIjT1kKZyrRGIevaq9X2eB/DtRL2lRu0A9CunR69LxV4rhjpckMzUQuOcdd0ilM4dpxKitkXLaEvokDtKNSglm87J3VBi7GmzODNfSiF+ew2hSSPdvPYaPTp34I1GIhKRDKL06ZxJrOB/8f00dSMoyrT/ABdCLNUwNJ1r1bj0xXAZhXq8tDW3QaXpQxuuzntY0HSj84I+BBAjRGTnFN/a8iqN49FpeGfLclp7pMcbw3I12Nv1ksVXTzZ96feYnLR3znPDbakCObr6XaVjol0K9eMaiteL8lGGnJlVVSRKNxtQasu+g9xrs8e8KPFOf1NWTKIJEIXkjAm0rdnzJhdF+UOgXxnDcV6MkvR/qwjOFkGTpkcS2sxkR6UgNdCyX0WI2x8ksVgAfQ0ZpxC6oI49Dphpa4I1SQQJVO4l42qwYor6He847icQfM2zs7wkFKeY8x26rjNfmPEzdBfMbRiq7pdCXRL3Ms/9yNKUnenhfz+jtCO2tq1W6WFj3QSX0rF7ql4eDOR5aEi4rtW4ZPXcyCPrO5Yc2YzXHniUoRhGNYlJDaiQak7pW3S7s+rT7ig2UvxDdDyQMzNuMkRKenbNqote3A2lykomYpsgTb9JfTXrbVZ64u7qfxUvVb3A00txsDJ2MKZtM5qgK+H9P5nzYxEEhcukY+Zksi7aNNcGK9zi+FJyRHJ0y3eCcpHS0dPTQvTjQSi1vbV+zV9K6W5asenyu4nC7FRHPmq/zort6e9ItDWGdAxJRWJJBLfl9Y9UNx9pYxXFp8KgydjGo/W4y3Rj7lFH+3HoyTWzmG/hsKIZ8uzF4ratv2+n9OItJ3SZya3PkO4dI465yp7+3Ejc3bRtkU/9kVGr/iUj2wfZ491HbiNR/W81nAvsXxze2MBT0anbVRG/519syx9/twVyehWGUk/DB6B+f8jt1401YLFj0GQX1u0Azjv79F73xLyZKRFqkP3evr34LdmZvrxqDVFmOli9HH8+v+yPxW5jpRo1JRTeB+EWBThdyNOK4ea8Sncwid7kZxSfn/scJPEeW2rvnGEWL5xtlZFTobbie60ZODBoBXtXnXmPBdTWne6XI68J7kL1IrpOKEWccBhzi64o3JaCsSN7lIld12h16K1V/wAujT488YNTTly2lI2M4S1SN2UxTddUYg+rKQvqruSlGO+y705wi30Z6bpX17El9McQy9lcZa/BdMW8URtyVTgQDzKnVx0f4Qs2gBdnoPerDu56Uf04p/hHNGyJjcykyheZUxMR7423fS3PrbNElIH1yjnCyxj88/fr3mUNuY0IplSuqUxavNI5JBgo9fTjWPLG1uWOlCkcYtv0KN1XgbOgVpaK56vTcWXVtZdrSVkfxX68aMAmjLzLiK1LGKOj27YQRxwGE009OEDyF4K7WdFKL+4dPTrwI6iVJ05SgS6ERmSaIz65BnIHCWYe22vqXOo4orb2j9WXs3VlX1uyxVfiXiDpifLjZLyrqYY+0pYjkKsxcaOwrMC+M/52oGjpS+WQZZhtiampaypI/TCNNhnUzbtHONY8+yiSjZ5Uzki4vduidlqTVquenGcDkMa83y+6NfKJM4OmrRQnlkV5qJN7ckhbq74g0+Tp04yz8sExisxovJ9NJ06cMOX0tMNptI15irbQu/QpcOc+g3pq8kSSRJsx3I1mi41gkrbdebrxgmjDcSiPmkUSTEBujy7bBWi/v6q/W37IRCWaWe6VOMRQacphxQHaostGTI7360GeitqGaQP14C5pl8xC0zFzW2yunWupnrQ54UJU/iDSIam6JZMUTJuvv7Yv8/tZvwTKtTVh31dGUYOPJKCWEXqbZSl/4ywhXA3xJpI1di3/AF96MH6HW+Eep4hLTqUFHcPb0kZcUJKR72mReL4ZcWmQyovHh/P7vkyrajI6Yy4O70i5+/HR/CtY2wqQDpwnqDXkjtGpPZzR3wvrxxv4U1F1JfMqRTqxu/Ns1N0ti/XuGX/cbb9eOkeBcySCFh11VbvUlurc+pEYlvWTKvpHj05vnBNHL0yycpzZM33W7pcJDtMRIiC4bwJl68b8xqWJGNZWV0V7snA+xad+/EBrT9q7smumehePuj19L4U+K+Jak4BB/wAuw3VtJr+HTJK6k1uukRy3Vxgo70NYx5KetOzT2MCm5D5ukoxsRx3k+xnPDTRlKrmbO2VZD6VVV9uvXvfFB+B/ijd/ioLEnos4R2v1EVIyLvBTa90fxcdB0ZQku0O2Tq+jJ71dd88Ca3/QUD8zzcoyJeWMTywgV8zVmmIrTtidULeloDFVcw7+U1ITxqQJyWqSUZM0Py3GJZBvrh1DRuW9tSWyP+kJZo9VLXq16Y4qnxh4y8toTiMTV1Z6kYrgIs11JSP4Ynlj17e4iK2Eq2vpa2hycv8AERCdwTBKzULYG7ysiUphHO28VEeE3N8zDU1NV0iG2MsR0/oGjAP2FwZUoquKt4/4jPm9YhvlthjL0xV9eq7l6ZknQOGvhUI6ZsKMRj97vPqUZeI5ZLdFIFn5XmXTlX4WUJOMWNW4XEXr/wB19cXvlJSU3aUtNAwyJ9nvYr6qFUFNrxUPAeTGRLWbhDzK0RUqoq42nV/K/Xi66k9tMsuHuqKA5yeZDINv6yKWF6OpVYQLj+ncq8fo/ocaaIL9LWRu6qRfTJIaDL0rthUanMmkbpyu5IOWVyWTVFAbZNtRjGMb6Lxs6m+5ab5X8ZbHdVvX2a7ZY9OFCS6+pM8sb3FMktrqljai12sLRsLI07raFX9L2cHrh6PZu/S7C5SSxBk7nLILv1MX0bMYqm3jZvK4yjG5Z/7otxULymKO3Gswu8Q8MoZaaVtlcDbGNlERI4uNL6KuOvGcM9XVNq2FjmTnq3FPXy9nGXp9XnCUETcrAwObDND0PRuvqehTwUlZrN/nXt698evAd+X6WqtPLmvZxlr8670cZLVc7YyYxj0SO+W2NvTpdhWPp73xmhyXU1Bvbs3VdsnuhFojnq/aj1XgXngNq1lqy3JddOrQ3fa+vXgrTg9ehXRu3pnL1a65bLt4zU5eOptsZHZiKeiqexT0CvzMgMpXxJzECKzfNGV11u8YPzPyHpxSNXT1NViQHJKslUjutvAQu/s+/HVvGvANPVgSD5cu/WUe6CF1lCxQyZvHPvHfB+Y02iCdrC93TBRnIYyNHFYUmSnsvPh/wbzHL8saPz4gS+ZqjphfRlpx1N25EMjGl7g4c+CeKRPLW1kju2/VH8IP4YVVGO19QKdyH/1LltPdzGhzFTdu6GrGSbnrOHn1IB63E7ce+Ac6wlKEAll/iX9CSSEySp3enU49fC4zjSdnJJNHTNfWgnmmMTO3cbWu6R6vs/zzxXPinxZjy+vrRJfMkfI5fs6ZMCepEMxSKebDbHoVwHDxaM83CIdZSl9OU6AzXqVEc+nCT4i8Z+ZoVpjtlL5cJJ1r6tRj0BpgH+szcZHCZYqMXZo7ZVfD9XU5aZOCCCPeO1PNgc9snofn1z4P+I/8TGLG4SY5BswB9sbXr9NvrxyKO16FjZVuU+oxg+nH/KcS+E87PS1EiyNLV+uO0nFGy9sqitHfrn0s5ceVLT6/wo4nep/EWlIlo6Otu1WMmLpm5MfVeYwiLnUml9ruK8r+Luanz8tXV0rjoacdmk96j0QaoX8yzv0Jj4w8vCOsbp6HzNM5iUYyZeah3y2ETbZthCTHpV3u4VPjvydPW0owNXUmu1i+WOnPIrXvT+jkqLy4xT2BWVDwiFRJYpvrdY65/X24ufgHh8tWcZR/1bi6qttyN3UjeazHF/UcD/DPwtra2nFGMdOqJykVKmnbEuTXf8PveC5+E+DnK6UgzOhlOcUJOdvlXBEY1d357XcVxelkG6vzJXDRPKYjZHs+V80ay+clirvvx7omtqQ3SlqSoL10hv22rtAoVowV0t3DuJXmFixkHlltPlk9otxTtOTtLWPrQY3Hc9DWq9bVjKERQlCNW9N0YnmA/ljLQGx0iCKagxdOEqDNeYpKkP1FbcNfhxeOPdDkUKsZY81BPJEbk9TcPW/p6yek+ksgx36ySSvlqKoPSJk7B+fnMaWnKD8yLKNLtvrQriwc9LUuumUAT005XQNqGWPmusG7p1xcrMH2jlCUZyZxZFAQiq4fOXewvEqyLGrsOJZSEjVNSuG2V2xRr8KAtsft14L+vTJRiVKlw12x0H+lfmCw0LZ6knft02KM7WLuYuKkNETbFeqYMebGcF/LOzElTi7i0e9Dg+5XYK4zhQ0VuPNpsjEwjmztWKZHq59Og3wZzepL5cCEownOzex30RY9rLlW6nv19kLlZF+rUe94qK+1WuPf78T8zzUYwN22JHurfmc3TVL9vucYLNp6E5fMucjaRuP0fSkpIxluhdDUnMX0bCOSYhmWWCxGNvRY+zJibtsSqtuuFulz3ztSTCL/AJkdjIiTaTb5ds2V7Zrnf2QI3Z3IauzbKUoeYYRVaTp5W8xyU30pWRTw2hSHlIak4w36mkx1IsaBJX5dyy1G6Mm2hjdI08T6HLmlInAjEd1jF60xidZJpi7qjWYB0uh+e5qPzNI827b8x2ykboSZaYqSzHUydnyxydOIvE+cl8kjHbpR3t1lfqoE33Kco2dXpd5rIzD+Q5X5ZGWobtR07kx7yctNDW7bQpbeO4v8V+EdDWl5Q0tVjuNo7XqsZEdQzm7hXel4ac1upFjAPx/UgBcc4bWXmeiGG+Noaj1+tNpGQZAu7zQoyiybfN6uXU5R6Yrin2Vg+GNcuLPSnE02oGlLFsUzqzkjY4i9uvbis6fwrKSDqyZS8qbHDp4uQT8g+bbQ/V09enGtKiRU/JKK9FtEqUMBQ9P9LdnEGlOGlUr04kJO3FEZK77lfV3NdKHhnklLsXgkVHwv/p4sSWpqkWdG0juS8bl3kTtmr6WFZM1PgNNCcSWgo7YaktNNTaj1whK5NNvbpXFk0OcJMiG+TKN0XtLcbbAlcbdxZ261ZegDGWGW6JV3F/FXonWmzNDwvI3Aq/Nz0U/wcwjHUhDUZacdvkJKW7pO/fG4rZTIl68Z4d4Fy8ZaU4QEZb575Si6ZeNg2SkT2FqgI2DxZNfmJMpBHTIwNqSHbXpKPptdwHXdmrEA5fmoxNkY75xdkJpLYiF6hJWIG6eR3GyhyCUZoPY7pxJddQUhqdYtG4Ru9vTDVTCsjxNLlStuESQWEfl0KscsrbDu29scLuXmRjCU5avlZx04xZO7cxXdGKsiUo727CutNrD/ABHmxbqeWSR+YabVlpMa7hW1clhxmZEkuW1BCypMmFm2cW1qriMYxopFlUb4D5zl9SUGFzibrjFPNCQ7iPc2uGgSvtKLPLW/y3V8m2HzIzG4xC0skvod6q8V3Eh48TlInCenNjUXU+nbKpQbOm6PToGDGXibeyi6DuXJMY/S3cr6meh1vOXrZkHiXS0fmLIkEf3us1Tj19eNuV1d8eu4cWj0+14arFdxz0BdTmmJJiG3zNXT5ajg3Duyd8/erxifV5Gt25xW7osHvm81fUe59uFvM8j5j5epKUksRyd/pFw/bv3zwZzfOTkIMfMMNwSDv9KIxsLH/foNpzlREg+TzEYqRZyMyoBL7J6uMFijWBmkkR+bPVM74Fw04uKewn4cksohHqZwVHX1Nk7YMc15ZxlfpK82D1HPXF8ZwTCHQ1GnL27+3Ani+vKOlqMZSHZLIo5Ef24zjOFHA9HVlHlHbJP8qXRr8IfyxxF4jzM6l55fTLu+/GcZxn0Kgbw9rcmFY374Ovrxa+Q1FW1xLGfd4zjOGRmE8vqO5y9PX7f1eJtTUkuVaFy/c/ljjOM4zEIuX1pbY+Z6Hf24ijqO6eXJLv6JX8j9OM4zgozAvh/Xklsm2U1bbfOGfy4P0NaXzZ+ZzEXPVyfy4zjOMzI95bUXUmKoxLLx0lws5jVk6islxLq30v8Aq/q8ZxnDRAzzXm1pttk6G8gxbD0OG/La0seZw4z0x/y8ZxnB8Eib8xJ+VzJbTLUs+/X9eEgVIDBZ0/X+eeM4ziEv5F10GchryvUN0vpl3f8AT/V/XjSWo7pyt3O4ZXlxfXr1B484zhkAYVcmLmN9Hp69PvxpzE2MNMioecw1i+n7H6cZxnBRgPW5qdavnliMq8zjyPTjOM4zjGP/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data:image/jpeg;base64,/9j/4AAQSkZJRgABAQAAAQABAAD/2wCEAAkGBxMSEhQUExQWFhUXGBsYGBgXGB4cGBseGyAcHBwdIR4ZICggHyAlHRsZITEiJSorLi8uHR8zODMsNyotLisBCgoKDg0OGhAQGywkICQsLCwsLCwsLCwsLCwsLCwsLCwsLCwsLCwsLCwsLCwsLCwsLCwsLCwsLCwsLCwsLCwsLP/AABEIARIAuAMBIgACEQEDEQH/xAAcAAACAgMBAQAAAAAAAAAAAAAEBQMGAAIHAQj/xABAEAEAAgECBAQEBAQFAwMEAwEBAhEhAxIABDFBBSJRYQYTMnFCgZGhUrHR8BQjYsHhB3KCssLxFTNDolNzkiT/xAAaAQADAQEBAQAAAAAAAAAAAAABAgMABAUG/8QAJBEAAgICAwACAQUAAAAAAAAAAAECEQMhEjFBBFFxEyIyYbH/2gAMAwEAAhEDEQA/ALZ8Y8zDTgyinzXl2BGKACizQu0SNd1HqbuK94fy0YxEPNUZUsa8vlcp0a9qvPE/Ox+bJnqWsspXV/pQH2408P1B1tOEiYyjOGYAeZ3fx3YiFmf9Pa8UPVF38R0fm8vGARupX0JXEJCV1yAg9F4J+HOaJ6dMS/sZ4D8O1icYORJSwlIxAsRfTv2XiDltU0tYQkGI0mfU74c1XCNGrRQPjjwp5PnZunGdas3VARHflIx+oSW/2pK9lUp+XSjrxdsYsPm6TCTJ04yzcGXmZFU3W7PRrqH/AFL8N+by8OYBfkSJuxqWxxKnFI7ZdTA5O3J+S1I62jrwgSi6eqSj5YxwsgxCUqzKlzdXd44VLxDwnXY/5TXIkdurKO+DKN7XIeUajm2s4/346V8KeIfM0I/NluY7W0QyYVQ65Trju8c0j4dcNCQzTbt+iPqWJGUqUpAvF57Nk5XldWMTUhGO+elBjqMq0kCtzHMnAu2nrHObNTKSqUaH/iWvpOuRjTuJN4oAu660ys+98eaMoFkYkvejNdcvb7cA+Hcj8s80mSlSQ6+nVwV6+/DHloRiRx0to739+n+/rxeKaWyL+kb/AC7BqNrjpV+uex6d8cRa2lGg2lr7dm8v/dX6PBUP3l/P2D+/vwF4VrHMamoxzGMtsWsLHBWcl3K8fV3q0oRkHPjCGpKGmTkRkwgV55VUI9/qltjfYlxybluWBmx02chjpw2pKM6POXFQkSyj0OO262gRjNY7yMb2EYrJLkHnqNvlrIXWTrxy/wCG9PR1zWZylpx0I6vMbIJe7WlPaRkTFLlQKMsHfiGWRbG6ObeJ+G6mtzZHTjbrzI6TFJRl0jiUFEHr6d+O26OjDTCMCPywjpQ+mzYbc7V81itffjn3wVE1+c5SISi8t87VbjHTik4mzaRk03LT8tZLbe9/0eY+XaEg3vklAi29yluvV9OK/HWrJN3K2Zz1EDo7620DffDHrmvbrfFb5zlF5fXnILlpSY7WKdKKRRqq+/DXmub+Zqad2ECT5YxMtg0Ndau2kONub2S2xlFqSbgIisPNuYrVbiJ365656UvsonSDOX+KNLT09LTYhFgQ04gXUCnL1bqsZvNY4unMeL6OlpzIsL09FmrRGNHl3ScFp69njivi+k0QCfzLkGpGBLbGatVKcapCm+nZcunKeOf5epy0nUIsotrvm7f4t0o2KbqHCd8rwZm49oqscZOkVnxvldXV1tciSrTBlvYwlKo26iMrd2ZeW63GMnGct4Mz0jTdM+ZZKMicHdF6sUl56zcY2imOLN4jq6d6ik6lo/JjtjGSWJcrlHo9i+vasj8rq6ehrcizNT/LjJnUY9JkY48/alydKavBzKab7HkpR32JfC+T5nX1DQ0JDGLKP+ZUSO2MpS3KWBGK8Zxb/E/BjTNSII6jOTXlacAh0sNznq8ZwrW3oTTLzPQnqAGLw+2PV/XhfzXhUSVwv5mnIkTX8RT+6V+vFlNGkcYiH8uJ/CNCMpLmlwfuv58eonSORsj8KiTkoYmR1A90bP1s+8uJ+Z5NldZe7eP1y/314V/CHO79XmNJjTDWnLTv/wDj1JSlH/8Abr7JxcJyAL74919D3/pxCT2OmJ9bxLT0uXmcxG4EUn02o4b3J1uq9+/HCvBOWi62rsZSiLB3dU3Eo2eqA/8Acflx0H401J81p4EIpOEPeN9fWSL7Hb1a78O6C8spD/8AJqPlrdI8pKaPpcY3fZvpxo1djcSy/D+hKWijfl2zL/0yRyZfJKP6Hpw00twoXsnEmMaY+aOS8ICofY418G5mESr3LjDTL6uo0j/PtwTz2oacHUgeaEdwsWgpbrvtPNXfpw77tB/Ivl4rpYJalK1trNt0MbsWpUV1j9uCeR8Z0pRWGrovcXWgP6X7d64ofxD46Qg/4fTPmRt3vmEc3f1TaJtS633BOOYzkyk7bT7fofyxwnOS7Fcvo+ifEuf+Xy89XTd83/Lg6Yz2yl3WF0RisrxXrngP4b8UlpxI6bCBYVODLayKDdCUcNYZGfW74r//AE18elyfJbTSJ72WolpLd0tS36DT8tWFNnDPkYwNoQrSk1AUJQyeS+iNFXiwe98HHJybTNWi/cvK/wCJVbffv3uvbrXFE+J/hmWv4lqQp+XzHh7GGyhJaOto3iUojtxKlBJJ68Wbw7WlAqa+VpZ3GVdMvRr+L7cTeKc7F0NSUHUZbdhKEbkb2MaiyY3JvFLXXr1GWOgHMfhfkzSlrytZRlLTlJMeWcqY5+khHSaclyzVcG6uuyk3tFc10X1/P++/GeGctDY6e0jGooGGNl5oi3m81hjREqBppeHyJSqYBnpd3gA9WnL0p9OOnAqxpM2rsn5OHVfXv2rHE+y53/DGj/ybf/THjTT0Mkexh+5wVy8MSl0uSB7R8h/6b/Pi4WL+ekRG/v8A7fr/AFOKT4tpz1dQlGO0IxgB6R6KnWS2rXV9McW7xNGW3t1+/Y/k/rxHp6D0C5P959uPG+d8huXFeHVhhqyucpqSlqGnSyC1Oge9/wB3wX4jykp6gvV/pX7cP+T5GOnFrqtyk93++h/bqunvIsyA/VNFqNgpEzLMgo632BTyXklOdI6nqNsL5LxvT501P8qRq6cdkoo4wxKmfVuq6r0Pd94d+I/DZPRdLkdSM4kNzKyXmnJNy/SyoWr7GKjGLnHr8q77POu+io+C/wDVR1NMhzGgMq+vRltZViVwnZdHZ9WuL58D/EejzjrRhHU09WIVHU2/RLG6OxemB9LOtnHzf4dNAS8OPv8A/HFw8C8Snpyjq6U5Q1K23FY0yLRTG3HR7hfQ46E29Ea9O1fEPIfI5jleY0jrM0NQOjHUwfpIE9w4ew5glr6nc0oGexJ80v2I/wAvXjn3J/F5FhGWtq6mm7d/z4xdqZ3QnGI+WVS85VH4evDzxbnnlfDeb1ovnkMIN/jk7It9XzSv8uAxmn6B8zy3lquxXAHgvJDp0RLJ6jXRtp8qZvI4Ry8P9XUjqaUdSH06kIzjjtMJH7PAfgOl/lz6eXVl9sxg5/fjQZYYclCRAR35qpLuOlipeMuc1XAfjTJ0Z7RV09WBGOWVQ20VVtp067e98OpRLtsUqX2y9fzrhZ4hLa6NNITn90Yvf24oI2c10/DGOlGcUnsSRuLuklQnQrfXU+orNIMfCNXSlIjCCQWI9SUR8sqE66dU11Cw46R8WeHaUuX1dfTjHSlBdSWCJIu9STQ+amSYytOWykPPRYkpAKiO5C6iNMHpZTmyrvNxnMRUeafPQ2pKMoxQS5yEz3IyWTgNw15ryUFg8H5n5s9XTmLCQz09xWBSZ6fkXW1yq8JNffEKqkGo+Zq1Ol4tXN5Py4j8C14w5vS2a25XbOoUDKtsm6wLCVf6S/YQlTGdnQOVZFE2GpGPeT/mHXrY28MOf0J6/La8LdzpTjFg1IlVkQMiIe936cZyU/mZI7ZdE7iYfvT/ALcNOXhtPsP7Zeneji00qEs5R4dznmhqa82teEJmsi3JjH6mS4/DdtUHSuG3NxlGXlfqPqC3DmvR6Z/rwg/+oz5Vny+ty5rcsak4Ri+WQb0Al9B6F1jv3425PVjGTGMrhW6K5kQtqL1Hb630TKJx0Y5RejbHmigL2iLjr04nIbdMHqANdLr+pwvlq1BiUsnb/Uex3OF3iPxjHTPMS1UcxhpyjKAO1lqbvdALy1kOonkil2GgrxLRIukvVFr7JT+q/pxvDRDv19OF3O+ImvL50BImhChRpLZXWLuZ09vTifw7nYu6Go1sZU+wbkT7W/lx838zI3N0elhiqRv4hrIOwLr6pZr7F0fv9uKv/wDUowskfMmSbSa5l+GTBNQr6WNJigJAlo8U1T5LOCSs8tXWcHXtdfvxRZ8rLT80IXK7uTnrXQ79zNNDjjfAj22J8tukkW3V+JkgRg6kJacXYRnv0zEIJulEZG07ebdK5Xd8e8VOHM6zEhthp6dm6EAhGre256tV1VevTjOO6dp6OSNVsV+M+EvJc1q6E1qoyhI/FGQSi+jhr7j6cN/hSJLVNNkJqjpxe+9+jNWMlYejuj1ri+/GfwNzHObU+W62kO2R5d2nLzEXF4lupz1l7cc5n4Tr8s7tTS1dOlpnCUS4t+WUimk7L078dDTon0W7ko0VIVjuGPpR5/zL6e/vXDX4m5nmdfktLTFdPTkagZJzjt2xHHmIqvvcerG1l4/4bOPy+ahALgT1o+aMf/x1ZGKlE5CxHyx/01w9+KeW0nkXm9DdbDfaJuvpKUcU7q/V4F3E6HKDqxb4Lz3/APxcuRiz26RDHpp3DN+0P24YfDg7dTVjGWdR8qVLyxhfteevRqPCH4Y0edOQPkMHSjLVNoQdQWSu75om238NY6+vDz4b5+BpQ0+ZlD5vMSnOJqQlAkG0CO6MQaIu1C7E7XotEeQ/wxuH0329Grc9KMp7PscVT4j8d+TzelB0pTh8u2pEUZSCOEbxDdtw1M9Hiy6s46Ys6hEqxCNt0Y/Er0vF8c457mHW1XW2sd3SxcG8ClrENl0Zbf4XirZiX4m8b1eZ5aWhpxIRkjqSnEXEiZEiypt08sk6FYajWPD/AA7U5dtnukJQ+ULxu2re6t1K98D14b80ahKXmfaS7ej2xZ9TdAZriCHLZcfqZwki675+5+nEZzYygnsl5HVjGmQKhc7tbOuXv0K6/mPGvN6zrCkkj0KC+vUXN36NdPS+IJQcltHvjGOr+n90+mlcnNPs/qnpi+/Ysq3iNlKOk+DeIk4aXMxrbrm3UOm3VPLJ9jd19kbxw/05tSXpXT98ej245/8AAHihDVlyuq3HXfIJX+YRyYx5oR9sxOvUvHJaexnprdOL609H7f0eO3HLlE55Kmc6+MvCY6fOamobIfNjGcpkIslRjLzI7Y3EWqVk5wcINDSkd+iSuWU64z0TP0024L4uX/VPRTU5ZFqenqRlTk+XLTqilb+Ynt1z0agamAUwUEpXLaDdG6TtyAvlz62nNPTKR2gjldLzFdqMIPWtuAb7+ydrEP1eT0tWITqfS4tXnHS7H9fekeEupzJF27lq7pS66iFel0dfT0L5DxDdIHzU3LuFt9bUx3lK3GAiHEZFUecxysdKGvGDcYu0aDp5kwBQyD8uIIAaopcZmf0R/ZeCtTOi3dy3SfW5Zb/XgHS3SjCERZqAe/2M/wDF8eU25SbX2dySSRrLlduk6EtclGJSVt9GKON0peW4rgtL6cM/DvB56j8qMvPOwilmS7VjiIC59s9OGkuW00HZFxQoLnoj2vc9Oq3fFz8F8Ohym35jGE5Yktt/i+XHdeKiykmfK5qJXp4lSRw5HsL+HPg7luViO01NXr8yYL3DafhwpjL34zjzxB+ZJZm6Lfy42V5esnv0Rx16V3feOg5+Nh3Km6K1WoVE/wD8jgepSX7jxtzOhDWiaetpxmMfPpzBikvZ97P19OJoQ3xDpKIfy6/36cSrTbS9BP8Ac4tYgp53koJIc+UiC9qmbbM7aff168aR8IPka3LynLVjKWfmVjfW2NaZEAkDRXVXrfDHnzF3Q4v7pg/fgjThctQyXXfp/b/LgeBKb/0/5QeWhCZRHV1NSiWb3MfN3qmumdrdYOEP/VDnNGe3Rhtfl5SrLkTHdK3dW6wpza/htnzOvp8vLneV5h1I6eprT1YT04NR+dtkLKrX5hJjT1E6ACfl/AISkfLnDXJMap2y8z1lpyd8Vy96ytU8Qbp0OlexR4Jyc9XarKeMfMldKSrbuasduOtpWBo7X5HdK9tBcsdMgJWHvHNVntmugeHfC/ygbGWM2tAURL8vXO5PuS4n574ejKAUy2ysPpbaLunsPbv04bm6Nqzn/OaMZ6syIFVVg1uhuc+tTOimC82cD62jUIsT8PbvIE7eoRX1bfbizeJeFTjUsxLF3e3o0dKI3iwvhZzfKbYUB1Gy8bvKu2r+qBjGHFcI3ZZFb1NEDtXZ9no39v5r3AHBXNn2fveR6+vbrw31dMYxAYMVhVfVWItx7jGRjL5XdZmL5QRZGawH8SHSIqyqxXtuHFtKjNiPmIyiE7d0EnFKJEooxSsXdUHeuvHZfCOejzMYzu3oTgmyZ6npdXXZ+zxyvX0pSwUoEn3O359QMX+XCHmtbX5XVvR1dXRNTDsmm5wWkWrovp2r73xS3RHIvS9/9Qtdnz5CRGtPRJRFajvZ7pID12RO+CnqcIZcr0ZEG38YSGutWpt/rf4mqzoxkapqrJmyiO+TK9yQd0pWuGr+4dMXkQ2ltzygdDvNizFADEKXb17xGWDTNjloWaPKpUY4yfS+ZoOrUehfrbbxJOJGCFN+Wykz6V/f37so6EqZS2xi4k7upf1GfLXmuwax5q3cCymMYllOQvdkt2i+a+vSsZCr4lwb0VUq2DeKTjp6e6eIBnC4/K3iL4X5yHzrmeWUZRGVWKEl9rjFjjNyr7weLaXzNOJ6xLfVTGD0vBxH4Ny78zdIqJ5X39a/l78c8firH3tnRLLyR0PwjkR5jSsi6ZLfKxjTEUcWJe3rtyd+D/G+b09LVlqy1K2R3ty7SJSoLaoitYuUSVYzXdDxJjVLGR3HF0VdUnX+bjpxVPjHxIYuyPWiMG9sa01u29+WXdaS8Gaq1og1bstfiXxdcuXkB8vU5WaF+c3wdoMvM7mMcpk4zjkZ4xravMGp8xiwhKJJ2x8kIptwEfNiNdMhgoM4sLFpdn1WxajI6gf/ABxJBE/2epwPyGpLYEvqhiXudn8yn9eJtZ2u7tjd/X8uKnOaa/LxwkS7On6P7cbZM4xeO79vy4l1ED8w/Na4zTbL+/GMUn4909WG3X0JSjGRWrsjDcp/9vcyiy61Guka6W3xz6Nn1i31xfYvLn8vt6cdt8Q5cnpzhV7opV1msW9sgccp57SN0iI+VwyAmbR9FLHuNYH24nMrjHHw78RaxV6kpgXKOpdi5q5ZMW9/0p4uej45GenYeeiovdw4rq0jXXjnnK6sYkRO1r9ms/tH9G+G2jzPkw3SY6jeO56Eb+/E4vZSWNMt+lq68m6ht22XZ17OXPTtjOeBed8E0iK2CF5pvbcnDRV5xX5cIZ87L+KUg05Rhcv9Wz/25eqPtxty/OzjKbGUJ1uL1fokj8z8DRcCSYoM+th6E4tdC/xnwb5aRlIjBgytuUK9XdERQldMpDt7PCXV5NRbJW7vrW0lKG6hQaJRxTWPYf8AinMfODUn3BwYiKjHNtbu71v8hS8uGpEjt8/ToHljLohmwOnpeKeEKKL9INDk42YipWaMUyrJ0oknQ7mO4PxB4Z8yO1avMU7SsDPo30Dpw1juepGyiVLm89KaML3q+5bxEb5Mbe7lChLOy/b9euLZSrozVlV5LwPWZQNQCpRkom2otlttPsDlG+zZNTl9OMbl5YtP+Y4idGTbUAXFSdpVuZHBxoUHS7Ea+1Ysr9fRx040kylt80bO1dKRi1vu7++Ox14Z5HLsCgokDqWS04TjCeTfNlEIg7ptxsQr6g6r0Hjz5Up6cYx8tswZqEXd5Rc1UDRU61LERfKHzOhvGPkWSsjUiMZ233xatUDXmdpXEHNchqaTPYpGZGUv8zdGcso1KNxlEoEpqT5uhw8ZVsVo85jw6c5sF8scMiOKMUX3quiVj8p48kfSUBQflXrfbg/wjl2olVGR5I4f1qlcyu8rniy+CfC8ta5Tkwh0ELlL1q8FPdG+M5Sk9m0tlH5vl5EXF1S4uT9u/wBR0rPTtwN8M65p8w6k4mpENWUYyvayYyhElhq7eziQ9+Ou6/wboMWJLUivckP7JWeKX4h8Fcxy3zZAa0G8wPPlrdtbpje6jd9LVOJnha2Kpqzm/wAT+E6ENRhp6sJMCMpxjGYQfLGMVnTtoiC1e46XXGcF+ITrmNXTZ6ejOehOMZ6kRHaF6TKrCW1Yzy7omalXHvEpQlHSZbnF/wAls+hNDWuMZdwCR7PR/X+bwRq6wGenR6Y44d4Z/wBROciF6cNTy42S81Vbgu6BenFm5P400tQXXjJl0I7bPv1xh6tdeOjlFnPwstvjPisIadxcQqTfUI03+nG3gfi8p6MJSL3G61pptjj7U17124ofi/xBPWgwhGOlptWRPMmOq+pfT1/UDwDn3TnJ2jtlElCMpROhtydJe9UpI4X9VWU/T0dj5fmYzivp19vX9s/nxSfi7ws09T5h9E2UnrR5WUlTpFz174Mpwy5P4r5aQZlportlH8luKiPX+eeAvHueOY0QzIKkbbBLrpmyPmXPYegnGlUloWMWmVzTlHy96xdnf1/4/wBuCdPV2k7bAxffb39c+n8+6vQ1EEruXXtjqfZv/wAfThhoy8sVQJGfTpUvYzlPtxz0dBPraqOMlNJ+Sfr369vvxFyvP/LyR3RnuG1BJRjHa96QMmcflwJryryplOvu5r/biDWmxx28rn7dfvVZ40mah9p8yzibqtGNnTHni9e/mwdL/IDSMqR6SlWf+6Mjt+HcPpfasjcrzabnG4GhaHr69Cu/aziciLOjJ7UuVH1EwP5dnhJSCkaa1S6n1Qrq2SG9rX7PZfbiaOmpuTzL13deg9Onf9aejwFyHM74xZNSbJZ6yjXT3aMfnwx5fJdUdn7Pp633+/CydBSPNfF5vp27fb3X+XA2pPy3lKP0Mh16u7t+nEvNanmMncfbJ71g9evAvNtS2iiOT7VX3zw0XoVkOrqDGWZD6FnTJ9Msl1iqxxtqaUS2dybtodydB25QQMdcffj0j0kl02Yu67+nr/TiOfPzcFSvvS+v/aV62/euLKXgjQTp6m6pxlhtosrG+6lGxoUQ9MGXjq3h4EIkegAfYx/txyOBKMXrfctI3atFdc9vLWa/E9a5LG2L1Ig/cA4rD0jMInrYX04gnrgo+yfZ/wCT+XHsZeecXvT+SV/M4Tc5zKaY/i057X7W1+uw/b14qkSOYf8AV3ldPS5iGqaRI1YsiWYyjM+vbKDFbikmMl6rnNZx0XxLwaHMx1dLUGUI+Y9pBJjK/YaDPrx7wWhrRw3w7bsOpAiSprGLXFU7ry5HN9OG/LapFgyqxDqbyAkpRjfTK9sNOOvCTwwItViQGOtyJPf/AMUbo6uOG/Icom2UoohtFd4WRrzRhRYnbdmyXnNvI4nQpDjTnYI7j9/fotOL9u98b6TGSqC4te110voetX3y4tby+hqQJG0jnNODpkSOU6VXU/FacHwvUs27sL5bcLnpfr0f37RKL7ZLeTuZOvfP6FYvhxy3M2xet3ui4anKn8rlIO2az3UaalLbF6ST6krs9/U6e3Ehrso02jFDadL20ld7hu+5fTh8bDJEmrC27VkFv7W/nV/n7cZCXlqix39L6DX39P34M58WTPZKnfeECzzRSukiwcYI57cL5xyV03e2SxP1JH7cUaFTNteayKruF3nDX50nXqL6cLdaSakZERi3B9mUut10JRI12vvmiYMmquVEfcqNXf6f/PGstUlRQYuuh1Kf9/1+/En2MTaE9iVVXSJisXeMV16/fHB3LatUJXU98Pb06DwBGPm3fwxk9etqGa/0n954mJW4jKNNrSGe415j7X79OJSGRo6OzXepGfmEvCJYf2Zpsq+GPL6zcw7m49k/+a/I68AanN5USUhyZrp1wVn8vY400ucyYprot4yeh9+JvYy0Fy1rVvy4c+j/APH99tYHzJbj0TPp/S5H7cB/OiHoX3/P/n9eG5OtGIYVF/JK/dr7x4PNoFIJ0uUTTjjMs0GK6n7U/pxvyXhG+VNHVlKWCIdVawZPRye9PuT5SWrIjHyxDql0dDD3S6v0evG/j/iGh/h9M0mMiUnZMzE+XI3NuHzgebC5bri2OUpJshNq6QDq+D6DVcxF7pt8rTdR62o1Tuv0OLR4fqbpMvbjmHOeMTg7IO7U2s3UkpX1VUS2TbLK4qkevFo+BvimHMDCfk1SI0lEwPqiPttWPbd6cdePSZKaLJ4jqbZRkV/C59a2/wD7Ufnwr5mpa2pEya2h8wO27SQfzrUiV7PD7luWKuRat5zXE2ry8ZVuiKWFmS8P7cV5URAdJPlk2voWT70H+3GcQfEPh2rPl5aXLpFaMr9L9Ve9dDpxnGSTAz590tJgQTo1+LNeeuo19Ulk1WCsXxaOWr5Ok15iWoBIz5ZMjplQbEyD1KvhLpzhQ7G9oY7uS8WJ6JlX7nFs8E0NbmYLCW2MdyMmXywhT1ZSiEZbUY7aYyOmSHZ0rRtPlYjrBH6YjDM1wRcbmkkLkL6124G0ORjpzjt/gZ31RkqhExV30yq+3Bc1lpxkOqYcs5G/zPawaCuuDFZtC1tR0w87EJeXayI5vGJdyjtWfXEpKmUW0DwjI09CJFuU6ltuqJRtjGXl7VXp+JrgnEIR1NMCW+YkVTp183qSkemOpjjVVOstp0iSWns1eEvFZz+XAXz5acqkzmOTdNRrba7sLgL7EvRBVPYw3+Y/IhKD10pMfVQlYdswA+9cQasNP5hCsbd28XoxEl12sACPToxd3DCO7ayJTl8vZqTJK7GBBm+Z6Jue3WRxXPEJSgMNyRGtpJ2tKfTgyHpx0P7ETDYG2VEfM6MpSlbdqODpV+y9c8QcjoRlONmZbgWSKDhgReyFsz7cAanMyCO2c41YVOUTFXVdO3T/AG4HhzEohUpBdlSQvs0ND7mevEWMN+SjFiyIjOCblZ+aHdAkG79sHeuPNTmZOhISMT5htqmqB2+bL1K65L4W63N4qqknmkslnkmKPewzm6+/GpzrI2OpI6x272m+ptuu7eG9yvXM2EdaWhpTnABju0YyxKTtXd0t6YDI9PbPnL8uSNLvuUYjW6hbN6093pj0wcKI81NV+bqWH8ctwdXO6wsLPY42dXUoDVmenmlQ+pmhy5PX34KiCw40STyy1tmzJfLlJHakTbvuWVLten24snJQGALHcz/CyQIXjzPXdHp0p4p2hzMt5ufmGajNWNvVLwS9HOa4vXwWy5iUR3ulpIstSe98oIXQFtST75ynBlFC8mdA5HljTgfxbQkvVo7393igc9qbpylHMbnKKP4ZTlNbcHmm/oelcWL4o8bjGBp6csyfMnaJ1z7tGO27iq6uqvRfdJPRv8+KNrpE4J9sXfEHhvzYaco9Y76i0R3m4jutryiu2rp/XX4U8K1J85pa3N0vzCoxKibNKUoyqu7GKGC7aycMPmpFqSO7KKFd3DkLB/I9kePiO3UhPTbISjKdNFCXFrq1ePXa3gsp0Fq0dbjLj2+KvDnZQunp6+h39w/lt9HhvDxCKX32767sbqWDvFc/l68XaI8RiPGcR6cxNw2JYnSuM4ADhWp4Lu8xIiyZ74yvaG2YO6PQojKwvrjChnhPjMo+WLUtl1ElFy9TGW5ObwLW3aMdOUIalR+XuiFBON9Q2pe6Q9gNt2bS7qTS07zEYyJVIpC7abgBmCYrt0sqUFJo6eKY25zn9Wf1rKC7trEC/wAQor2ztltW+plA5gjQRjQfifxL3S5bXqXbY12riTmtW0TEbNgJ5fxIXZQfiKuiwzQ3iGpUHa5cHU64aT79fT9OFbHSItPWE9kzfbv+v8/z4Xc2u/1xjOM2f3/dz8uyCRJtj0ZUbhzVHYz+vfuLzXQvDtGrzhLP3/PhUhg/wnxKUNRQG4N2OajOQHruxGvc9Hh1o/DcuaJT0qIxei5kJ1iqFOaz9VjRnip8pGTOEdNqU57IfdnAPyyn5cdZ+GYR+TEhYMYkRW8CVdYKrt1v8+yEbjZzzlT0UuXwJze3rpC9Bk7ra7EX9enX34pvMSQwxzKhvy/e0yWvbNmOOz/F+vLR5HmJx80ohVyo8yRX8iW474xxxbV09v0qYq/b3/V/biWSKXRoSbNHQnksiMsy9C3sZu6e2ONI6ALllXWNUY6WNiOe5g4105EZeZDBSn+/RMGP58bnNUG0Y/nVZo/s9ulcSoewnU1g9LPMFg/yo+/Gstey+9d/7/br068By18LeMt3fTF3X908Y64hVMasTv6cZIzZPpy81jiN/wAq/v78WjwjnGOmwjNNyMgXNVts6Vf/AAl8U/Re3uMvt2P1/lw35DUjthKW689P0XPXuUnbth4NAQ+lrS3F3Wa/4/b+74bQHreMWArX3G/f+20sNPcEwQMGfVPv/wAe/ThxoqKLgMNOOt56fligierwUqC2SakMdremMe35deA+a1LGIsfRrB+nX7FXnv1k5ma1gru1f/BVGXvX34W1bmmRe/o11KcqNkn7B0K4wCy/DfOs9KMF3a2jEvoM4GI6gCl9kPazsPvDteCJkq5xSLKWmuE2mWNXgvGHsvM462rpS0tSKwnCNslEXFlDmOZCNdQO9XXwfnY85E1dLya0TzQOz6xv6oPp1OjXFoysVqxxyviBoMrlGXLT6Sjk0puE/wD62T3rYtPlRM4E1PEYt/M2w1NqMtsfOU0NhIcoZrr1vjOMxOJSGKMIx8wCx05m7TbPMZgsjeieYI1WNsuBtHnBkoybfJcdx1tG2IyB+oA2hb2JZaG7bpGoxixuIyLy+ZjGUt2dvTIf+Scaw5E0NUlG4w2b0Ysl2pGecD17STLWOkGXRu85KGpc4mxqpGOhdbkuSTGzu+YorjX/ABG4ew1tPeJ5uu2xt7dj2WMhJvaM4wlGt6yi3hCTFO1ebqdk41IYEJR2u27YzfKx25uvquSde/QOFGI5ySrMZ2rV31rpi8nXOLvsBz0wp/e+3f7f88NdaHlp69l/irH37dO3CbxitsY+5XvWHt7f3njBJOQ1turpTAflT+dLHWEG0Ay2+Wj+Ljpfw3r3pMZW/IWkzu8zKMzP8IV0u76PHOvhtJb6+qco6ZWXbD/Mkgf6pFnch24vXha6ctgbd2npyQbTyx05FmUNgnUen4uPSxR/ack+yxc1zUJ6SeXVuqhJ8ztR6SzLp0rLjuvHLOa8JqVDFHNXdW9MHQjn2wZ79MiRnCmp6csZi7ZRraidmiku1Oh2pHieh8h19Sd5nMJbOl2xncGq2m7cnUclnCyimgRdFP1NfbKcCO4LiSlQCSrrneYacOeuK4A04SfM21bnOM0119ctvpjo75/QgTZA1JWLQiWhujXVx5T87tki6+iYusipKnpkqvR69XC3dVzSiyqYsY31r9vt6Oev7cbx29D+mPt/PpxNN2ypcqlfbHXuCMcehjHEbHc5x2p/f+7/AK8DiCzbQ/F7gj3w/nwz8OlcbbWNlfyM+yH7cCbO/p/vh9P7OCeQ0/JLrcpSfUxQfytPd/JaGRadHU8lO2+rfTOaeuM/lXEpLbqRJNMquysVXevpX/1ezwk5DXfOSbiPX+EkPVWqo9Gs8Z4HrMz5bCMo6aDIfLLbW2i8eWIr3D1aMEtUeWjXfC/ezoYaw9vW+/AOrCNDBlKpBqIgh7+XC15Trb34ZtpVgVXpXuBiz1v9cPA2rpxY3t1NSLYRHJ1GWZUuTNrjHBAL9Pwo1dsmUtsjUDtKotL02jU4BjFS9Cx+d5L5Ep6ujE09ULJ7m6Cy9vbcZibaylICVDT1NOSRiyjusiy26ket1K2PV6KPmWSktvHuvzawNxTdXPTRurrdpjFcLiBg9rax4iNMI5T4xjMYc1DTZVQ6lVJrO2T+Xl6+63xnFe8UI6kdupyunqhFqZOUZQxZT8sUcYwepxnB5RN+4aw19StKL5KiSjL8PUDEsErCrvrKjsg81pbdumSjTtr6klmZbKMSNZrETo2r9LbU5iRGEtNwR80QmuCj/wC19VSPMe8bawiS2SJ6sWZEuFMCoyFNgWJFuGC8scnfmLAXK8xGO+JndRGWm2/VjAXj6qw2F9qlZSIo6bpo0xbxVdLzVLnvisBwLPlXewYkYpcZlxxTfqbpD2x3XLc2rULgb8RjHodOsW8+W8ezlo4UZHmog/VUfxAY7l0F9ayduvCXx76fm4xl65Gqw+mb7+a+GmvNyUfTi7R6d6x+Lv2PuKPFYeWldwbZJgpMVfbIn68NEEuizfBfKkNKOfOQluroM9rLr/fb7m89zktPV8ktqRjFozU2UWsVi9x6J04VeFc6xl5WMSUpy8zQDIOxlooD1PXhl4q/MdsJbozN3WLslUi1MlgXEa9sceq2lpHJ4XTQ0j5e7aD3Qyl0Z64x+X58KfGeRNXVlJDqJ3/BEX7Fp77k6OXfhST0iWfOPV+lOpX3P24H1o7VE+7fb/fy1X24X1gRST4V1b2RrbJRlbtr0Y9LyeXoUhRwt8a8E1dDCbhCplsTbWHpecl9t3dx0nWwxj0ZdsPTqVXcXriovoiVzPK79PbqQJ6bSxtaqkUPNdl3d+vE5RDyOEa8qUvPYb/Iaz29ez042043F75rBXRvb+/Q9eOwfEHwlp6/KGlo1pxJfMiwCoyCRbSXGpNnXq3avHJXlnTZRkVOCxke59XXvn3u74hKFDKVksY/2fmd/a+JuVSj3v8Ae6f79eIdj3/v++vG/KvkXrlv9s59j9r9OJ0UTCP8POe4jdqYzXoN4L3U9bwh68WTwbw/5bUV22u5y4ru+hivTPCbwsfmbe19nrj1/L2OLXyl7WqvcUKrV5aj0cyT7i9WgE3YMgN2KpjZTnr7mX+pxpDS1KTfNLfKbKDN/VBkMrMJ2se3E2uR23J8patDX5Vt64qqz68e/wCKjQx2yaCoNgnfFxq79Je13xjEPNZEfqMr19RvO5cHfvLPXhbrxG5EYDLGAc5oJbbwn7OOIPFOalaym1e439QliVdqPLnDePdA5TxTO2IhQp2jkIxN3SNtKYbiD1QGsYa+kBLbGR1w4PvQyOx1b9uvGcbcz9M6jKClhTRV10PKLeBTPfIe8L+QkGpBjGLIWEYfVTEiVPcyGoXuIZyVK2iO7hnIlGMpRN9CmWp1bKVkEitLtzkHrK+FOtuhGEpbZqZkxN1ZvI9UYxKM9LwUy0dWM5M41lQYZqMcQp64glXgHB1stmj2B6/JacoRlHdDy+W6p3VSkut/xH8a8A6sohuZXCPtR7Hd9P7xwy57R3i6lxoEBaYnfAgAhXXCoGRXr/TIjYbVKqyzqZ81t09/N0ycIUItQ399tnR60tdsCmPZLpE4r2vMRiI1TZ37t4x0qu35cOOY5iQSYanljD6SJXlJMacNW3VYqXXiuSPIZevY6hV/rnh4oSTD/CyetqO3zMaPy7OevWWOvS+3F05b5mjTKCTKltb6lNVeRrqWZ9i1Hwb4XGO7U1KqWptY31+XOMax1FNW/Uj9uOhx5neHzk2zraUAIdfZtqnqP349GMKX9nLyHHhUIwJsNrpJvhkGkum+nloPtwN4hoeWNlu1kmc02hWeihxt4Zy/+VAqoxWMT/TFSH/iAe7wV4hZqRkfhCVd681/s/s8DpgsWeHaZ82JENoMva6o/wDdxYIHm27s9THX98/3+dX04ujramzMGRqQfTA19qUv/TXXizx2zI3HGEz0X0R+/An4wGujy6boinehzXqK+v8Ab14pnjXg/L/42DPSlSJb/wDbm4YsogdPNGsmASg4uzNjhuWO/wBQf+6vXD9+vFc+Ktf5emTDdt8xWA2eZt9ZYiHu8bGrlszKH8deGf4fmGRiGtc4ETA+UnEe2UkY6TK6cIvCCyrydT3+m/zCP5rx0r455aGryWomfk1r6cup5BR/OLXth9L5p4ZJJRoKZA+8Xr3+oOn2+/EMkaZXGyweG8nctydSvavv6qBX39MuIjT1kKZyrRGIevaq9X2eB/DtRL2lRu0A9CunR69LxV4rhjpckMzUQuOcdd0ilM4dpxKitkXLaEvokDtKNSglm87J3VBi7GmzODNfSiF+ew2hSSPdvPYaPTp34I1GIhKRDKL06ZxJrOB/8f00dSMoyrT/ABdCLNUwNJ1r1bj0xXAZhXq8tDW3QaXpQxuuzntY0HSj84I+BBAjRGTnFN/a8iqN49FpeGfLclp7pMcbw3I12Nv1ksVXTzZ96feYnLR3znPDbakCObr6XaVjol0K9eMaiteL8lGGnJlVVSRKNxtQasu+g9xrs8e8KPFOf1NWTKIJEIXkjAm0rdnzJhdF+UOgXxnDcV6MkvR/qwjOFkGTpkcS2sxkR6UgNdCyX0WI2x8ksVgAfQ0ZpxC6oI49Dphpa4I1SQQJVO4l42qwYor6He847icQfM2zs7wkFKeY8x26rjNfmPEzdBfMbRiq7pdCXRL3Ms/9yNKUnenhfz+jtCO2tq1W6WFj3QSX0rF7ql4eDOR5aEi4rtW4ZPXcyCPrO5Yc2YzXHniUoRhGNYlJDaiQak7pW3S7s+rT7ig2UvxDdDyQMzNuMkRKenbNqote3A2lykomYpsgTb9JfTXrbVZ64u7qfxUvVb3A00txsDJ2MKZtM5qgK+H9P5nzYxEEhcukY+Zksi7aNNcGK9zi+FJyRHJ0y3eCcpHS0dPTQvTjQSi1vbV+zV9K6W5asenyu4nC7FRHPmq/zort6e9ItDWGdAxJRWJJBLfl9Y9UNx9pYxXFp8KgydjGo/W4y3Rj7lFH+3HoyTWzmG/hsKIZ8uzF4ratv2+n9OItJ3SZya3PkO4dI465yp7+3Ejc3bRtkU/9kVGr/iUj2wfZ491HbiNR/W81nAvsXxze2MBT0anbVRG/519syx9/twVyehWGUk/DB6B+f8jt1401YLFj0GQX1u0Azjv79F73xLyZKRFqkP3evr34LdmZvrxqDVFmOli9HH8+v+yPxW5jpRo1JRTeB+EWBThdyNOK4ea8Sncwid7kZxSfn/scJPEeW2rvnGEWL5xtlZFTobbie60ZODBoBXtXnXmPBdTWne6XI68J7kL1IrpOKEWccBhzi64o3JaCsSN7lIld12h16K1V/wAujT488YNTTly2lI2M4S1SN2UxTddUYg+rKQvqruSlGO+y705wi30Z6bpX17El9McQy9lcZa/BdMW8URtyVTgQDzKnVx0f4Qs2gBdnoPerDu56Uf04p/hHNGyJjcykyheZUxMR7423fS3PrbNElIH1yjnCyxj88/fr3mUNuY0IplSuqUxavNI5JBgo9fTjWPLG1uWOlCkcYtv0KN1XgbOgVpaK56vTcWXVtZdrSVkfxX68aMAmjLzLiK1LGKOj27YQRxwGE009OEDyF4K7WdFKL+4dPTrwI6iVJ05SgS6ERmSaIz65BnIHCWYe22vqXOo4orb2j9WXs3VlX1uyxVfiXiDpifLjZLyrqYY+0pYjkKsxcaOwrMC+M/52oGjpS+WQZZhtiampaypI/TCNNhnUzbtHONY8+yiSjZ5Uzki4vduidlqTVquenGcDkMa83y+6NfKJM4OmrRQnlkV5qJN7ckhbq74g0+Tp04yz8sExisxovJ9NJ06cMOX0tMNptI15irbQu/QpcOc+g3pq8kSSRJsx3I1mi41gkrbdebrxgmjDcSiPmkUSTEBujy7bBWi/v6q/W37IRCWaWe6VOMRQacphxQHaostGTI7360GeitqGaQP14C5pl8xC0zFzW2yunWupnrQ54UJU/iDSIam6JZMUTJuvv7Yv8/tZvwTKtTVh31dGUYOPJKCWEXqbZSl/4ywhXA3xJpI1di3/AF96MH6HW+Eep4hLTqUFHcPb0kZcUJKR72mReL4ZcWmQyovHh/P7vkyrajI6Yy4O70i5+/HR/CtY2wqQDpwnqDXkjtGpPZzR3wvrxxv4U1F1JfMqRTqxu/Ns1N0ti/XuGX/cbb9eOkeBcySCFh11VbvUlurc+pEYlvWTKvpHj05vnBNHL0yycpzZM33W7pcJDtMRIiC4bwJl68b8xqWJGNZWV0V7snA+xad+/EBrT9q7smumehePuj19L4U+K+Jak4BB/wAuw3VtJr+HTJK6k1uukRy3Vxgo70NYx5KetOzT2MCm5D5ukoxsRx3k+xnPDTRlKrmbO2VZD6VVV9uvXvfFB+B/ijd/ioLEnos4R2v1EVIyLvBTa90fxcdB0ZQku0O2Tq+jJ71dd88Ca3/QUD8zzcoyJeWMTywgV8zVmmIrTtidULeloDFVcw7+U1ITxqQJyWqSUZM0Py3GJZBvrh1DRuW9tSWyP+kJZo9VLXq16Y4qnxh4y8toTiMTV1Z6kYrgIs11JSP4Ynlj17e4iK2Eq2vpa2hycv8AERCdwTBKzULYG7ysiUphHO28VEeE3N8zDU1NV0iG2MsR0/oGjAP2FwZUoquKt4/4jPm9YhvlthjL0xV9eq7l6ZknQOGvhUI6ZsKMRj97vPqUZeI5ZLdFIFn5XmXTlX4WUJOMWNW4XEXr/wB19cXvlJSU3aUtNAwyJ9nvYr6qFUFNrxUPAeTGRLWbhDzK0RUqoq42nV/K/Xi66k9tMsuHuqKA5yeZDINv6yKWF6OpVYQLj+ncq8fo/ocaaIL9LWRu6qRfTJIaDL0rthUanMmkbpyu5IOWVyWTVFAbZNtRjGMb6Lxs6m+5ab5X8ZbHdVvX2a7ZY9OFCS6+pM8sb3FMktrqljai12sLRsLI07raFX9L2cHrh6PZu/S7C5SSxBk7nLILv1MX0bMYqm3jZvK4yjG5Z/7otxULymKO3Gswu8Q8MoZaaVtlcDbGNlERI4uNL6KuOvGcM9XVNq2FjmTnq3FPXy9nGXp9XnCUETcrAwObDND0PRuvqehTwUlZrN/nXt698evAd+X6WqtPLmvZxlr8670cZLVc7YyYxj0SO+W2NvTpdhWPp73xmhyXU1Bvbs3VdsnuhFojnq/aj1XgXngNq1lqy3JddOrQ3fa+vXgrTg9ehXRu3pnL1a65bLt4zU5eOptsZHZiKeiqexT0CvzMgMpXxJzECKzfNGV11u8YPzPyHpxSNXT1NViQHJKslUjutvAQu/s+/HVvGvANPVgSD5cu/WUe6CF1lCxQyZvHPvHfB+Y02iCdrC93TBRnIYyNHFYUmSnsvPh/wbzHL8saPz4gS+ZqjphfRlpx1N25EMjGl7g4c+CeKRPLW1kju2/VH8IP4YVVGO19QKdyH/1LltPdzGhzFTdu6GrGSbnrOHn1IB63E7ce+Ac6wlKEAll/iX9CSSEySp3enU49fC4zjSdnJJNHTNfWgnmmMTO3cbWu6R6vs/zzxXPinxZjy+vrRJfMkfI5fs6ZMCepEMxSKebDbHoVwHDxaM83CIdZSl9OU6AzXqVEc+nCT4i8Z+ZoVpjtlL5cJJ1r6tRj0BpgH+szcZHCZYqMXZo7ZVfD9XU5aZOCCCPeO1PNgc9snofn1z4P+I/8TGLG4SY5BswB9sbXr9NvrxyKO16FjZVuU+oxg+nH/KcS+E87PS1EiyNLV+uO0nFGy9sqitHfrn0s5ceVLT6/wo4nep/EWlIlo6Otu1WMmLpm5MfVeYwiLnUml9ruK8r+Luanz8tXV0rjoacdmk96j0QaoX8yzv0Jj4w8vCOsbp6HzNM5iUYyZeah3y2ETbZthCTHpV3u4VPjvydPW0owNXUmu1i+WOnPIrXvT+jkqLy4xT2BWVDwiFRJYpvrdY65/X24ufgHh8tWcZR/1bi6qttyN3UjeazHF/UcD/DPwtra2nFGMdOqJykVKmnbEuTXf8PveC5+E+DnK6UgzOhlOcUJOdvlXBEY1d357XcVxelkG6vzJXDRPKYjZHs+V80ay+clirvvx7omtqQ3SlqSoL10hv22rtAoVowV0t3DuJXmFixkHlltPlk9otxTtOTtLWPrQY3Hc9DWq9bVjKERQlCNW9N0YnmA/ljLQGx0iCKagxdOEqDNeYpKkP1FbcNfhxeOPdDkUKsZY81BPJEbk9TcPW/p6yek+ksgx36ySSvlqKoPSJk7B+fnMaWnKD8yLKNLtvrQriwc9LUuumUAT005XQNqGWPmusG7p1xcrMH2jlCUZyZxZFAQiq4fOXewvEqyLGrsOJZSEjVNSuG2V2xRr8KAtsft14L+vTJRiVKlw12x0H+lfmCw0LZ6knft02KM7WLuYuKkNETbFeqYMebGcF/LOzElTi7i0e9Dg+5XYK4zhQ0VuPNpsjEwjmztWKZHq59Og3wZzepL5cCEownOzex30RY9rLlW6nv19kLlZF+rUe94qK+1WuPf78T8zzUYwN22JHurfmc3TVL9vucYLNp6E5fMucjaRuP0fSkpIxluhdDUnMX0bCOSYhmWWCxGNvRY+zJibtsSqtuuFulz3ztSTCL/AJkdjIiTaTb5ds2V7Zrnf2QI3Z3IauzbKUoeYYRVaTp5W8xyU30pWRTw2hSHlIak4w36mkx1IsaBJX5dyy1G6Mm2hjdI08T6HLmlInAjEd1jF60xidZJpi7qjWYB0uh+e5qPzNI827b8x2ykboSZaYqSzHUydnyxydOIvE+cl8kjHbpR3t1lfqoE33Kco2dXpd5rIzD+Q5X5ZGWobtR07kx7yctNDW7bQpbeO4v8V+EdDWl5Q0tVjuNo7XqsZEdQzm7hXel4ac1upFjAPx/UgBcc4bWXmeiGG+Noaj1+tNpGQZAu7zQoyiybfN6uXU5R6Yrin2Vg+GNcuLPSnE02oGlLFsUzqzkjY4i9uvbis6fwrKSDqyZS8qbHDp4uQT8g+bbQ/V09enGtKiRU/JKK9FtEqUMBQ9P9LdnEGlOGlUr04kJO3FEZK77lfV3NdKHhnklLsXgkVHwv/p4sSWpqkWdG0juS8bl3kTtmr6WFZM1PgNNCcSWgo7YaktNNTaj1whK5NNvbpXFk0OcJMiG+TKN0XtLcbbAlcbdxZ261ZegDGWGW6JV3F/FXonWmzNDwvI3Aq/Nz0U/wcwjHUhDUZacdvkJKW7pO/fG4rZTIl68Z4d4Fy8ZaU4QEZb575Si6ZeNg2SkT2FqgI2DxZNfmJMpBHTIwNqSHbXpKPptdwHXdmrEA5fmoxNkY75xdkJpLYiF6hJWIG6eR3GyhyCUZoPY7pxJddQUhqdYtG4Ru9vTDVTCsjxNLlStuESQWEfl0KscsrbDu29scLuXmRjCU5avlZx04xZO7cxXdGKsiUo727CutNrD/ABHmxbqeWSR+YabVlpMa7hW1clhxmZEkuW1BCypMmFm2cW1qriMYxopFlUb4D5zl9SUGFzibrjFPNCQ7iPc2uGgSvtKLPLW/y3V8m2HzIzG4xC0skvod6q8V3Eh48TlInCenNjUXU+nbKpQbOm6PToGDGXibeyi6DuXJMY/S3cr6meh1vOXrZkHiXS0fmLIkEf3us1Tj19eNuV1d8eu4cWj0+14arFdxz0BdTmmJJiG3zNXT5ajg3Duyd8/erxifV5Gt25xW7osHvm81fUe59uFvM8j5j5epKUksRyd/pFw/bv3zwZzfOTkIMfMMNwSDv9KIxsLH/foNpzlREg+TzEYqRZyMyoBL7J6uMFijWBmkkR+bPVM74Fw04uKewn4cksohHqZwVHX1Nk7YMc15ZxlfpK82D1HPXF8ZwTCHQ1GnL27+3Ani+vKOlqMZSHZLIo5Ef24zjOFHA9HVlHlHbJP8qXRr8IfyxxF4jzM6l55fTLu+/GcZxn0Kgbw9rcmFY374Ovrxa+Q1FW1xLGfd4zjOGRmE8vqO5y9PX7f1eJtTUkuVaFy/c/ljjOM4zEIuX1pbY+Z6Hf24ijqO6eXJLv6JX8j9OM4zgozAvh/Xklsm2U1bbfOGfy4P0NaXzZ+ZzEXPVyfy4zjOMzI95bUXUmKoxLLx0lws5jVk6islxLq30v8Aq/q8ZxnDRAzzXm1pttk6G8gxbD0OG/La0seZw4z0x/y8ZxnB8Eib8xJ+VzJbTLUs+/X9eEgVIDBZ0/X+eeM4ziEv5F10GchryvUN0vpl3f8AT/V/XjSWo7pyt3O4ZXlxfXr1B484zhkAYVcmLmN9Hp69PvxpzE2MNMioecw1i+n7H6cZxnBRgPW5qdavnliMq8zjyPTjOM4zjGP/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6" name="AutoShape 10" descr="data:image/jpeg;base64,/9j/4AAQSkZJRgABAQAAAQABAAD/2wCEAAkGBxMSEhQUExQWFhUXGBsYGBgXGB4cGBseGyAcHBwdIR4ZICggHyAlHRsZITEiJSorLi8uHR8zODMsNyotLisBCgoKDg0OGhAQGywkICQsLCwsLCwsLCwsLCwsLCwsLCwsLCwsLCwsLCwsLCwsLCwsLCwsLCwsLCwsLCwsLCwsLP/AABEIARIAuAMBIgACEQEDEQH/xAAcAAACAgMBAQAAAAAAAAAAAAAEBQMGAAIHAQj/xABAEAEAAgECBAQEBAQFAwMEAwEBAhEhAxIABDFBBSJRYQYTMnFCgZGhUrHR8BQjYsHhB3KCssLxFTNDolNzkiT/xAAaAQADAQEBAQAAAAAAAAAAAAABAgMABAUG/8QAJBEAAgICAwACAQUAAAAAAAAAAAECEQMhEjFBBFFxEyIyYbH/2gAMAwEAAhEDEQA/ALZ8Y8zDTgyinzXl2BGKACizQu0SNd1HqbuK94fy0YxEPNUZUsa8vlcp0a9qvPE/Ox+bJnqWsspXV/pQH2408P1B1tOEiYyjOGYAeZ3fx3YiFmf9Pa8UPVF38R0fm8vGARupX0JXEJCV1yAg9F4J+HOaJ6dMS/sZ4D8O1icYORJSwlIxAsRfTv2XiDltU0tYQkGI0mfU74c1XCNGrRQPjjwp5PnZunGdas3VARHflIx+oSW/2pK9lUp+XSjrxdsYsPm6TCTJ04yzcGXmZFU3W7PRrqH/AFL8N+by8OYBfkSJuxqWxxKnFI7ZdTA5O3J+S1I62jrwgSi6eqSj5YxwsgxCUqzKlzdXd44VLxDwnXY/5TXIkdurKO+DKN7XIeUajm2s4/346V8KeIfM0I/NluY7W0QyYVQ65Trju8c0j4dcNCQzTbt+iPqWJGUqUpAvF57Nk5XldWMTUhGO+elBjqMq0kCtzHMnAu2nrHObNTKSqUaH/iWvpOuRjTuJN4oAu660ys+98eaMoFkYkvejNdcvb7cA+Hcj8s80mSlSQ6+nVwV6+/DHloRiRx0to739+n+/rxeKaWyL+kb/AC7BqNrjpV+uex6d8cRa2lGg2lr7dm8v/dX6PBUP3l/P2D+/vwF4VrHMamoxzGMtsWsLHBWcl3K8fV3q0oRkHPjCGpKGmTkRkwgV55VUI9/qltjfYlxybluWBmx02chjpw2pKM6POXFQkSyj0OO262gRjNY7yMb2EYrJLkHnqNvlrIXWTrxy/wCG9PR1zWZylpx0I6vMbIJe7WlPaRkTFLlQKMsHfiGWRbG6ObeJ+G6mtzZHTjbrzI6TFJRl0jiUFEHr6d+O26OjDTCMCPywjpQ+mzYbc7V81itffjn3wVE1+c5SISi8t87VbjHTik4mzaRk03LT8tZLbe9/0eY+XaEg3vklAi29yluvV9OK/HWrJN3K2Zz1EDo7620DffDHrmvbrfFb5zlF5fXnILlpSY7WKdKKRRqq+/DXmub+Zqad2ECT5YxMtg0Ndau2kONub2S2xlFqSbgIisPNuYrVbiJ365656UvsonSDOX+KNLT09LTYhFgQ04gXUCnL1bqsZvNY4unMeL6OlpzIsL09FmrRGNHl3ScFp69njivi+k0QCfzLkGpGBLbGatVKcapCm+nZcunKeOf5epy0nUIsotrvm7f4t0o2KbqHCd8rwZm49oqscZOkVnxvldXV1tciSrTBlvYwlKo26iMrd2ZeW63GMnGct4Mz0jTdM+ZZKMicHdF6sUl56zcY2imOLN4jq6d6ik6lo/JjtjGSWJcrlHo9i+vasj8rq6ehrcizNT/LjJnUY9JkY48/alydKavBzKab7HkpR32JfC+T5nX1DQ0JDGLKP+ZUSO2MpS3KWBGK8Zxb/E/BjTNSII6jOTXlacAh0sNznq8ZwrW3oTTLzPQnqAGLw+2PV/XhfzXhUSVwv5mnIkTX8RT+6V+vFlNGkcYiH8uJ/CNCMpLmlwfuv58eonSORsj8KiTkoYmR1A90bP1s+8uJ+Z5NldZe7eP1y/314V/CHO79XmNJjTDWnLTv/wDj1JSlH/8Abr7JxcJyAL74919D3/pxCT2OmJ9bxLT0uXmcxG4EUn02o4b3J1uq9+/HCvBOWi62rsZSiLB3dU3Eo2eqA/8Acflx0H401J81p4EIpOEPeN9fWSL7Hb1a78O6C8spD/8AJqPlrdI8pKaPpcY3fZvpxo1djcSy/D+hKWijfl2zL/0yRyZfJKP6Hpw00twoXsnEmMaY+aOS8ICofY418G5mESr3LjDTL6uo0j/PtwTz2oacHUgeaEdwsWgpbrvtPNXfpw77tB/Ivl4rpYJalK1trNt0MbsWpUV1j9uCeR8Z0pRWGrovcXWgP6X7d64ofxD46Qg/4fTPmRt3vmEc3f1TaJtS633BOOYzkyk7bT7fofyxwnOS7Fcvo+ifEuf+Xy89XTd83/Lg6Yz2yl3WF0RisrxXrngP4b8UlpxI6bCBYVODLayKDdCUcNYZGfW74r//AE18elyfJbTSJ72WolpLd0tS36DT8tWFNnDPkYwNoQrSk1AUJQyeS+iNFXiwe98HHJybTNWi/cvK/wCJVbffv3uvbrXFE+J/hmWv4lqQp+XzHh7GGyhJaOto3iUojtxKlBJJ68Wbw7WlAqa+VpZ3GVdMvRr+L7cTeKc7F0NSUHUZbdhKEbkb2MaiyY3JvFLXXr1GWOgHMfhfkzSlrytZRlLTlJMeWcqY5+khHSaclyzVcG6uuyk3tFc10X1/P++/GeGctDY6e0jGooGGNl5oi3m81hjREqBppeHyJSqYBnpd3gA9WnL0p9OOnAqxpM2rsn5OHVfXv2rHE+y53/DGj/ybf/THjTT0Mkexh+5wVy8MSl0uSB7R8h/6b/Pi4WL+ekRG/v8A7fr/AFOKT4tpz1dQlGO0IxgB6R6KnWS2rXV9McW7xNGW3t1+/Y/k/rxHp6D0C5P959uPG+d8huXFeHVhhqyucpqSlqGnSyC1Oge9/wB3wX4jykp6gvV/pX7cP+T5GOnFrqtyk93++h/bqunvIsyA/VNFqNgpEzLMgo632BTyXklOdI6nqNsL5LxvT501P8qRq6cdkoo4wxKmfVuq6r0Pd94d+I/DZPRdLkdSM4kNzKyXmnJNy/SyoWr7GKjGLnHr8q77POu+io+C/wDVR1NMhzGgMq+vRltZViVwnZdHZ9WuL58D/EejzjrRhHU09WIVHU2/RLG6OxemB9LOtnHzf4dNAS8OPv8A/HFw8C8Snpyjq6U5Q1K23FY0yLRTG3HR7hfQ46E29Ea9O1fEPIfI5jleY0jrM0NQOjHUwfpIE9w4ew5glr6nc0oGexJ80v2I/wAvXjn3J/F5FhGWtq6mm7d/z4xdqZ3QnGI+WVS85VH4evDzxbnnlfDeb1ovnkMIN/jk7It9XzSv8uAxmn6B8zy3lquxXAHgvJDp0RLJ6jXRtp8qZvI4Ry8P9XUjqaUdSH06kIzjjtMJH7PAfgOl/lz6eXVl9sxg5/fjQZYYclCRAR35qpLuOlipeMuc1XAfjTJ0Z7RV09WBGOWVQ20VVtp067e98OpRLtsUqX2y9fzrhZ4hLa6NNITn90Yvf24oI2c10/DGOlGcUnsSRuLuklQnQrfXU+orNIMfCNXSlIjCCQWI9SUR8sqE66dU11Cw46R8WeHaUuX1dfTjHSlBdSWCJIu9STQ+amSYytOWykPPRYkpAKiO5C6iNMHpZTmyrvNxnMRUeafPQ2pKMoxQS5yEz3IyWTgNw15ryUFg8H5n5s9XTmLCQz09xWBSZ6fkXW1yq8JNffEKqkGo+Zq1Ol4tXN5Py4j8C14w5vS2a25XbOoUDKtsm6wLCVf6S/YQlTGdnQOVZFE2GpGPeT/mHXrY28MOf0J6/La8LdzpTjFg1IlVkQMiIe936cZyU/mZI7ZdE7iYfvT/ALcNOXhtPsP7Zeneji00qEs5R4dznmhqa82teEJmsi3JjH6mS4/DdtUHSuG3NxlGXlfqPqC3DmvR6Z/rwg/+oz5Vny+ty5rcsak4Ri+WQb0Al9B6F1jv3425PVjGTGMrhW6K5kQtqL1Hb630TKJx0Y5RejbHmigL2iLjr04nIbdMHqANdLr+pwvlq1BiUsnb/Uex3OF3iPxjHTPMS1UcxhpyjKAO1lqbvdALy1kOonkil2GgrxLRIukvVFr7JT+q/pxvDRDv19OF3O+ImvL50BImhChRpLZXWLuZ09vTifw7nYu6Go1sZU+wbkT7W/lx838zI3N0elhiqRv4hrIOwLr6pZr7F0fv9uKv/wDUowskfMmSbSa5l+GTBNQr6WNJigJAlo8U1T5LOCSs8tXWcHXtdfvxRZ8rLT80IXK7uTnrXQ79zNNDjjfAj22J8tukkW3V+JkgRg6kJacXYRnv0zEIJulEZG07ebdK5Xd8e8VOHM6zEhthp6dm6EAhGre256tV1VevTjOO6dp6OSNVsV+M+EvJc1q6E1qoyhI/FGQSi+jhr7j6cN/hSJLVNNkJqjpxe+9+jNWMlYejuj1ri+/GfwNzHObU+W62kO2R5d2nLzEXF4lupz1l7cc5n4Tr8s7tTS1dOlpnCUS4t+WUimk7L078dDTon0W7ko0VIVjuGPpR5/zL6e/vXDX4m5nmdfktLTFdPTkagZJzjt2xHHmIqvvcerG1l4/4bOPy+ahALgT1o+aMf/x1ZGKlE5CxHyx/01w9+KeW0nkXm9DdbDfaJuvpKUcU7q/V4F3E6HKDqxb4Lz3/APxcuRiz26RDHpp3DN+0P24YfDg7dTVjGWdR8qVLyxhfteevRqPCH4Y0edOQPkMHSjLVNoQdQWSu75om238NY6+vDz4b5+BpQ0+ZlD5vMSnOJqQlAkG0CO6MQaIu1C7E7XotEeQ/wxuH0329Grc9KMp7PscVT4j8d+TzelB0pTh8u2pEUZSCOEbxDdtw1M9Hiy6s46Ys6hEqxCNt0Y/Er0vF8c457mHW1XW2sd3SxcG8ClrENl0Zbf4XirZiX4m8b1eZ5aWhpxIRkjqSnEXEiZEiypt08sk6FYajWPD/AA7U5dtnukJQ+ULxu2re6t1K98D14b80ahKXmfaS7ej2xZ9TdAZriCHLZcfqZwki675+5+nEZzYygnsl5HVjGmQKhc7tbOuXv0K6/mPGvN6zrCkkj0KC+vUXN36NdPS+IJQcltHvjGOr+n90+mlcnNPs/qnpi+/Ysq3iNlKOk+DeIk4aXMxrbrm3UOm3VPLJ9jd19kbxw/05tSXpXT98ej245/8AAHihDVlyuq3HXfIJX+YRyYx5oR9sxOvUvHJaexnprdOL609H7f0eO3HLlE55Kmc6+MvCY6fOamobIfNjGcpkIslRjLzI7Y3EWqVk5wcINDSkd+iSuWU64z0TP0024L4uX/VPRTU5ZFqenqRlTk+XLTqilb+Ynt1z0agamAUwUEpXLaDdG6TtyAvlz62nNPTKR2gjldLzFdqMIPWtuAb7+ydrEP1eT0tWITqfS4tXnHS7H9fekeEupzJF27lq7pS66iFel0dfT0L5DxDdIHzU3LuFt9bUx3lK3GAiHEZFUecxysdKGvGDcYu0aDp5kwBQyD8uIIAaopcZmf0R/ZeCtTOi3dy3SfW5Zb/XgHS3SjCERZqAe/2M/wDF8eU25SbX2dySSRrLlduk6EtclGJSVt9GKON0peW4rgtL6cM/DvB56j8qMvPOwilmS7VjiIC59s9OGkuW00HZFxQoLnoj2vc9Oq3fFz8F8Ohym35jGE5Yktt/i+XHdeKiykmfK5qJXp4lSRw5HsL+HPg7luViO01NXr8yYL3DafhwpjL34zjzxB+ZJZm6Lfy42V5esnv0Rx16V3feOg5+Nh3Km6K1WoVE/wD8jgepSX7jxtzOhDWiaetpxmMfPpzBikvZ97P19OJoQ3xDpKIfy6/36cSrTbS9BP8Ac4tYgp53koJIc+UiC9qmbbM7aff168aR8IPka3LynLVjKWfmVjfW2NaZEAkDRXVXrfDHnzF3Q4v7pg/fgjThctQyXXfp/b/LgeBKb/0/5QeWhCZRHV1NSiWb3MfN3qmumdrdYOEP/VDnNGe3Rhtfl5SrLkTHdK3dW6wpza/htnzOvp8vLneV5h1I6eprT1YT04NR+dtkLKrX5hJjT1E6ACfl/AISkfLnDXJMap2y8z1lpyd8Vy96ytU8Qbp0OlexR4Jyc9XarKeMfMldKSrbuasduOtpWBo7X5HdK9tBcsdMgJWHvHNVntmugeHfC/ygbGWM2tAURL8vXO5PuS4n574ejKAUy2ysPpbaLunsPbv04bm6Nqzn/OaMZ6syIFVVg1uhuc+tTOimC82cD62jUIsT8PbvIE7eoRX1bfbizeJeFTjUsxLF3e3o0dKI3iwvhZzfKbYUB1Gy8bvKu2r+qBjGHFcI3ZZFb1NEDtXZ9no39v5r3AHBXNn2fveR6+vbrw31dMYxAYMVhVfVWItx7jGRjL5XdZmL5QRZGawH8SHSIqyqxXtuHFtKjNiPmIyiE7d0EnFKJEooxSsXdUHeuvHZfCOejzMYzu3oTgmyZ6npdXXZ+zxyvX0pSwUoEn3O359QMX+XCHmtbX5XVvR1dXRNTDsmm5wWkWrovp2r73xS3RHIvS9/9Qtdnz5CRGtPRJRFajvZ7pID12RO+CnqcIZcr0ZEG38YSGutWpt/rf4mqzoxkapqrJmyiO+TK9yQd0pWuGr+4dMXkQ2ltzygdDvNizFADEKXb17xGWDTNjloWaPKpUY4yfS+ZoOrUehfrbbxJOJGCFN+Wykz6V/f37so6EqZS2xi4k7upf1GfLXmuwax5q3cCymMYllOQvdkt2i+a+vSsZCr4lwb0VUq2DeKTjp6e6eIBnC4/K3iL4X5yHzrmeWUZRGVWKEl9rjFjjNyr7weLaXzNOJ6xLfVTGD0vBxH4Ny78zdIqJ5X39a/l78c8firH3tnRLLyR0PwjkR5jSsi6ZLfKxjTEUcWJe3rtyd+D/G+b09LVlqy1K2R3ty7SJSoLaoitYuUSVYzXdDxJjVLGR3HF0VdUnX+bjpxVPjHxIYuyPWiMG9sa01u29+WXdaS8Gaq1og1bstfiXxdcuXkB8vU5WaF+c3wdoMvM7mMcpk4zjkZ4xravMGp8xiwhKJJ2x8kIptwEfNiNdMhgoM4sLFpdn1WxajI6gf/ABxJBE/2epwPyGpLYEvqhiXudn8yn9eJtZ2u7tjd/X8uKnOaa/LxwkS7On6P7cbZM4xeO79vy4l1ED8w/Na4zTbL+/GMUn4909WG3X0JSjGRWrsjDcp/9vcyiy61Guka6W3xz6Nn1i31xfYvLn8vt6cdt8Q5cnpzhV7opV1msW9sgccp57SN0iI+VwyAmbR9FLHuNYH24nMrjHHw78RaxV6kpgXKOpdi5q5ZMW9/0p4uej45GenYeeiovdw4rq0jXXjnnK6sYkRO1r9ms/tH9G+G2jzPkw3SY6jeO56Eb+/E4vZSWNMt+lq68m6ht22XZ17OXPTtjOeBed8E0iK2CF5pvbcnDRV5xX5cIZ87L+KUg05Rhcv9Wz/25eqPtxty/OzjKbGUJ1uL1fokj8z8DRcCSYoM+th6E4tdC/xnwb5aRlIjBgytuUK9XdERQldMpDt7PCXV5NRbJW7vrW0lKG6hQaJRxTWPYf8AinMfODUn3BwYiKjHNtbu71v8hS8uGpEjt8/ToHljLohmwOnpeKeEKKL9INDk42YipWaMUyrJ0oknQ7mO4PxB4Z8yO1avMU7SsDPo30Dpw1juepGyiVLm89KaML3q+5bxEb5Mbe7lChLOy/b9euLZSrozVlV5LwPWZQNQCpRkom2otlttPsDlG+zZNTl9OMbl5YtP+Y4idGTbUAXFSdpVuZHBxoUHS7Ea+1Ysr9fRx040kylt80bO1dKRi1vu7++Ox14Z5HLsCgokDqWS04TjCeTfNlEIg7ptxsQr6g6r0Hjz5Up6cYx8tswZqEXd5Rc1UDRU61LERfKHzOhvGPkWSsjUiMZ233xatUDXmdpXEHNchqaTPYpGZGUv8zdGcso1KNxlEoEpqT5uhw8ZVsVo85jw6c5sF8scMiOKMUX3quiVj8p48kfSUBQflXrfbg/wjl2olVGR5I4f1qlcyu8rniy+CfC8ta5Tkwh0ELlL1q8FPdG+M5Sk9m0tlH5vl5EXF1S4uT9u/wBR0rPTtwN8M65p8w6k4mpENWUYyvayYyhElhq7eziQ9+Ou6/wboMWJLUivckP7JWeKX4h8Fcxy3zZAa0G8wPPlrdtbpje6jd9LVOJnha2Kpqzm/wAT+E6ENRhp6sJMCMpxjGYQfLGMVnTtoiC1e46XXGcF+ITrmNXTZ6ejOehOMZ6kRHaF6TKrCW1Yzy7omalXHvEpQlHSZbnF/wAls+hNDWuMZdwCR7PR/X+bwRq6wGenR6Y44d4Z/wBROciF6cNTy42S81Vbgu6BenFm5P400tQXXjJl0I7bPv1xh6tdeOjlFnPwstvjPisIadxcQqTfUI03+nG3gfi8p6MJSL3G61pptjj7U17124ofi/xBPWgwhGOlptWRPMmOq+pfT1/UDwDn3TnJ2jtlElCMpROhtydJe9UpI4X9VWU/T0dj5fmYzivp19vX9s/nxSfi7ws09T5h9E2UnrR5WUlTpFz174Mpwy5P4r5aQZlportlH8luKiPX+eeAvHueOY0QzIKkbbBLrpmyPmXPYegnGlUloWMWmVzTlHy96xdnf1/4/wBuCdPV2k7bAxffb39c+n8+6vQ1EEruXXtjqfZv/wAfThhoy8sVQJGfTpUvYzlPtxz0dBPraqOMlNJ+Sfr369vvxFyvP/LyR3RnuG1BJRjHa96QMmcflwJryryplOvu5r/biDWmxx28rn7dfvVZ40mah9p8yzibqtGNnTHni9e/mwdL/IDSMqR6SlWf+6Mjt+HcPpfasjcrzabnG4GhaHr69Cu/aziciLOjJ7UuVH1EwP5dnhJSCkaa1S6n1Qrq2SG9rX7PZfbiaOmpuTzL13deg9Onf9aejwFyHM74xZNSbJZ6yjXT3aMfnwx5fJdUdn7Pp633+/CydBSPNfF5vp27fb3X+XA2pPy3lKP0Mh16u7t+nEvNanmMncfbJ71g9evAvNtS2iiOT7VX3zw0XoVkOrqDGWZD6FnTJ9Msl1iqxxtqaUS2dybtodydB25QQMdcffj0j0kl02Yu67+nr/TiOfPzcFSvvS+v/aV62/euLKXgjQTp6m6pxlhtosrG+6lGxoUQ9MGXjq3h4EIkegAfYx/txyOBKMXrfctI3atFdc9vLWa/E9a5LG2L1Ig/cA4rD0jMInrYX04gnrgo+yfZ/wCT+XHsZeecXvT+SV/M4Tc5zKaY/i057X7W1+uw/b14qkSOYf8AV3ldPS5iGqaRI1YsiWYyjM+vbKDFbikmMl6rnNZx0XxLwaHMx1dLUGUI+Y9pBJjK/YaDPrx7wWhrRw3w7bsOpAiSprGLXFU7ry5HN9OG/LapFgyqxDqbyAkpRjfTK9sNOOvCTwwItViQGOtyJPf/AMUbo6uOG/Icom2UoohtFd4WRrzRhRYnbdmyXnNvI4nQpDjTnYI7j9/fotOL9u98b6TGSqC4te110voetX3y4tby+hqQJG0jnNODpkSOU6VXU/FacHwvUs27sL5bcLnpfr0f37RKL7ZLeTuZOvfP6FYvhxy3M2xet3ui4anKn8rlIO2az3UaalLbF6ST6krs9/U6e3Ehrso02jFDadL20ld7hu+5fTh8bDJEmrC27VkFv7W/nV/n7cZCXlqix39L6DX39P34M58WTPZKnfeECzzRSukiwcYI57cL5xyV03e2SxP1JH7cUaFTNteayKruF3nDX50nXqL6cLdaSakZERi3B9mUut10JRI12vvmiYMmquVEfcqNXf6f/PGstUlRQYuuh1Kf9/1+/En2MTaE9iVVXSJisXeMV16/fHB3LatUJXU98Pb06DwBGPm3fwxk9etqGa/0n954mJW4jKNNrSGe415j7X79OJSGRo6OzXepGfmEvCJYf2Zpsq+GPL6zcw7m49k/+a/I68AanN5USUhyZrp1wVn8vY400ucyYprot4yeh9+JvYy0Fy1rVvy4c+j/APH99tYHzJbj0TPp/S5H7cB/OiHoX3/P/n9eG5OtGIYVF/JK/dr7x4PNoFIJ0uUTTjjMs0GK6n7U/pxvyXhG+VNHVlKWCIdVawZPRye9PuT5SWrIjHyxDql0dDD3S6v0evG/j/iGh/h9M0mMiUnZMzE+XI3NuHzgebC5bri2OUpJshNq6QDq+D6DVcxF7pt8rTdR62o1Tuv0OLR4fqbpMvbjmHOeMTg7IO7U2s3UkpX1VUS2TbLK4qkevFo+BvimHMDCfk1SI0lEwPqiPttWPbd6cdePSZKaLJ4jqbZRkV/C59a2/wD7Ufnwr5mpa2pEya2h8wO27SQfzrUiV7PD7luWKuRat5zXE2ry8ZVuiKWFmS8P7cV5URAdJPlk2voWT70H+3GcQfEPh2rPl5aXLpFaMr9L9Ve9dDpxnGSTAz590tJgQTo1+LNeeuo19Ulk1WCsXxaOWr5Ok15iWoBIz5ZMjplQbEyD1KvhLpzhQ7G9oY7uS8WJ6JlX7nFs8E0NbmYLCW2MdyMmXywhT1ZSiEZbUY7aYyOmSHZ0rRtPlYjrBH6YjDM1wRcbmkkLkL6124G0ORjpzjt/gZ31RkqhExV30yq+3Bc1lpxkOqYcs5G/zPawaCuuDFZtC1tR0w87EJeXayI5vGJdyjtWfXEpKmUW0DwjI09CJFuU6ltuqJRtjGXl7VXp+JrgnEIR1NMCW+YkVTp183qSkemOpjjVVOstp0iSWns1eEvFZz+XAXz5acqkzmOTdNRrba7sLgL7EvRBVPYw3+Y/IhKD10pMfVQlYdswA+9cQasNP5hCsbd28XoxEl12sACPToxd3DCO7ayJTl8vZqTJK7GBBm+Z6Jue3WRxXPEJSgMNyRGtpJ2tKfTgyHpx0P7ETDYG2VEfM6MpSlbdqODpV+y9c8QcjoRlONmZbgWSKDhgReyFsz7cAanMyCO2c41YVOUTFXVdO3T/AG4HhzEohUpBdlSQvs0ND7mevEWMN+SjFiyIjOCblZ+aHdAkG79sHeuPNTmZOhISMT5htqmqB2+bL1K65L4W63N4qqknmkslnkmKPewzm6+/GpzrI2OpI6x272m+ptuu7eG9yvXM2EdaWhpTnABju0YyxKTtXd0t6YDI9PbPnL8uSNLvuUYjW6hbN6093pj0wcKI81NV+bqWH8ctwdXO6wsLPY42dXUoDVmenmlQ+pmhy5PX34KiCw40STyy1tmzJfLlJHakTbvuWVLten24snJQGALHcz/CyQIXjzPXdHp0p4p2hzMt5ufmGajNWNvVLwS9HOa4vXwWy5iUR3ulpIstSe98oIXQFtST75ynBlFC8mdA5HljTgfxbQkvVo7393igc9qbpylHMbnKKP4ZTlNbcHmm/oelcWL4o8bjGBp6csyfMnaJ1z7tGO27iq6uqvRfdJPRv8+KNrpE4J9sXfEHhvzYaco9Y76i0R3m4jutryiu2rp/XX4U8K1J85pa3N0vzCoxKibNKUoyqu7GKGC7aycMPmpFqSO7KKFd3DkLB/I9kePiO3UhPTbISjKdNFCXFrq1ePXa3gsp0Fq0dbjLj2+KvDnZQunp6+h39w/lt9HhvDxCKX32767sbqWDvFc/l68XaI8RiPGcR6cxNw2JYnSuM4ADhWp4Lu8xIiyZ74yvaG2YO6PQojKwvrjChnhPjMo+WLUtl1ElFy9TGW5ObwLW3aMdOUIalR+XuiFBON9Q2pe6Q9gNt2bS7qTS07zEYyJVIpC7abgBmCYrt0sqUFJo6eKY25zn9Wf1rKC7trEC/wAQor2ztltW+plA5gjQRjQfifxL3S5bXqXbY12riTmtW0TEbNgJ5fxIXZQfiKuiwzQ3iGpUHa5cHU64aT79fT9OFbHSItPWE9kzfbv+v8/z4Xc2u/1xjOM2f3/dz8uyCRJtj0ZUbhzVHYz+vfuLzXQvDtGrzhLP3/PhUhg/wnxKUNRQG4N2OajOQHruxGvc9Hh1o/DcuaJT0qIxei5kJ1iqFOaz9VjRnip8pGTOEdNqU57IfdnAPyyn5cdZ+GYR+TEhYMYkRW8CVdYKrt1v8+yEbjZzzlT0UuXwJze3rpC9Bk7ra7EX9enX34pvMSQwxzKhvy/e0yWvbNmOOz/F+vLR5HmJx80ohVyo8yRX8iW474xxxbV09v0qYq/b3/V/biWSKXRoSbNHQnksiMsy9C3sZu6e2ONI6ALllXWNUY6WNiOe5g4105EZeZDBSn+/RMGP58bnNUG0Y/nVZo/s9ulcSoewnU1g9LPMFg/yo+/Gstey+9d/7/br068By18LeMt3fTF3X908Y64hVMasTv6cZIzZPpy81jiN/wAq/v78WjwjnGOmwjNNyMgXNVts6Vf/AAl8U/Re3uMvt2P1/lw35DUjthKW689P0XPXuUnbth4NAQ+lrS3F3Wa/4/b+74bQHreMWArX3G/f+20sNPcEwQMGfVPv/wAe/ThxoqKLgMNOOt56fligierwUqC2SakMdremMe35deA+a1LGIsfRrB+nX7FXnv1k5ma1gru1f/BVGXvX34W1bmmRe/o11KcqNkn7B0K4wCy/DfOs9KMF3a2jEvoM4GI6gCl9kPazsPvDteCJkq5xSLKWmuE2mWNXgvGHsvM462rpS0tSKwnCNslEXFlDmOZCNdQO9XXwfnY85E1dLya0TzQOz6xv6oPp1OjXFoysVqxxyviBoMrlGXLT6Sjk0puE/wD62T3rYtPlRM4E1PEYt/M2w1NqMtsfOU0NhIcoZrr1vjOMxOJSGKMIx8wCx05m7TbPMZgsjeieYI1WNsuBtHnBkoybfJcdx1tG2IyB+oA2hb2JZaG7bpGoxixuIyLy+ZjGUt2dvTIf+Scaw5E0NUlG4w2b0Ysl2pGecD17STLWOkGXRu85KGpc4mxqpGOhdbkuSTGzu+YorjX/ABG4ew1tPeJ5uu2xt7dj2WMhJvaM4wlGt6yi3hCTFO1ebqdk41IYEJR2u27YzfKx25uvquSde/QOFGI5ySrMZ2rV31rpi8nXOLvsBz0wp/e+3f7f88NdaHlp69l/irH37dO3CbxitsY+5XvWHt7f3njBJOQ1turpTAflT+dLHWEG0Ay2+Wj+Ljpfw3r3pMZW/IWkzu8zKMzP8IV0u76PHOvhtJb6+qco6ZWXbD/Mkgf6pFnch24vXha6ctgbd2npyQbTyx05FmUNgnUen4uPSxR/ack+yxc1zUJ6SeXVuqhJ8ztR6SzLp0rLjuvHLOa8JqVDFHNXdW9MHQjn2wZ79MiRnCmp6csZi7ZRraidmiku1Oh2pHieh8h19Sd5nMJbOl2xncGq2m7cnUclnCyimgRdFP1NfbKcCO4LiSlQCSrrneYacOeuK4A04SfM21bnOM0119ctvpjo75/QgTZA1JWLQiWhujXVx5T87tki6+iYusipKnpkqvR69XC3dVzSiyqYsY31r9vt6Oev7cbx29D+mPt/PpxNN2ypcqlfbHXuCMcehjHEbHc5x2p/f+7/AK8DiCzbQ/F7gj3w/nwz8OlcbbWNlfyM+yH7cCbO/p/vh9P7OCeQ0/JLrcpSfUxQfytPd/JaGRadHU8lO2+rfTOaeuM/lXEpLbqRJNMquysVXevpX/1ezwk5DXfOSbiPX+EkPVWqo9Gs8Z4HrMz5bCMo6aDIfLLbW2i8eWIr3D1aMEtUeWjXfC/ezoYaw9vW+/AOrCNDBlKpBqIgh7+XC15Trb34ZtpVgVXpXuBiz1v9cPA2rpxY3t1NSLYRHJ1GWZUuTNrjHBAL9Pwo1dsmUtsjUDtKotL02jU4BjFS9Cx+d5L5Ep6ujE09ULJ7m6Cy9vbcZibaylICVDT1NOSRiyjusiy26ket1K2PV6KPmWSktvHuvzawNxTdXPTRurrdpjFcLiBg9rax4iNMI5T4xjMYc1DTZVQ6lVJrO2T+Xl6+63xnFe8UI6kdupyunqhFqZOUZQxZT8sUcYwepxnB5RN+4aw19StKL5KiSjL8PUDEsErCrvrKjsg81pbdumSjTtr6klmZbKMSNZrETo2r9LbU5iRGEtNwR80QmuCj/wC19VSPMe8bawiS2SJ6sWZEuFMCoyFNgWJFuGC8scnfmLAXK8xGO+JndRGWm2/VjAXj6qw2F9qlZSIo6bpo0xbxVdLzVLnvisBwLPlXewYkYpcZlxxTfqbpD2x3XLc2rULgb8RjHodOsW8+W8ezlo4UZHmog/VUfxAY7l0F9ayduvCXx76fm4xl65Gqw+mb7+a+GmvNyUfTi7R6d6x+Lv2PuKPFYeWldwbZJgpMVfbIn68NEEuizfBfKkNKOfOQluroM9rLr/fb7m89zktPV8ktqRjFozU2UWsVi9x6J04VeFc6xl5WMSUpy8zQDIOxlooD1PXhl4q/MdsJbozN3WLslUi1MlgXEa9sceq2lpHJ4XTQ0j5e7aD3Qyl0Z64x+X58KfGeRNXVlJDqJ3/BEX7Fp77k6OXfhST0iWfOPV+lOpX3P24H1o7VE+7fb/fy1X24X1gRST4V1b2RrbJRlbtr0Y9LyeXoUhRwt8a8E1dDCbhCplsTbWHpecl9t3dx0nWwxj0ZdsPTqVXcXriovoiVzPK79PbqQJ6bSxtaqkUPNdl3d+vE5RDyOEa8qUvPYb/Iaz29ez042043F75rBXRvb+/Q9eOwfEHwlp6/KGlo1pxJfMiwCoyCRbSXGpNnXq3avHJXlnTZRkVOCxke59XXvn3u74hKFDKVksY/2fmd/a+JuVSj3v8Ae6f79eIdj3/v++vG/KvkXrlv9s59j9r9OJ0UTCP8POe4jdqYzXoN4L3U9bwh68WTwbw/5bUV22u5y4ru+hivTPCbwsfmbe19nrj1/L2OLXyl7WqvcUKrV5aj0cyT7i9WgE3YMgN2KpjZTnr7mX+pxpDS1KTfNLfKbKDN/VBkMrMJ2se3E2uR23J8patDX5Vt64qqz68e/wCKjQx2yaCoNgnfFxq79Je13xjEPNZEfqMr19RvO5cHfvLPXhbrxG5EYDLGAc5oJbbwn7OOIPFOalaym1e439QliVdqPLnDePdA5TxTO2IhQp2jkIxN3SNtKYbiD1QGsYa+kBLbGR1w4PvQyOx1b9uvGcbcz9M6jKClhTRV10PKLeBTPfIe8L+QkGpBjGLIWEYfVTEiVPcyGoXuIZyVK2iO7hnIlGMpRN9CmWp1bKVkEitLtzkHrK+FOtuhGEpbZqZkxN1ZvI9UYxKM9LwUy0dWM5M41lQYZqMcQp64glXgHB1stmj2B6/JacoRlHdDy+W6p3VSkut/xH8a8A6sohuZXCPtR7Hd9P7xwy57R3i6lxoEBaYnfAgAhXXCoGRXr/TIjYbVKqyzqZ81t09/N0ycIUItQ399tnR60tdsCmPZLpE4r2vMRiI1TZ37t4x0qu35cOOY5iQSYanljD6SJXlJMacNW3VYqXXiuSPIZevY6hV/rnh4oSTD/CyetqO3zMaPy7OevWWOvS+3F05b5mjTKCTKltb6lNVeRrqWZ9i1Hwb4XGO7U1KqWptY31+XOMax1FNW/Uj9uOhx5neHzk2zraUAIdfZtqnqP349GMKX9nLyHHhUIwJsNrpJvhkGkum+nloPtwN4hoeWNlu1kmc02hWeihxt4Zy/+VAqoxWMT/TFSH/iAe7wV4hZqRkfhCVd681/s/s8DpgsWeHaZ82JENoMva6o/wDdxYIHm27s9THX98/3+dX04ujramzMGRqQfTA19qUv/TXXizx2zI3HGEz0X0R+/An4wGujy6boinehzXqK+v8Ab14pnjXg/L/42DPSlSJb/wDbm4YsogdPNGsmASg4uzNjhuWO/wBQf+6vXD9+vFc+Ktf5emTDdt8xWA2eZt9ZYiHu8bGrlszKH8deGf4fmGRiGtc4ETA+UnEe2UkY6TK6cIvCCyrydT3+m/zCP5rx0r455aGryWomfk1r6cup5BR/OLXth9L5p4ZJJRoKZA+8Xr3+oOn2+/EMkaZXGyweG8nctydSvavv6qBX39MuIjT1kKZyrRGIevaq9X2eB/DtRL2lRu0A9CunR69LxV4rhjpckMzUQuOcdd0ilM4dpxKitkXLaEvokDtKNSglm87J3VBi7GmzODNfSiF+ew2hSSPdvPYaPTp34I1GIhKRDKL06ZxJrOB/8f00dSMoyrT/ABdCLNUwNJ1r1bj0xXAZhXq8tDW3QaXpQxuuzntY0HSj84I+BBAjRGTnFN/a8iqN49FpeGfLclp7pMcbw3I12Nv1ksVXTzZ96feYnLR3znPDbakCObr6XaVjol0K9eMaiteL8lGGnJlVVSRKNxtQasu+g9xrs8e8KPFOf1NWTKIJEIXkjAm0rdnzJhdF+UOgXxnDcV6MkvR/qwjOFkGTpkcS2sxkR6UgNdCyX0WI2x8ksVgAfQ0ZpxC6oI49Dphpa4I1SQQJVO4l42qwYor6He847icQfM2zs7wkFKeY8x26rjNfmPEzdBfMbRiq7pdCXRL3Ms/9yNKUnenhfz+jtCO2tq1W6WFj3QSX0rF7ql4eDOR5aEi4rtW4ZPXcyCPrO5Yc2YzXHniUoRhGNYlJDaiQak7pW3S7s+rT7ig2UvxDdDyQMzNuMkRKenbNqote3A2lykomYpsgTb9JfTXrbVZ64u7qfxUvVb3A00txsDJ2MKZtM5qgK+H9P5nzYxEEhcukY+Zksi7aNNcGK9zi+FJyRHJ0y3eCcpHS0dPTQvTjQSi1vbV+zV9K6W5asenyu4nC7FRHPmq/zort6e9ItDWGdAxJRWJJBLfl9Y9UNx9pYxXFp8KgydjGo/W4y3Rj7lFH+3HoyTWzmG/hsKIZ8uzF4ratv2+n9OItJ3SZya3PkO4dI465yp7+3Ejc3bRtkU/9kVGr/iUj2wfZ491HbiNR/W81nAvsXxze2MBT0anbVRG/519syx9/twVyehWGUk/DB6B+f8jt1401YLFj0GQX1u0Azjv79F73xLyZKRFqkP3evr34LdmZvrxqDVFmOli9HH8+v+yPxW5jpRo1JRTeB+EWBThdyNOK4ea8Sncwid7kZxSfn/scJPEeW2rvnGEWL5xtlZFTobbie60ZODBoBXtXnXmPBdTWne6XI68J7kL1IrpOKEWccBhzi64o3JaCsSN7lIld12h16K1V/wAujT488YNTTly2lI2M4S1SN2UxTddUYg+rKQvqruSlGO+y705wi30Z6bpX17El9McQy9lcZa/BdMW8URtyVTgQDzKnVx0f4Qs2gBdnoPerDu56Uf04p/hHNGyJjcykyheZUxMR7423fS3PrbNElIH1yjnCyxj88/fr3mUNuY0IplSuqUxavNI5JBgo9fTjWPLG1uWOlCkcYtv0KN1XgbOgVpaK56vTcWXVtZdrSVkfxX68aMAmjLzLiK1LGKOj27YQRxwGE009OEDyF4K7WdFKL+4dPTrwI6iVJ05SgS6ERmSaIz65BnIHCWYe22vqXOo4orb2j9WXs3VlX1uyxVfiXiDpifLjZLyrqYY+0pYjkKsxcaOwrMC+M/52oGjpS+WQZZhtiampaypI/TCNNhnUzbtHONY8+yiSjZ5Uzki4vduidlqTVquenGcDkMa83y+6NfKJM4OmrRQnlkV5qJN7ckhbq74g0+Tp04yz8sExisxovJ9NJ06cMOX0tMNptI15irbQu/QpcOc+g3pq8kSSRJsx3I1mi41gkrbdebrxgmjDcSiPmkUSTEBujy7bBWi/v6q/W37IRCWaWe6VOMRQacphxQHaostGTI7360GeitqGaQP14C5pl8xC0zFzW2yunWupnrQ54UJU/iDSIam6JZMUTJuvv7Yv8/tZvwTKtTVh31dGUYOPJKCWEXqbZSl/4ywhXA3xJpI1di3/AF96MH6HW+Eep4hLTqUFHcPb0kZcUJKR72mReL4ZcWmQyovHh/P7vkyrajI6Yy4O70i5+/HR/CtY2wqQDpwnqDXkjtGpPZzR3wvrxxv4U1F1JfMqRTqxu/Ns1N0ti/XuGX/cbb9eOkeBcySCFh11VbvUlurc+pEYlvWTKvpHj05vnBNHL0yycpzZM33W7pcJDtMRIiC4bwJl68b8xqWJGNZWV0V7snA+xad+/EBrT9q7smumehePuj19L4U+K+Jak4BB/wAuw3VtJr+HTJK6k1uukRy3Vxgo70NYx5KetOzT2MCm5D5ukoxsRx3k+xnPDTRlKrmbO2VZD6VVV9uvXvfFB+B/ijd/ioLEnos4R2v1EVIyLvBTa90fxcdB0ZQku0O2Tq+jJ71dd88Ca3/QUD8zzcoyJeWMTywgV8zVmmIrTtidULeloDFVcw7+U1ITxqQJyWqSUZM0Py3GJZBvrh1DRuW9tSWyP+kJZo9VLXq16Y4qnxh4y8toTiMTV1Z6kYrgIs11JSP4Ynlj17e4iK2Eq2vpa2hycv8AERCdwTBKzULYG7ysiUphHO28VEeE3N8zDU1NV0iG2MsR0/oGjAP2FwZUoquKt4/4jPm9YhvlthjL0xV9eq7l6ZknQOGvhUI6ZsKMRj97vPqUZeI5ZLdFIFn5XmXTlX4WUJOMWNW4XEXr/wB19cXvlJSU3aUtNAwyJ9nvYr6qFUFNrxUPAeTGRLWbhDzK0RUqoq42nV/K/Xi66k9tMsuHuqKA5yeZDINv6yKWF6OpVYQLj+ncq8fo/ocaaIL9LWRu6qRfTJIaDL0rthUanMmkbpyu5IOWVyWTVFAbZNtRjGMb6Lxs6m+5ab5X8ZbHdVvX2a7ZY9OFCS6+pM8sb3FMktrqljai12sLRsLI07raFX9L2cHrh6PZu/S7C5SSxBk7nLILv1MX0bMYqm3jZvK4yjG5Z/7otxULymKO3Gswu8Q8MoZaaVtlcDbGNlERI4uNL6KuOvGcM9XVNq2FjmTnq3FPXy9nGXp9XnCUETcrAwObDND0PRuvqehTwUlZrN/nXt698evAd+X6WqtPLmvZxlr8670cZLVc7YyYxj0SO+W2NvTpdhWPp73xmhyXU1Bvbs3VdsnuhFojnq/aj1XgXngNq1lqy3JddOrQ3fa+vXgrTg9ehXRu3pnL1a65bLt4zU5eOptsZHZiKeiqexT0CvzMgMpXxJzECKzfNGV11u8YPzPyHpxSNXT1NViQHJKslUjutvAQu/s+/HVvGvANPVgSD5cu/WUe6CF1lCxQyZvHPvHfB+Y02iCdrC93TBRnIYyNHFYUmSnsvPh/wbzHL8saPz4gS+ZqjphfRlpx1N25EMjGl7g4c+CeKRPLW1kju2/VH8IP4YVVGO19QKdyH/1LltPdzGhzFTdu6GrGSbnrOHn1IB63E7ce+Ac6wlKEAll/iX9CSSEySp3enU49fC4zjSdnJJNHTNfWgnmmMTO3cbWu6R6vs/zzxXPinxZjy+vrRJfMkfI5fs6ZMCepEMxSKebDbHoVwHDxaM83CIdZSl9OU6AzXqVEc+nCT4i8Z+ZoVpjtlL5cJJ1r6tRj0BpgH+szcZHCZYqMXZo7ZVfD9XU5aZOCCCPeO1PNgc9snofn1z4P+I/8TGLG4SY5BswB9sbXr9NvrxyKO16FjZVuU+oxg+nH/KcS+E87PS1EiyNLV+uO0nFGy9sqitHfrn0s5ceVLT6/wo4nep/EWlIlo6Otu1WMmLpm5MfVeYwiLnUml9ruK8r+Luanz8tXV0rjoacdmk96j0QaoX8yzv0Jj4w8vCOsbp6HzNM5iUYyZeah3y2ETbZthCTHpV3u4VPjvydPW0owNXUmu1i+WOnPIrXvT+jkqLy4xT2BWVDwiFRJYpvrdY65/X24ufgHh8tWcZR/1bi6qttyN3UjeazHF/UcD/DPwtra2nFGMdOqJykVKmnbEuTXf8PveC5+E+DnK6UgzOhlOcUJOdvlXBEY1d357XcVxelkG6vzJXDRPKYjZHs+V80ay+clirvvx7omtqQ3SlqSoL10hv22rtAoVowV0t3DuJXmFixkHlltPlk9otxTtOTtLWPrQY3Hc9DWq9bVjKERQlCNW9N0YnmA/ljLQGx0iCKagxdOEqDNeYpKkP1FbcNfhxeOPdDkUKsZY81BPJEbk9TcPW/p6yek+ksgx36ySSvlqKoPSJk7B+fnMaWnKD8yLKNLtvrQriwc9LUuumUAT005XQNqGWPmusG7p1xcrMH2jlCUZyZxZFAQiq4fOXewvEqyLGrsOJZSEjVNSuG2V2xRr8KAtsft14L+vTJRiVKlw12x0H+lfmCw0LZ6knft02KM7WLuYuKkNETbFeqYMebGcF/LOzElTi7i0e9Dg+5XYK4zhQ0VuPNpsjEwjmztWKZHq59Og3wZzepL5cCEownOzex30RY9rLlW6nv19kLlZF+rUe94qK+1WuPf78T8zzUYwN22JHurfmc3TVL9vucYLNp6E5fMucjaRuP0fSkpIxluhdDUnMX0bCOSYhmWWCxGNvRY+zJibtsSqtuuFulz3ztSTCL/AJkdjIiTaTb5ds2V7Zrnf2QI3Z3IauzbKUoeYYRVaTp5W8xyU30pWRTw2hSHlIak4w36mkx1IsaBJX5dyy1G6Mm2hjdI08T6HLmlInAjEd1jF60xidZJpi7qjWYB0uh+e5qPzNI827b8x2ykboSZaYqSzHUydnyxydOIvE+cl8kjHbpR3t1lfqoE33Kco2dXpd5rIzD+Q5X5ZGWobtR07kx7yctNDW7bQpbeO4v8V+EdDWl5Q0tVjuNo7XqsZEdQzm7hXel4ac1upFjAPx/UgBcc4bWXmeiGG+Noaj1+tNpGQZAu7zQoyiybfN6uXU5R6Yrin2Vg+GNcuLPSnE02oGlLFsUzqzkjY4i9uvbis6fwrKSDqyZS8qbHDp4uQT8g+bbQ/V09enGtKiRU/JKK9FtEqUMBQ9P9LdnEGlOGlUr04kJO3FEZK77lfV3NdKHhnklLsXgkVHwv/p4sSWpqkWdG0juS8bl3kTtmr6WFZM1PgNNCcSWgo7YaktNNTaj1whK5NNvbpXFk0OcJMiG+TKN0XtLcbbAlcbdxZ261ZegDGWGW6JV3F/FXonWmzNDwvI3Aq/Nz0U/wcwjHUhDUZacdvkJKW7pO/fG4rZTIl68Z4d4Fy8ZaU4QEZb575Si6ZeNg2SkT2FqgI2DxZNfmJMpBHTIwNqSHbXpKPptdwHXdmrEA5fmoxNkY75xdkJpLYiF6hJWIG6eR3GyhyCUZoPY7pxJddQUhqdYtG4Ru9vTDVTCsjxNLlStuESQWEfl0KscsrbDu29scLuXmRjCU5avlZx04xZO7cxXdGKsiUo727CutNrD/ABHmxbqeWSR+YabVlpMa7hW1clhxmZEkuW1BCypMmFm2cW1qriMYxopFlUb4D5zl9SUGFzibrjFPNCQ7iPc2uGgSvtKLPLW/y3V8m2HzIzG4xC0skvod6q8V3Eh48TlInCenNjUXU+nbKpQbOm6PToGDGXibeyi6DuXJMY/S3cr6meh1vOXrZkHiXS0fmLIkEf3us1Tj19eNuV1d8eu4cWj0+14arFdxz0BdTmmJJiG3zNXT5ajg3Duyd8/erxifV5Gt25xW7osHvm81fUe59uFvM8j5j5epKUksRyd/pFw/bv3zwZzfOTkIMfMMNwSDv9KIxsLH/foNpzlREg+TzEYqRZyMyoBL7J6uMFijWBmkkR+bPVM74Fw04uKewn4cksohHqZwVHX1Nk7YMc15ZxlfpK82D1HPXF8ZwTCHQ1GnL27+3Ani+vKOlqMZSHZLIo5Ef24zjOFHA9HVlHlHbJP8qXRr8IfyxxF4jzM6l55fTLu+/GcZxn0Kgbw9rcmFY374Ovrxa+Q1FW1xLGfd4zjOGRmE8vqO5y9PX7f1eJtTUkuVaFy/c/ljjOM4zEIuX1pbY+Z6Hf24ijqO6eXJLv6JX8j9OM4zgozAvh/Xklsm2U1bbfOGfy4P0NaXzZ+ZzEXPVyfy4zjOMzI95bUXUmKoxLLx0lws5jVk6islxLq30v8Aq/q8ZxnDRAzzXm1pttk6G8gxbD0OG/La0seZw4z0x/y8ZxnB8Eib8xJ+VzJbTLUs+/X9eEgVIDBZ0/X+eeM4ziEv5F10GchryvUN0vpl3f8AT/V/XjSWo7pyt3O4ZXlxfXr1B484zhkAYVcmLmN9Hp69PvxpzE2MNMioecw1i+n7H6cZxnBRgPW5qdavnliMq8zjyPTjOM4zjGP/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8" name="AutoShape 12" descr="data:image/jpeg;base64,/9j/4AAQSkZJRgABAQAAAQABAAD/2wCEAAkGBxMSEhQUExQWFhUXGBsYGBgXGB4cGBseGyAcHBwdIR4ZICggHyAlHRsZITEiJSorLi8uHR8zODMsNyotLisBCgoKDg0OGhAQGywkICQsLCwsLCwsLCwsLCwsLCwsLCwsLCwsLCwsLCwsLCwsLCwsLCwsLCwsLCwsLCwsLCwsLP/AABEIARIAuAMBIgACEQEDEQH/xAAcAAACAgMBAQAAAAAAAAAAAAAEBQMGAAIHAQj/xABAEAEAAgECBAQEBAQFAwMEAwEBAhEhAxIABDFBBSJRYQYTMnFCgZGhUrHR8BQjYsHhB3KCssLxFTNDolNzkiT/xAAaAQADAQEBAQAAAAAAAAAAAAABAgMABAUG/8QAJBEAAgICAwACAQUAAAAAAAAAAAECEQMhEjFBBFFxEyIyYbH/2gAMAwEAAhEDEQA/ALZ8Y8zDTgyinzXl2BGKACizQu0SNd1HqbuK94fy0YxEPNUZUsa8vlcp0a9qvPE/Ox+bJnqWsspXV/pQH2408P1B1tOEiYyjOGYAeZ3fx3YiFmf9Pa8UPVF38R0fm8vGARupX0JXEJCV1yAg9F4J+HOaJ6dMS/sZ4D8O1icYORJSwlIxAsRfTv2XiDltU0tYQkGI0mfU74c1XCNGrRQPjjwp5PnZunGdas3VARHflIx+oSW/2pK9lUp+XSjrxdsYsPm6TCTJ04yzcGXmZFU3W7PRrqH/AFL8N+by8OYBfkSJuxqWxxKnFI7ZdTA5O3J+S1I62jrwgSi6eqSj5YxwsgxCUqzKlzdXd44VLxDwnXY/5TXIkdurKO+DKN7XIeUajm2s4/346V8KeIfM0I/NluY7W0QyYVQ65Trju8c0j4dcNCQzTbt+iPqWJGUqUpAvF57Nk5XldWMTUhGO+elBjqMq0kCtzHMnAu2nrHObNTKSqUaH/iWvpOuRjTuJN4oAu660ys+98eaMoFkYkvejNdcvb7cA+Hcj8s80mSlSQ6+nVwV6+/DHloRiRx0to739+n+/rxeKaWyL+kb/AC7BqNrjpV+uex6d8cRa2lGg2lr7dm8v/dX6PBUP3l/P2D+/vwF4VrHMamoxzGMtsWsLHBWcl3K8fV3q0oRkHPjCGpKGmTkRkwgV55VUI9/qltjfYlxybluWBmx02chjpw2pKM6POXFQkSyj0OO262gRjNY7yMb2EYrJLkHnqNvlrIXWTrxy/wCG9PR1zWZylpx0I6vMbIJe7WlPaRkTFLlQKMsHfiGWRbG6ObeJ+G6mtzZHTjbrzI6TFJRl0jiUFEHr6d+O26OjDTCMCPywjpQ+mzYbc7V81itffjn3wVE1+c5SISi8t87VbjHTik4mzaRk03LT8tZLbe9/0eY+XaEg3vklAi29yluvV9OK/HWrJN3K2Zz1EDo7620DffDHrmvbrfFb5zlF5fXnILlpSY7WKdKKRRqq+/DXmub+Zqad2ECT5YxMtg0Ndau2kONub2S2xlFqSbgIisPNuYrVbiJ365656UvsonSDOX+KNLT09LTYhFgQ04gXUCnL1bqsZvNY4unMeL6OlpzIsL09FmrRGNHl3ScFp69njivi+k0QCfzLkGpGBLbGatVKcapCm+nZcunKeOf5epy0nUIsotrvm7f4t0o2KbqHCd8rwZm49oqscZOkVnxvldXV1tciSrTBlvYwlKo26iMrd2ZeW63GMnGct4Mz0jTdM+ZZKMicHdF6sUl56zcY2imOLN4jq6d6ik6lo/JjtjGSWJcrlHo9i+vasj8rq6ehrcizNT/LjJnUY9JkY48/alydKavBzKab7HkpR32JfC+T5nX1DQ0JDGLKP+ZUSO2MpS3KWBGK8Zxb/E/BjTNSII6jOTXlacAh0sNznq8ZwrW3oTTLzPQnqAGLw+2PV/XhfzXhUSVwv5mnIkTX8RT+6V+vFlNGkcYiH8uJ/CNCMpLmlwfuv58eonSORsj8KiTkoYmR1A90bP1s+8uJ+Z5NldZe7eP1y/314V/CHO79XmNJjTDWnLTv/wDj1JSlH/8Abr7JxcJyAL74919D3/pxCT2OmJ9bxLT0uXmcxG4EUn02o4b3J1uq9+/HCvBOWi62rsZSiLB3dU3Eo2eqA/8Acflx0H401J81p4EIpOEPeN9fWSL7Hb1a78O6C8spD/8AJqPlrdI8pKaPpcY3fZvpxo1djcSy/D+hKWijfl2zL/0yRyZfJKP6Hpw00twoXsnEmMaY+aOS8ICofY418G5mESr3LjDTL6uo0j/PtwTz2oacHUgeaEdwsWgpbrvtPNXfpw77tB/Ivl4rpYJalK1trNt0MbsWpUV1j9uCeR8Z0pRWGrovcXWgP6X7d64ofxD46Qg/4fTPmRt3vmEc3f1TaJtS633BOOYzkyk7bT7fofyxwnOS7Fcvo+ifEuf+Xy89XTd83/Lg6Yz2yl3WF0RisrxXrngP4b8UlpxI6bCBYVODLayKDdCUcNYZGfW74r//AE18elyfJbTSJ72WolpLd0tS36DT8tWFNnDPkYwNoQrSk1AUJQyeS+iNFXiwe98HHJybTNWi/cvK/wCJVbffv3uvbrXFE+J/hmWv4lqQp+XzHh7GGyhJaOto3iUojtxKlBJJ68Wbw7WlAqa+VpZ3GVdMvRr+L7cTeKc7F0NSUHUZbdhKEbkb2MaiyY3JvFLXXr1GWOgHMfhfkzSlrytZRlLTlJMeWcqY5+khHSaclyzVcG6uuyk3tFc10X1/P++/GeGctDY6e0jGooGGNl5oi3m81hjREqBppeHyJSqYBnpd3gA9WnL0p9OOnAqxpM2rsn5OHVfXv2rHE+y53/DGj/ybf/THjTT0Mkexh+5wVy8MSl0uSB7R8h/6b/Pi4WL+ekRG/v8A7fr/AFOKT4tpz1dQlGO0IxgB6R6KnWS2rXV9McW7xNGW3t1+/Y/k/rxHp6D0C5P959uPG+d8huXFeHVhhqyucpqSlqGnSyC1Oge9/wB3wX4jykp6gvV/pX7cP+T5GOnFrqtyk93++h/bqunvIsyA/VNFqNgpEzLMgo632BTyXklOdI6nqNsL5LxvT501P8qRq6cdkoo4wxKmfVuq6r0Pd94d+I/DZPRdLkdSM4kNzKyXmnJNy/SyoWr7GKjGLnHr8q77POu+io+C/wDVR1NMhzGgMq+vRltZViVwnZdHZ9WuL58D/EejzjrRhHU09WIVHU2/RLG6OxemB9LOtnHzf4dNAS8OPv8A/HFw8C8Snpyjq6U5Q1K23FY0yLRTG3HR7hfQ46E29Ea9O1fEPIfI5jleY0jrM0NQOjHUwfpIE9w4ew5glr6nc0oGexJ80v2I/wAvXjn3J/F5FhGWtq6mm7d/z4xdqZ3QnGI+WVS85VH4evDzxbnnlfDeb1ovnkMIN/jk7It9XzSv8uAxmn6B8zy3lquxXAHgvJDp0RLJ6jXRtp8qZvI4Ry8P9XUjqaUdSH06kIzjjtMJH7PAfgOl/lz6eXVl9sxg5/fjQZYYclCRAR35qpLuOlipeMuc1XAfjTJ0Z7RV09WBGOWVQ20VVtp067e98OpRLtsUqX2y9fzrhZ4hLa6NNITn90Yvf24oI2c10/DGOlGcUnsSRuLuklQnQrfXU+orNIMfCNXSlIjCCQWI9SUR8sqE66dU11Cw46R8WeHaUuX1dfTjHSlBdSWCJIu9STQ+amSYytOWykPPRYkpAKiO5C6iNMHpZTmyrvNxnMRUeafPQ2pKMoxQS5yEz3IyWTgNw15ryUFg8H5n5s9XTmLCQz09xWBSZ6fkXW1yq8JNffEKqkGo+Zq1Ol4tXN5Py4j8C14w5vS2a25XbOoUDKtsm6wLCVf6S/YQlTGdnQOVZFE2GpGPeT/mHXrY28MOf0J6/La8LdzpTjFg1IlVkQMiIe936cZyU/mZI7ZdE7iYfvT/ALcNOXhtPsP7Zeneji00qEs5R4dznmhqa82teEJmsi3JjH6mS4/DdtUHSuG3NxlGXlfqPqC3DmvR6Z/rwg/+oz5Vny+ty5rcsak4Ri+WQb0Al9B6F1jv3425PVjGTGMrhW6K5kQtqL1Hb630TKJx0Y5RejbHmigL2iLjr04nIbdMHqANdLr+pwvlq1BiUsnb/Uex3OF3iPxjHTPMS1UcxhpyjKAO1lqbvdALy1kOonkil2GgrxLRIukvVFr7JT+q/pxvDRDv19OF3O+ImvL50BImhChRpLZXWLuZ09vTifw7nYu6Go1sZU+wbkT7W/lx838zI3N0elhiqRv4hrIOwLr6pZr7F0fv9uKv/wDUowskfMmSbSa5l+GTBNQr6WNJigJAlo8U1T5LOCSs8tXWcHXtdfvxRZ8rLT80IXK7uTnrXQ79zNNDjjfAj22J8tukkW3V+JkgRg6kJacXYRnv0zEIJulEZG07ebdK5Xd8e8VOHM6zEhthp6dm6EAhGre256tV1VevTjOO6dp6OSNVsV+M+EvJc1q6E1qoyhI/FGQSi+jhr7j6cN/hSJLVNNkJqjpxe+9+jNWMlYejuj1ri+/GfwNzHObU+W62kO2R5d2nLzEXF4lupz1l7cc5n4Tr8s7tTS1dOlpnCUS4t+WUimk7L078dDTon0W7ko0VIVjuGPpR5/zL6e/vXDX4m5nmdfktLTFdPTkagZJzjt2xHHmIqvvcerG1l4/4bOPy+ahALgT1o+aMf/x1ZGKlE5CxHyx/01w9+KeW0nkXm9DdbDfaJuvpKUcU7q/V4F3E6HKDqxb4Lz3/APxcuRiz26RDHpp3DN+0P24YfDg7dTVjGWdR8qVLyxhfteevRqPCH4Y0edOQPkMHSjLVNoQdQWSu75om238NY6+vDz4b5+BpQ0+ZlD5vMSnOJqQlAkG0CO6MQaIu1C7E7XotEeQ/wxuH0329Grc9KMp7PscVT4j8d+TzelB0pTh8u2pEUZSCOEbxDdtw1M9Hiy6s46Ys6hEqxCNt0Y/Er0vF8c457mHW1XW2sd3SxcG8ClrENl0Zbf4XirZiX4m8b1eZ5aWhpxIRkjqSnEXEiZEiypt08sk6FYajWPD/AA7U5dtnukJQ+ULxu2re6t1K98D14b80ahKXmfaS7ej2xZ9TdAZriCHLZcfqZwki675+5+nEZzYygnsl5HVjGmQKhc7tbOuXv0K6/mPGvN6zrCkkj0KC+vUXN36NdPS+IJQcltHvjGOr+n90+mlcnNPs/qnpi+/Ysq3iNlKOk+DeIk4aXMxrbrm3UOm3VPLJ9jd19kbxw/05tSXpXT98ej245/8AAHihDVlyuq3HXfIJX+YRyYx5oR9sxOvUvHJaexnprdOL609H7f0eO3HLlE55Kmc6+MvCY6fOamobIfNjGcpkIslRjLzI7Y3EWqVk5wcINDSkd+iSuWU64z0TP0024L4uX/VPRTU5ZFqenqRlTk+XLTqilb+Ynt1z0agamAUwUEpXLaDdG6TtyAvlz62nNPTKR2gjldLzFdqMIPWtuAb7+ydrEP1eT0tWITqfS4tXnHS7H9fekeEupzJF27lq7pS66iFel0dfT0L5DxDdIHzU3LuFt9bUx3lK3GAiHEZFUecxysdKGvGDcYu0aDp5kwBQyD8uIIAaopcZmf0R/ZeCtTOi3dy3SfW5Zb/XgHS3SjCERZqAe/2M/wDF8eU25SbX2dySSRrLlduk6EtclGJSVt9GKON0peW4rgtL6cM/DvB56j8qMvPOwilmS7VjiIC59s9OGkuW00HZFxQoLnoj2vc9Oq3fFz8F8Ohym35jGE5Yktt/i+XHdeKiykmfK5qJXp4lSRw5HsL+HPg7luViO01NXr8yYL3DafhwpjL34zjzxB+ZJZm6Lfy42V5esnv0Rx16V3feOg5+Nh3Km6K1WoVE/wD8jgepSX7jxtzOhDWiaetpxmMfPpzBikvZ97P19OJoQ3xDpKIfy6/36cSrTbS9BP8Ac4tYgp53koJIc+UiC9qmbbM7aff168aR8IPka3LynLVjKWfmVjfW2NaZEAkDRXVXrfDHnzF3Q4v7pg/fgjThctQyXXfp/b/LgeBKb/0/5QeWhCZRHV1NSiWb3MfN3qmumdrdYOEP/VDnNGe3Rhtfl5SrLkTHdK3dW6wpza/htnzOvp8vLneV5h1I6eprT1YT04NR+dtkLKrX5hJjT1E6ACfl/AISkfLnDXJMap2y8z1lpyd8Vy96ytU8Qbp0OlexR4Jyc9XarKeMfMldKSrbuasduOtpWBo7X5HdK9tBcsdMgJWHvHNVntmugeHfC/ygbGWM2tAURL8vXO5PuS4n574ejKAUy2ysPpbaLunsPbv04bm6Nqzn/OaMZ6syIFVVg1uhuc+tTOimC82cD62jUIsT8PbvIE7eoRX1bfbizeJeFTjUsxLF3e3o0dKI3iwvhZzfKbYUB1Gy8bvKu2r+qBjGHFcI3ZZFb1NEDtXZ9no39v5r3AHBXNn2fveR6+vbrw31dMYxAYMVhVfVWItx7jGRjL5XdZmL5QRZGawH8SHSIqyqxXtuHFtKjNiPmIyiE7d0EnFKJEooxSsXdUHeuvHZfCOejzMYzu3oTgmyZ6npdXXZ+zxyvX0pSwUoEn3O359QMX+XCHmtbX5XVvR1dXRNTDsmm5wWkWrovp2r73xS3RHIvS9/9Qtdnz5CRGtPRJRFajvZ7pID12RO+CnqcIZcr0ZEG38YSGutWpt/rf4mqzoxkapqrJmyiO+TK9yQd0pWuGr+4dMXkQ2ltzygdDvNizFADEKXb17xGWDTNjloWaPKpUY4yfS+ZoOrUehfrbbxJOJGCFN+Wykz6V/f37so6EqZS2xi4k7upf1GfLXmuwax5q3cCymMYllOQvdkt2i+a+vSsZCr4lwb0VUq2DeKTjp6e6eIBnC4/K3iL4X5yHzrmeWUZRGVWKEl9rjFjjNyr7weLaXzNOJ6xLfVTGD0vBxH4Ny78zdIqJ5X39a/l78c8firH3tnRLLyR0PwjkR5jSsi6ZLfKxjTEUcWJe3rtyd+D/G+b09LVlqy1K2R3ty7SJSoLaoitYuUSVYzXdDxJjVLGR3HF0VdUnX+bjpxVPjHxIYuyPWiMG9sa01u29+WXdaS8Gaq1og1bstfiXxdcuXkB8vU5WaF+c3wdoMvM7mMcpk4zjkZ4xravMGp8xiwhKJJ2x8kIptwEfNiNdMhgoM4sLFpdn1WxajI6gf/ABxJBE/2epwPyGpLYEvqhiXudn8yn9eJtZ2u7tjd/X8uKnOaa/LxwkS7On6P7cbZM4xeO79vy4l1ED8w/Na4zTbL+/GMUn4909WG3X0JSjGRWrsjDcp/9vcyiy61Guka6W3xz6Nn1i31xfYvLn8vt6cdt8Q5cnpzhV7opV1msW9sgccp57SN0iI+VwyAmbR9FLHuNYH24nMrjHHw78RaxV6kpgXKOpdi5q5ZMW9/0p4uej45GenYeeiovdw4rq0jXXjnnK6sYkRO1r9ms/tH9G+G2jzPkw3SY6jeO56Eb+/E4vZSWNMt+lq68m6ht22XZ17OXPTtjOeBed8E0iK2CF5pvbcnDRV5xX5cIZ87L+KUg05Rhcv9Wz/25eqPtxty/OzjKbGUJ1uL1fokj8z8DRcCSYoM+th6E4tdC/xnwb5aRlIjBgytuUK9XdERQldMpDt7PCXV5NRbJW7vrW0lKG6hQaJRxTWPYf8AinMfODUn3BwYiKjHNtbu71v8hS8uGpEjt8/ToHljLohmwOnpeKeEKKL9INDk42YipWaMUyrJ0oknQ7mO4PxB4Z8yO1avMU7SsDPo30Dpw1juepGyiVLm89KaML3q+5bxEb5Mbe7lChLOy/b9euLZSrozVlV5LwPWZQNQCpRkom2otlttPsDlG+zZNTl9OMbl5YtP+Y4idGTbUAXFSdpVuZHBxoUHS7Ea+1Ysr9fRx040kylt80bO1dKRi1vu7++Ox14Z5HLsCgokDqWS04TjCeTfNlEIg7ptxsQr6g6r0Hjz5Up6cYx8tswZqEXd5Rc1UDRU61LERfKHzOhvGPkWSsjUiMZ233xatUDXmdpXEHNchqaTPYpGZGUv8zdGcso1KNxlEoEpqT5uhw8ZVsVo85jw6c5sF8scMiOKMUX3quiVj8p48kfSUBQflXrfbg/wjl2olVGR5I4f1qlcyu8rniy+CfC8ta5Tkwh0ELlL1q8FPdG+M5Sk9m0tlH5vl5EXF1S4uT9u/wBR0rPTtwN8M65p8w6k4mpENWUYyvayYyhElhq7eziQ9+Ou6/wboMWJLUivckP7JWeKX4h8Fcxy3zZAa0G8wPPlrdtbpje6jd9LVOJnha2Kpqzm/wAT+E6ENRhp6sJMCMpxjGYQfLGMVnTtoiC1e46XXGcF+ITrmNXTZ6ejOehOMZ6kRHaF6TKrCW1Yzy7omalXHvEpQlHSZbnF/wAls+hNDWuMZdwCR7PR/X+bwRq6wGenR6Y44d4Z/wBROciF6cNTy42S81Vbgu6BenFm5P400tQXXjJl0I7bPv1xh6tdeOjlFnPwstvjPisIadxcQqTfUI03+nG3gfi8p6MJSL3G61pptjj7U17124ofi/xBPWgwhGOlptWRPMmOq+pfT1/UDwDn3TnJ2jtlElCMpROhtydJe9UpI4X9VWU/T0dj5fmYzivp19vX9s/nxSfi7ws09T5h9E2UnrR5WUlTpFz174Mpwy5P4r5aQZlportlH8luKiPX+eeAvHueOY0QzIKkbbBLrpmyPmXPYegnGlUloWMWmVzTlHy96xdnf1/4/wBuCdPV2k7bAxffb39c+n8+6vQ1EEruXXtjqfZv/wAfThhoy8sVQJGfTpUvYzlPtxz0dBPraqOMlNJ+Sfr369vvxFyvP/LyR3RnuG1BJRjHa96QMmcflwJryryplOvu5r/biDWmxx28rn7dfvVZ40mah9p8yzibqtGNnTHni9e/mwdL/IDSMqR6SlWf+6Mjt+HcPpfasjcrzabnG4GhaHr69Cu/aziciLOjJ7UuVH1EwP5dnhJSCkaa1S6n1Qrq2SG9rX7PZfbiaOmpuTzL13deg9Onf9aejwFyHM74xZNSbJZ6yjXT3aMfnwx5fJdUdn7Pp633+/CydBSPNfF5vp27fb3X+XA2pPy3lKP0Mh16u7t+nEvNanmMncfbJ71g9evAvNtS2iiOT7VX3zw0XoVkOrqDGWZD6FnTJ9Msl1iqxxtqaUS2dybtodydB25QQMdcffj0j0kl02Yu67+nr/TiOfPzcFSvvS+v/aV62/euLKXgjQTp6m6pxlhtosrG+6lGxoUQ9MGXjq3h4EIkegAfYx/txyOBKMXrfctI3atFdc9vLWa/E9a5LG2L1Ig/cA4rD0jMInrYX04gnrgo+yfZ/wCT+XHsZeecXvT+SV/M4Tc5zKaY/i057X7W1+uw/b14qkSOYf8AV3ldPS5iGqaRI1YsiWYyjM+vbKDFbikmMl6rnNZx0XxLwaHMx1dLUGUI+Y9pBJjK/YaDPrx7wWhrRw3w7bsOpAiSprGLXFU7ry5HN9OG/LapFgyqxDqbyAkpRjfTK9sNOOvCTwwItViQGOtyJPf/AMUbo6uOG/Icom2UoohtFd4WRrzRhRYnbdmyXnNvI4nQpDjTnYI7j9/fotOL9u98b6TGSqC4te110voetX3y4tby+hqQJG0jnNODpkSOU6VXU/FacHwvUs27sL5bcLnpfr0f37RKL7ZLeTuZOvfP6FYvhxy3M2xet3ui4anKn8rlIO2az3UaalLbF6ST6krs9/U6e3Ehrso02jFDadL20ld7hu+5fTh8bDJEmrC27VkFv7W/nV/n7cZCXlqix39L6DX39P34M58WTPZKnfeECzzRSukiwcYI57cL5xyV03e2SxP1JH7cUaFTNteayKruF3nDX50nXqL6cLdaSakZERi3B9mUut10JRI12vvmiYMmquVEfcqNXf6f/PGstUlRQYuuh1Kf9/1+/En2MTaE9iVVXSJisXeMV16/fHB3LatUJXU98Pb06DwBGPm3fwxk9etqGa/0n954mJW4jKNNrSGe415j7X79OJSGRo6OzXepGfmEvCJYf2Zpsq+GPL6zcw7m49k/+a/I68AanN5USUhyZrp1wVn8vY400ucyYprot4yeh9+JvYy0Fy1rVvy4c+j/APH99tYHzJbj0TPp/S5H7cB/OiHoX3/P/n9eG5OtGIYVF/JK/dr7x4PNoFIJ0uUTTjjMs0GK6n7U/pxvyXhG+VNHVlKWCIdVawZPRye9PuT5SWrIjHyxDql0dDD3S6v0evG/j/iGh/h9M0mMiUnZMzE+XI3NuHzgebC5bri2OUpJshNq6QDq+D6DVcxF7pt8rTdR62o1Tuv0OLR4fqbpMvbjmHOeMTg7IO7U2s3UkpX1VUS2TbLK4qkevFo+BvimHMDCfk1SI0lEwPqiPttWPbd6cdePSZKaLJ4jqbZRkV/C59a2/wD7Ufnwr5mpa2pEya2h8wO27SQfzrUiV7PD7luWKuRat5zXE2ry8ZVuiKWFmS8P7cV5URAdJPlk2voWT70H+3GcQfEPh2rPl5aXLpFaMr9L9Ve9dDpxnGSTAz590tJgQTo1+LNeeuo19Ulk1WCsXxaOWr5Ok15iWoBIz5ZMjplQbEyD1KvhLpzhQ7G9oY7uS8WJ6JlX7nFs8E0NbmYLCW2MdyMmXywhT1ZSiEZbUY7aYyOmSHZ0rRtPlYjrBH6YjDM1wRcbmkkLkL6124G0ORjpzjt/gZ31RkqhExV30yq+3Bc1lpxkOqYcs5G/zPawaCuuDFZtC1tR0w87EJeXayI5vGJdyjtWfXEpKmUW0DwjI09CJFuU6ltuqJRtjGXl7VXp+JrgnEIR1NMCW+YkVTp183qSkemOpjjVVOstp0iSWns1eEvFZz+XAXz5acqkzmOTdNRrba7sLgL7EvRBVPYw3+Y/IhKD10pMfVQlYdswA+9cQasNP5hCsbd28XoxEl12sACPToxd3DCO7ayJTl8vZqTJK7GBBm+Z6Jue3WRxXPEJSgMNyRGtpJ2tKfTgyHpx0P7ETDYG2VEfM6MpSlbdqODpV+y9c8QcjoRlONmZbgWSKDhgReyFsz7cAanMyCO2c41YVOUTFXVdO3T/AG4HhzEohUpBdlSQvs0ND7mevEWMN+SjFiyIjOCblZ+aHdAkG79sHeuPNTmZOhISMT5htqmqB2+bL1K65L4W63N4qqknmkslnkmKPewzm6+/GpzrI2OpI6x272m+ptuu7eG9yvXM2EdaWhpTnABju0YyxKTtXd0t6YDI9PbPnL8uSNLvuUYjW6hbN6093pj0wcKI81NV+bqWH8ctwdXO6wsLPY42dXUoDVmenmlQ+pmhy5PX34KiCw40STyy1tmzJfLlJHakTbvuWVLten24snJQGALHcz/CyQIXjzPXdHp0p4p2hzMt5ufmGajNWNvVLwS9HOa4vXwWy5iUR3ulpIstSe98oIXQFtST75ynBlFC8mdA5HljTgfxbQkvVo7393igc9qbpylHMbnKKP4ZTlNbcHmm/oelcWL4o8bjGBp6csyfMnaJ1z7tGO27iq6uqvRfdJPRv8+KNrpE4J9sXfEHhvzYaco9Y76i0R3m4jutryiu2rp/XX4U8K1J85pa3N0vzCoxKibNKUoyqu7GKGC7aycMPmpFqSO7KKFd3DkLB/I9kePiO3UhPTbISjKdNFCXFrq1ePXa3gsp0Fq0dbjLj2+KvDnZQunp6+h39w/lt9HhvDxCKX32767sbqWDvFc/l68XaI8RiPGcR6cxNw2JYnSuM4ADhWp4Lu8xIiyZ74yvaG2YO6PQojKwvrjChnhPjMo+WLUtl1ElFy9TGW5ObwLW3aMdOUIalR+XuiFBON9Q2pe6Q9gNt2bS7qTS07zEYyJVIpC7abgBmCYrt0sqUFJo6eKY25zn9Wf1rKC7trEC/wAQor2ztltW+plA5gjQRjQfifxL3S5bXqXbY12riTmtW0TEbNgJ5fxIXZQfiKuiwzQ3iGpUHa5cHU64aT79fT9OFbHSItPWE9kzfbv+v8/z4Xc2u/1xjOM2f3/dz8uyCRJtj0ZUbhzVHYz+vfuLzXQvDtGrzhLP3/PhUhg/wnxKUNRQG4N2OajOQHruxGvc9Hh1o/DcuaJT0qIxei5kJ1iqFOaz9VjRnip8pGTOEdNqU57IfdnAPyyn5cdZ+GYR+TEhYMYkRW8CVdYKrt1v8+yEbjZzzlT0UuXwJze3rpC9Bk7ra7EX9enX34pvMSQwxzKhvy/e0yWvbNmOOz/F+vLR5HmJx80ohVyo8yRX8iW474xxxbV09v0qYq/b3/V/biWSKXRoSbNHQnksiMsy9C3sZu6e2ONI6ALllXWNUY6WNiOe5g4105EZeZDBSn+/RMGP58bnNUG0Y/nVZo/s9ulcSoewnU1g9LPMFg/yo+/Gstey+9d/7/br068By18LeMt3fTF3X908Y64hVMasTv6cZIzZPpy81jiN/wAq/v78WjwjnGOmwjNNyMgXNVts6Vf/AAl8U/Re3uMvt2P1/lw35DUjthKW689P0XPXuUnbth4NAQ+lrS3F3Wa/4/b+74bQHreMWArX3G/f+20sNPcEwQMGfVPv/wAe/ThxoqKLgMNOOt56fligierwUqC2SakMdremMe35deA+a1LGIsfRrB+nX7FXnv1k5ma1gru1f/BVGXvX34W1bmmRe/o11KcqNkn7B0K4wCy/DfOs9KMF3a2jEvoM4GI6gCl9kPazsPvDteCJkq5xSLKWmuE2mWNXgvGHsvM462rpS0tSKwnCNslEXFlDmOZCNdQO9XXwfnY85E1dLya0TzQOz6xv6oPp1OjXFoysVqxxyviBoMrlGXLT6Sjk0puE/wD62T3rYtPlRM4E1PEYt/M2w1NqMtsfOU0NhIcoZrr1vjOMxOJSGKMIx8wCx05m7TbPMZgsjeieYI1WNsuBtHnBkoybfJcdx1tG2IyB+oA2hb2JZaG7bpGoxixuIyLy+ZjGUt2dvTIf+Scaw5E0NUlG4w2b0Ysl2pGecD17STLWOkGXRu85KGpc4mxqpGOhdbkuSTGzu+YorjX/ABG4ew1tPeJ5uu2xt7dj2WMhJvaM4wlGt6yi3hCTFO1ebqdk41IYEJR2u27YzfKx25uvquSde/QOFGI5ySrMZ2rV31rpi8nXOLvsBz0wp/e+3f7f88NdaHlp69l/irH37dO3CbxitsY+5XvWHt7f3njBJOQ1turpTAflT+dLHWEG0Ay2+Wj+Ljpfw3r3pMZW/IWkzu8zKMzP8IV0u76PHOvhtJb6+qco6ZWXbD/Mkgf6pFnch24vXha6ctgbd2npyQbTyx05FmUNgnUen4uPSxR/ack+yxc1zUJ6SeXVuqhJ8ztR6SzLp0rLjuvHLOa8JqVDFHNXdW9MHQjn2wZ79MiRnCmp6csZi7ZRraidmiku1Oh2pHieh8h19Sd5nMJbOl2xncGq2m7cnUclnCyimgRdFP1NfbKcCO4LiSlQCSrrneYacOeuK4A04SfM21bnOM0119ctvpjo75/QgTZA1JWLQiWhujXVx5T87tki6+iYusipKnpkqvR69XC3dVzSiyqYsY31r9vt6Oev7cbx29D+mPt/PpxNN2ypcqlfbHXuCMcehjHEbHc5x2p/f+7/AK8DiCzbQ/F7gj3w/nwz8OlcbbWNlfyM+yH7cCbO/p/vh9P7OCeQ0/JLrcpSfUxQfytPd/JaGRadHU8lO2+rfTOaeuM/lXEpLbqRJNMquysVXevpX/1ezwk5DXfOSbiPX+EkPVWqo9Gs8Z4HrMz5bCMo6aDIfLLbW2i8eWIr3D1aMEtUeWjXfC/ezoYaw9vW+/AOrCNDBlKpBqIgh7+XC15Trb34ZtpVgVXpXuBiz1v9cPA2rpxY3t1NSLYRHJ1GWZUuTNrjHBAL9Pwo1dsmUtsjUDtKotL02jU4BjFS9Cx+d5L5Ep6ujE09ULJ7m6Cy9vbcZibaylICVDT1NOSRiyjusiy26ket1K2PV6KPmWSktvHuvzawNxTdXPTRurrdpjFcLiBg9rax4iNMI5T4xjMYc1DTZVQ6lVJrO2T+Xl6+63xnFe8UI6kdupyunqhFqZOUZQxZT8sUcYwepxnB5RN+4aw19StKL5KiSjL8PUDEsErCrvrKjsg81pbdumSjTtr6klmZbKMSNZrETo2r9LbU5iRGEtNwR80QmuCj/wC19VSPMe8bawiS2SJ6sWZEuFMCoyFNgWJFuGC8scnfmLAXK8xGO+JndRGWm2/VjAXj6qw2F9qlZSIo6bpo0xbxVdLzVLnvisBwLPlXewYkYpcZlxxTfqbpD2x3XLc2rULgb8RjHodOsW8+W8ezlo4UZHmog/VUfxAY7l0F9ayduvCXx76fm4xl65Gqw+mb7+a+GmvNyUfTi7R6d6x+Lv2PuKPFYeWldwbZJgpMVfbIn68NEEuizfBfKkNKOfOQluroM9rLr/fb7m89zktPV8ktqRjFozU2UWsVi9x6J04VeFc6xl5WMSUpy8zQDIOxlooD1PXhl4q/MdsJbozN3WLslUi1MlgXEa9sceq2lpHJ4XTQ0j5e7aD3Qyl0Z64x+X58KfGeRNXVlJDqJ3/BEX7Fp77k6OXfhST0iWfOPV+lOpX3P24H1o7VE+7fb/fy1X24X1gRST4V1b2RrbJRlbtr0Y9LyeXoUhRwt8a8E1dDCbhCplsTbWHpecl9t3dx0nWwxj0ZdsPTqVXcXriovoiVzPK79PbqQJ6bSxtaqkUPNdl3d+vE5RDyOEa8qUvPYb/Iaz29ez042043F75rBXRvb+/Q9eOwfEHwlp6/KGlo1pxJfMiwCoyCRbSXGpNnXq3avHJXlnTZRkVOCxke59XXvn3u74hKFDKVksY/2fmd/a+JuVSj3v8Ae6f79eIdj3/v++vG/KvkXrlv9s59j9r9OJ0UTCP8POe4jdqYzXoN4L3U9bwh68WTwbw/5bUV22u5y4ru+hivTPCbwsfmbe19nrj1/L2OLXyl7WqvcUKrV5aj0cyT7i9WgE3YMgN2KpjZTnr7mX+pxpDS1KTfNLfKbKDN/VBkMrMJ2se3E2uR23J8patDX5Vt64qqz68e/wCKjQx2yaCoNgnfFxq79Je13xjEPNZEfqMr19RvO5cHfvLPXhbrxG5EYDLGAc5oJbbwn7OOIPFOalaym1e439QliVdqPLnDePdA5TxTO2IhQp2jkIxN3SNtKYbiD1QGsYa+kBLbGR1w4PvQyOx1b9uvGcbcz9M6jKClhTRV10PKLeBTPfIe8L+QkGpBjGLIWEYfVTEiVPcyGoXuIZyVK2iO7hnIlGMpRN9CmWp1bKVkEitLtzkHrK+FOtuhGEpbZqZkxN1ZvI9UYxKM9LwUy0dWM5M41lQYZqMcQp64glXgHB1stmj2B6/JacoRlHdDy+W6p3VSkut/xH8a8A6sohuZXCPtR7Hd9P7xwy57R3i6lxoEBaYnfAgAhXXCoGRXr/TIjYbVKqyzqZ81t09/N0ycIUItQ399tnR60tdsCmPZLpE4r2vMRiI1TZ37t4x0qu35cOOY5iQSYanljD6SJXlJMacNW3VYqXXiuSPIZevY6hV/rnh4oSTD/CyetqO3zMaPy7OevWWOvS+3F05b5mjTKCTKltb6lNVeRrqWZ9i1Hwb4XGO7U1KqWptY31+XOMax1FNW/Uj9uOhx5neHzk2zraUAIdfZtqnqP349GMKX9nLyHHhUIwJsNrpJvhkGkum+nloPtwN4hoeWNlu1kmc02hWeihxt4Zy/+VAqoxWMT/TFSH/iAe7wV4hZqRkfhCVd681/s/s8DpgsWeHaZ82JENoMva6o/wDdxYIHm27s9THX98/3+dX04ujramzMGRqQfTA19qUv/TXXizx2zI3HGEz0X0R+/An4wGujy6boinehzXqK+v8Ab14pnjXg/L/42DPSlSJb/wDbm4YsogdPNGsmASg4uzNjhuWO/wBQf+6vXD9+vFc+Ktf5emTDdt8xWA2eZt9ZYiHu8bGrlszKH8deGf4fmGRiGtc4ETA+UnEe2UkY6TK6cIvCCyrydT3+m/zCP5rx0r455aGryWomfk1r6cup5BR/OLXth9L5p4ZJJRoKZA+8Xr3+oOn2+/EMkaZXGyweG8nctydSvavv6qBX39MuIjT1kKZyrRGIevaq9X2eB/DtRL2lRu0A9CunR69LxV4rhjpckMzUQuOcdd0ilM4dpxKitkXLaEvokDtKNSglm87J3VBi7GmzODNfSiF+ew2hSSPdvPYaPTp34I1GIhKRDKL06ZxJrOB/8f00dSMoyrT/ABdCLNUwNJ1r1bj0xXAZhXq8tDW3QaXpQxuuzntY0HSj84I+BBAjRGTnFN/a8iqN49FpeGfLclp7pMcbw3I12Nv1ksVXTzZ96feYnLR3znPDbakCObr6XaVjol0K9eMaiteL8lGGnJlVVSRKNxtQasu+g9xrs8e8KPFOf1NWTKIJEIXkjAm0rdnzJhdF+UOgXxnDcV6MkvR/qwjOFkGTpkcS2sxkR6UgNdCyX0WI2x8ksVgAfQ0ZpxC6oI49Dphpa4I1SQQJVO4l42qwYor6He847icQfM2zs7wkFKeY8x26rjNfmPEzdBfMbRiq7pdCXRL3Ms/9yNKUnenhfz+jtCO2tq1W6WFj3QSX0rF7ql4eDOR5aEi4rtW4ZPXcyCPrO5Yc2YzXHniUoRhGNYlJDaiQak7pW3S7s+rT7ig2UvxDdDyQMzNuMkRKenbNqote3A2lykomYpsgTb9JfTXrbVZ64u7qfxUvVb3A00txsDJ2MKZtM5qgK+H9P5nzYxEEhcukY+Zksi7aNNcGK9zi+FJyRHJ0y3eCcpHS0dPTQvTjQSi1vbV+zV9K6W5asenyu4nC7FRHPmq/zort6e9ItDWGdAxJRWJJBLfl9Y9UNx9pYxXFp8KgydjGo/W4y3Rj7lFH+3HoyTWzmG/hsKIZ8uzF4ratv2+n9OItJ3SZya3PkO4dI465yp7+3Ejc3bRtkU/9kVGr/iUj2wfZ491HbiNR/W81nAvsXxze2MBT0anbVRG/519syx9/twVyehWGUk/DB6B+f8jt1401YLFj0GQX1u0Azjv79F73xLyZKRFqkP3evr34LdmZvrxqDVFmOli9HH8+v+yPxW5jpRo1JRTeB+EWBThdyNOK4ea8Sncwid7kZxSfn/scJPEeW2rvnGEWL5xtlZFTobbie60ZODBoBXtXnXmPBdTWne6XI68J7kL1IrpOKEWccBhzi64o3JaCsSN7lIld12h16K1V/wAujT488YNTTly2lI2M4S1SN2UxTddUYg+rKQvqruSlGO+y705wi30Z6bpX17El9McQy9lcZa/BdMW8URtyVTgQDzKnVx0f4Qs2gBdnoPerDu56Uf04p/hHNGyJjcykyheZUxMR7423fS3PrbNElIH1yjnCyxj88/fr3mUNuY0IplSuqUxavNI5JBgo9fTjWPLG1uWOlCkcYtv0KN1XgbOgVpaK56vTcWXVtZdrSVkfxX68aMAmjLzLiK1LGKOj27YQRxwGE009OEDyF4K7WdFKL+4dPTrwI6iVJ05SgS6ERmSaIz65BnIHCWYe22vqXOo4orb2j9WXs3VlX1uyxVfiXiDpifLjZLyrqYY+0pYjkKsxcaOwrMC+M/52oGjpS+WQZZhtiampaypI/TCNNhnUzbtHONY8+yiSjZ5Uzki4vduidlqTVquenGcDkMa83y+6NfKJM4OmrRQnlkV5qJN7ckhbq74g0+Tp04yz8sExisxovJ9NJ06cMOX0tMNptI15irbQu/QpcOc+g3pq8kSSRJsx3I1mi41gkrbdebrxgmjDcSiPmkUSTEBujy7bBWi/v6q/W37IRCWaWe6VOMRQacphxQHaostGTI7360GeitqGaQP14C5pl8xC0zFzW2yunWupnrQ54UJU/iDSIam6JZMUTJuvv7Yv8/tZvwTKtTVh31dGUYOPJKCWEXqbZSl/4ywhXA3xJpI1di3/AF96MH6HW+Eep4hLTqUFHcPb0kZcUJKR72mReL4ZcWmQyovHh/P7vkyrajI6Yy4O70i5+/HR/CtY2wqQDpwnqDXkjtGpPZzR3wvrxxv4U1F1JfMqRTqxu/Ns1N0ti/XuGX/cbb9eOkeBcySCFh11VbvUlurc+pEYlvWTKvpHj05vnBNHL0yycpzZM33W7pcJDtMRIiC4bwJl68b8xqWJGNZWV0V7snA+xad+/EBrT9q7smumehePuj19L4U+K+Jak4BB/wAuw3VtJr+HTJK6k1uukRy3Vxgo70NYx5KetOzT2MCm5D5ukoxsRx3k+xnPDTRlKrmbO2VZD6VVV9uvXvfFB+B/ijd/ioLEnos4R2v1EVIyLvBTa90fxcdB0ZQku0O2Tq+jJ71dd88Ca3/QUD8zzcoyJeWMTywgV8zVmmIrTtidULeloDFVcw7+U1ITxqQJyWqSUZM0Py3GJZBvrh1DRuW9tSWyP+kJZo9VLXq16Y4qnxh4y8toTiMTV1Z6kYrgIs11JSP4Ynlj17e4iK2Eq2vpa2hycv8AERCdwTBKzULYG7ysiUphHO28VEeE3N8zDU1NV0iG2MsR0/oGjAP2FwZUoquKt4/4jPm9YhvlthjL0xV9eq7l6ZknQOGvhUI6ZsKMRj97vPqUZeI5ZLdFIFn5XmXTlX4WUJOMWNW4XEXr/wB19cXvlJSU3aUtNAwyJ9nvYr6qFUFNrxUPAeTGRLWbhDzK0RUqoq42nV/K/Xi66k9tMsuHuqKA5yeZDINv6yKWF6OpVYQLj+ncq8fo/ocaaIL9LWRu6qRfTJIaDL0rthUanMmkbpyu5IOWVyWTVFAbZNtRjGMb6Lxs6m+5ab5X8ZbHdVvX2a7ZY9OFCS6+pM8sb3FMktrqljai12sLRsLI07raFX9L2cHrh6PZu/S7C5SSxBk7nLILv1MX0bMYqm3jZvK4yjG5Z/7otxULymKO3Gswu8Q8MoZaaVtlcDbGNlERI4uNL6KuOvGcM9XVNq2FjmTnq3FPXy9nGXp9XnCUETcrAwObDND0PRuvqehTwUlZrN/nXt698evAd+X6WqtPLmvZxlr8670cZLVc7YyYxj0SO+W2NvTpdhWPp73xmhyXU1Bvbs3VdsnuhFojnq/aj1XgXngNq1lqy3JddOrQ3fa+vXgrTg9ehXRu3pnL1a65bLt4zU5eOptsZHZiKeiqexT0CvzMgMpXxJzECKzfNGV11u8YPzPyHpxSNXT1NViQHJKslUjutvAQu/s+/HVvGvANPVgSD5cu/WUe6CF1lCxQyZvHPvHfB+Y02iCdrC93TBRnIYyNHFYUmSnsvPh/wbzHL8saPz4gS+ZqjphfRlpx1N25EMjGl7g4c+CeKRPLW1kju2/VH8IP4YVVGO19QKdyH/1LltPdzGhzFTdu6GrGSbnrOHn1IB63E7ce+Ac6wlKEAll/iX9CSSEySp3enU49fC4zjSdnJJNHTNfWgnmmMTO3cbWu6R6vs/zzxXPinxZjy+vrRJfMkfI5fs6ZMCepEMxSKebDbHoVwHDxaM83CIdZSl9OU6AzXqVEc+nCT4i8Z+ZoVpjtlL5cJJ1r6tRj0BpgH+szcZHCZYqMXZo7ZVfD9XU5aZOCCCPeO1PNgc9snofn1z4P+I/8TGLG4SY5BswB9sbXr9NvrxyKO16FjZVuU+oxg+nH/KcS+E87PS1EiyNLV+uO0nFGy9sqitHfrn0s5ceVLT6/wo4nep/EWlIlo6Otu1WMmLpm5MfVeYwiLnUml9ruK8r+Luanz8tXV0rjoacdmk96j0QaoX8yzv0Jj4w8vCOsbp6HzNM5iUYyZeah3y2ETbZthCTHpV3u4VPjvydPW0owNXUmu1i+WOnPIrXvT+jkqLy4xT2BWVDwiFRJYpvrdY65/X24ufgHh8tWcZR/1bi6qttyN3UjeazHF/UcD/DPwtra2nFGMdOqJykVKmnbEuTXf8PveC5+E+DnK6UgzOhlOcUJOdvlXBEY1d357XcVxelkG6vzJXDRPKYjZHs+V80ay+clirvvx7omtqQ3SlqSoL10hv22rtAoVowV0t3DuJXmFixkHlltPlk9otxTtOTtLWPrQY3Hc9DWq9bVjKERQlCNW9N0YnmA/ljLQGx0iCKagxdOEqDNeYpKkP1FbcNfhxeOPdDkUKsZY81BPJEbk9TcPW/p6yek+ksgx36ySSvlqKoPSJk7B+fnMaWnKD8yLKNLtvrQriwc9LUuumUAT005XQNqGWPmusG7p1xcrMH2jlCUZyZxZFAQiq4fOXewvEqyLGrsOJZSEjVNSuG2V2xRr8KAtsft14L+vTJRiVKlw12x0H+lfmCw0LZ6knft02KM7WLuYuKkNETbFeqYMebGcF/LOzElTi7i0e9Dg+5XYK4zhQ0VuPNpsjEwjmztWKZHq59Og3wZzepL5cCEownOzex30RY9rLlW6nv19kLlZF+rUe94qK+1WuPf78T8zzUYwN22JHurfmc3TVL9vucYLNp6E5fMucjaRuP0fSkpIxluhdDUnMX0bCOSYhmWWCxGNvRY+zJibtsSqtuuFulz3ztSTCL/AJkdjIiTaTb5ds2V7Zrnf2QI3Z3IauzbKUoeYYRVaTp5W8xyU30pWRTw2hSHlIak4w36mkx1IsaBJX5dyy1G6Mm2hjdI08T6HLmlInAjEd1jF60xidZJpi7qjWYB0uh+e5qPzNI827b8x2ykboSZaYqSzHUydnyxydOIvE+cl8kjHbpR3t1lfqoE33Kco2dXpd5rIzD+Q5X5ZGWobtR07kx7yctNDW7bQpbeO4v8V+EdDWl5Q0tVjuNo7XqsZEdQzm7hXel4ac1upFjAPx/UgBcc4bWXmeiGG+Noaj1+tNpGQZAu7zQoyiybfN6uXU5R6Yrin2Vg+GNcuLPSnE02oGlLFsUzqzkjY4i9uvbis6fwrKSDqyZS8qbHDp4uQT8g+bbQ/V09enGtKiRU/JKK9FtEqUMBQ9P9LdnEGlOGlUr04kJO3FEZK77lfV3NdKHhnklLsXgkVHwv/p4sSWpqkWdG0juS8bl3kTtmr6WFZM1PgNNCcSWgo7YaktNNTaj1whK5NNvbpXFk0OcJMiG+TKN0XtLcbbAlcbdxZ261ZegDGWGW6JV3F/FXonWmzNDwvI3Aq/Nz0U/wcwjHUhDUZacdvkJKW7pO/fG4rZTIl68Z4d4Fy8ZaU4QEZb575Si6ZeNg2SkT2FqgI2DxZNfmJMpBHTIwNqSHbXpKPptdwHXdmrEA5fmoxNkY75xdkJpLYiF6hJWIG6eR3GyhyCUZoPY7pxJddQUhqdYtG4Ru9vTDVTCsjxNLlStuESQWEfl0KscsrbDu29scLuXmRjCU5avlZx04xZO7cxXdGKsiUo727CutNrD/ABHmxbqeWSR+YabVlpMa7hW1clhxmZEkuW1BCypMmFm2cW1qriMYxopFlUb4D5zl9SUGFzibrjFPNCQ7iPc2uGgSvtKLPLW/y3V8m2HzIzG4xC0skvod6q8V3Eh48TlInCenNjUXU+nbKpQbOm6PToGDGXibeyi6DuXJMY/S3cr6meh1vOXrZkHiXS0fmLIkEf3us1Tj19eNuV1d8eu4cWj0+14arFdxz0BdTmmJJiG3zNXT5ajg3Duyd8/erxifV5Gt25xW7osHvm81fUe59uFvM8j5j5epKUksRyd/pFw/bv3zwZzfOTkIMfMMNwSDv9KIxsLH/foNpzlREg+TzEYqRZyMyoBL7J6uMFijWBmkkR+bPVM74Fw04uKewn4cksohHqZwVHX1Nk7YMc15ZxlfpK82D1HPXF8ZwTCHQ1GnL27+3Ani+vKOlqMZSHZLIo5Ef24zjOFHA9HVlHlHbJP8qXRr8IfyxxF4jzM6l55fTLu+/GcZxn0Kgbw9rcmFY374Ovrxa+Q1FW1xLGfd4zjOGRmE8vqO5y9PX7f1eJtTUkuVaFy/c/ljjOM4zEIuX1pbY+Z6Hf24ijqO6eXJLv6JX8j9OM4zgozAvh/Xklsm2U1bbfOGfy4P0NaXzZ+ZzEXPVyfy4zjOMzI95bUXUmKoxLLx0lws5jVk6islxLq30v8Aq/q8ZxnDRAzzXm1pttk6G8gxbD0OG/La0seZw4z0x/y8ZxnB8Eib8xJ+VzJbTLUs+/X9eEgVIDBZ0/X+eeM4ziEv5F10GchryvUN0vpl3f8AT/V/XjSWo7pyt3O4ZXlxfXr1B484zhkAYVcmLmN9Hp69PvxpzE2MNMioecw1i+n7H6cZxnBRgPW5qdavnliMq8zjyPTjOM4zjGP/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 logo with a lion and a circle with a red ribbon&#10;&#10;AI-generated content may be incorrect.">
            <a:extLst>
              <a:ext uri="{FF2B5EF4-FFF2-40B4-BE49-F238E27FC236}">
                <a16:creationId xmlns:a16="http://schemas.microsoft.com/office/drawing/2014/main" id="{196336D2-3295-9A4B-79FA-F1B54A8D43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BF8F50D1-6D67-A412-7E6A-DC972776D1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92" y="2286000"/>
            <a:ext cx="4191000" cy="2590800"/>
          </a:xfrm>
        </p:spPr>
        <p:style>
          <a:lnRef idx="3">
            <a:schemeClr val="lt1"/>
          </a:lnRef>
          <a:fillRef idx="1">
            <a:schemeClr val="accent6"/>
          </a:fillRef>
          <a:effectRef idx="1">
            <a:schemeClr val="accent6"/>
          </a:effectRef>
          <a:fontRef idx="minor">
            <a:schemeClr val="lt1"/>
          </a:fontRef>
        </p:style>
        <p:txBody>
          <a:bodyPr>
            <a:noAutofit/>
          </a:bodyPr>
          <a:lstStyle/>
          <a:p>
            <a:br>
              <a:rPr lang="en-US" sz="3600" b="1" dirty="0">
                <a:solidFill>
                  <a:srgbClr val="002060"/>
                </a:solidFill>
                <a:latin typeface="Lucida Fax" pitchFamily="18" charset="0"/>
              </a:rPr>
            </a:br>
            <a:r>
              <a:rPr lang="en-US" sz="4000" b="1" dirty="0" err="1">
                <a:solidFill>
                  <a:srgbClr val="002060"/>
                </a:solidFill>
                <a:latin typeface="Open Sans"/>
              </a:rPr>
              <a:t>Kumbakonam</a:t>
            </a:r>
            <a:r>
              <a:rPr lang="en-US" sz="4000" b="1" dirty="0">
                <a:solidFill>
                  <a:srgbClr val="002060"/>
                </a:solidFill>
                <a:latin typeface="Open Sans"/>
              </a:rPr>
              <a:t>  Fire (16 July 2004)</a:t>
            </a:r>
            <a:br>
              <a:rPr lang="en-US" sz="4000" b="1" dirty="0">
                <a:solidFill>
                  <a:srgbClr val="002060"/>
                </a:solidFill>
                <a:latin typeface="Open Sans"/>
              </a:rPr>
            </a:br>
            <a:endParaRPr lang="en-US" sz="4000" b="1" dirty="0">
              <a:solidFill>
                <a:srgbClr val="002060"/>
              </a:solidFill>
              <a:latin typeface="Open Sans"/>
            </a:endParaRPr>
          </a:p>
        </p:txBody>
      </p:sp>
      <p:sp>
        <p:nvSpPr>
          <p:cNvPr id="3" name="Content Placeholder 2"/>
          <p:cNvSpPr>
            <a:spLocks noGrp="1"/>
          </p:cNvSpPr>
          <p:nvPr>
            <p:ph idx="1"/>
          </p:nvPr>
        </p:nvSpPr>
        <p:spPr>
          <a:xfrm>
            <a:off x="5410200" y="3276600"/>
            <a:ext cx="6324600" cy="1219200"/>
          </a:xfrm>
        </p:spPr>
        <p:txBody>
          <a:bodyPr>
            <a:normAutofit/>
          </a:bodyPr>
          <a:lstStyle/>
          <a:p>
            <a:r>
              <a:rPr lang="en-US" sz="2400" dirty="0">
                <a:latin typeface="Open Sans"/>
                <a:cs typeface="Times New Roman" panose="02020603050405020304" pitchFamily="18" charset="0"/>
              </a:rPr>
              <a:t>Fire erupted in Lord </a:t>
            </a:r>
            <a:r>
              <a:rPr lang="en-US" sz="2400" dirty="0" err="1">
                <a:latin typeface="Open Sans"/>
                <a:cs typeface="Times New Roman" panose="02020603050405020304" pitchFamily="18" charset="0"/>
              </a:rPr>
              <a:t>Shri</a:t>
            </a:r>
            <a:r>
              <a:rPr lang="en-US" sz="2400" dirty="0">
                <a:latin typeface="Open Sans"/>
                <a:cs typeface="Times New Roman" panose="02020603050405020304" pitchFamily="18" charset="0"/>
              </a:rPr>
              <a:t> Krishna School.</a:t>
            </a:r>
          </a:p>
          <a:p>
            <a:r>
              <a:rPr lang="en-US" sz="2400" dirty="0">
                <a:latin typeface="Open Sans"/>
                <a:cs typeface="Times New Roman" panose="02020603050405020304" pitchFamily="18" charset="0"/>
              </a:rPr>
              <a:t>94 children killed, all below 11 yrs.</a:t>
            </a:r>
          </a:p>
        </p:txBody>
      </p:sp>
      <p:sp>
        <p:nvSpPr>
          <p:cNvPr id="93186" name="AutoShape 2" descr="data:image/jpeg;base64,/9j/4AAQSkZJRgABAQAAAQABAAD/2wCEAAkGBhQSERUUExQWFRUWGRwaGBcYGBgcGBwdGRgcHRwdGh4XHCYgGhwjGRgYHy8gJCcpLCwsHB4xNTAqNSYrLCkBCQoKDgwOGg8PGiwlHyQsLCwwLCwsLCwsLCwsLCwtLCwsKSwsLCwsLCwsLCwsKTQsLCwpLCwsLCwsLCwsLCwsLP/AABEIAOsA1wMBIgACEQEDEQH/xAAcAAABBQEBAQAAAAAAAAAAAAAGAgMEBQcAAQj/xAA/EAACAQIEAwUFBwIGAgIDAAABAhEAAwQSITEFQVEGImFxgRMykaGxBxQjQlLB0WLwM3KCkuHxssIVoiQ0Q//EABkBAAMBAQEAAAAAAAAAAAAAAAECAwQABf/EADERAAICAQMCBAMIAgMAAAAAAAABAhEDEiExQVEEEyLwYXGRMkKBobHB0eFy8QUUI//aAAwDAQACEQMRAD8A2ZbTDalS3SfSki039mlgN/ZpgHgYTtFKxA0rhm60q6O7QCN2CPD41xHvD1pFu5/cVV4PtXh7uIewrnOAdxAOXfKZ5VxxPxic/wC/71pKJpVVa41nvOA6PagBSpBhpEgxrP8AFSuH8VW49y3DKbZjWNfEUUTa3JmSmsRiFtqWdgqjcsYHzoW7VdrXTPbt2g1tgUN0XIKk6EwBoAfoapn7HXxb9i7B01KsGbKCWH5Tt585rq2GWOTdBbY7W4W4SqXVZhsuxJmIXNANecW7V2MOqtdYrmJhYltNCSBsPGs4452PWw0LcclQCNNiTAgj+rTeqLGYy5cy51np16aev70yinwzp4ZQ5Nf4rxom2Rh2UtAJbcKrCVOuknSB40EcM+0e/ZvFMR+IgaGOUZgJ3GWJ8jUXs9xH2LPZvEqLqAAtMArOgnwkac4qJxLCWmusoLQVgNENPUg7Cf3rk0uSqwxlD4hD2j+1BYy4VTJibjrEeAU7nxqXgftCt/cGZ7qnFQwC5CDmM5dAII/qmKC+IdkrtvMXBRIBVjpKkSPWCPWarnw9pCGBOWRKRqYPXpFNUeESeKUVqY3cS7evEPme6xMyZO+sk7Dx2A6VpnBeLfd7C2rxa46g67wNwCW/SNJqofE2hYW9bt5Q4EnoAYgmN5k1S3ceQJUmT18RrtRq0JKK6Gi4z7TbduyxFp2uA6KJKmdZLASPIifTWgZ/tXxD3gbqW8mgKqpBjwJY6+dVWE4nlJXPAbfpp+4H8UnB8ATFXXZCIWWJOgCqNWjmT0FTpJlFBTjuyNju2mKe6XS9ctgmQqMwA9BzijnsP9pd0owxmttAfxiYadSFI3cnbQeJ0oKwItWmVm9/Jt46QfrVXjMQWJ1J139fDSjSbGliWNfEIePfaBisQ3+MbSz3UtllHqQQSfGus/aLjrdk2xezTs5AZ18mbr47UJXww0gjz/mmxebVd56eGtFxRGpXuaP2O+1a4t0W8W2e23/9CBmU8pygSs+u1NcV7dY3GMXsObFgGEAYKTHNo1Y/ADxoH4B2UxWKdvYpmyQWaQAAZjc6nQ6eFXByWIS4bgyEgoNCTPQb85qdJF8WO7cuAx7Ncf4hmFsXBcYiZuSRAzSddQZWPhXVG7EWrdspef2iIA2Vs2rBtpB1O52EaV1DbqJNKL2Rr+p612Q+XnXntDXG2fzGKYIpVHNvhTwiNKYBHIEmn7RPOgziuuqWRlVmUkaFY05SaAr/AAlbF9AMzTmButuc4KwY5asT4TR9cHeIifWBp1PShftbgzAaYtnfQ6E/mHVQdetMr6Kx8bS+1xwU3AcI2EugMCudRLNGVm5gEesTHP1LnvKbZxCAEwYYTJCtzkdRWf8AFe1U3XS5bOUiCQRoRGo5xOo6aUjAWfaIbi3O7aYAKWJJzGWOnM5Tyrlb3ZbLCLdp7Ey/hWxLXVZ4UtmAgDLIkjy1Ejei/hWIZmW0RuhMjkoywxk82EDqT4GqHs7gy7P7Mq2fvO0MAD+kZhr5+NGuG4d7JGJ1d4k+AGijwAmg6ctuCWaSeX0JpL9QR7V2r/trdtg627jBTcSCrDMNDzUzH81ExXZZbWJW4O8rDIqkjQ6KI5iFH9zRqbYaJ5behn61Sdo8P7RsOJ09p3v9pP8A6/SnUfuxGU9Ulfv4lRwDskLj5rjBrY7ypuAQd533gAdRrMVdcU7OWzfSVGZ1nQfpPe131JX51N7MLAbURCaaaZix1jzBoguWgWDEarMHzgGoxfUOvTJ0QsThQyFXCuCIIIEE+R2rA+1OFFq9dQaZW2O+uo9IM19A4jf+/wBJrNO3/ZdbpZ10uTqdx3UAAjlTKWkRR1pogfZ9iWu4ZkKD2aFlk8wZaCDoYJipXGOBfgwu76+REmfKAB61B+zuw9s4gXHIVULZWMCQRmInSYNX9nj9lwGUlgJE8gZ1BBGk9djApZ6tW3HJSMoxjvzwZJxNntEpGk+9/GmnKrPgPERYuqffDhkdZ0YMpBI6UecQ4Fh8QhOUw2xB28vKgPjXZV8KyvbuljmgSIYRtEaeHLbanXrVdTK1HmIjiHCAMUgJJQkSV94D9JHUfxWh9kuzdu3ZcXEVybjRIkkKSB5aVG4hwZBfRoyl0lhvlIyzG+utWN+0r2iLha0RsfzRMSOsxPrUm5Jb+6NmCSm7Qzxbhtggsba6aawAPjQdjuAfeHs+wKiSVnQKPHlMCaJOPcNtItpWdyvVmkk9W3k1HwGHW6xtqSACArTJBIYaxvttVMdalqdIr4i1Btchv2b4AmDsLZQhmBLFoAkk7keAOngKznivDkTGYpmANuyDcQbqxchba+PfY6f0EVoXDlYW0S6JIWDzBjT6AVVdoOD2zhnKQoRrbEACIBIA8ASZ8xV9Cjdf7MOGbk9L6lHgLGgzNmuMMxzHX4ctxXVFxJtKGKxmbQ97bUHn4jeurzZrc9JRS2NkW7yFd7PmTH1ppLkU4Lc6sdPnW08tbi1fkoil2dzrJ50hTO2i0u14aD60AkTECLnrz29ag8duqtvvamCRJ1MaSB61YcQMMDy0+RoI7Ydr2t3/AGYgo9s7amdRy1HX4U8JaWmTlHX6QL7QIiOojmZAEaiOfw+FQuF5WeHuXERRmAtrJZl91RGxJGhjcUq/iRdQEyCpJJ8Ig7VH4Fw+5iLwt2BLGdTqFHUmNI3n960ZKu18xscZVpfPBsuAxVqxbLySmUMSffmAdRpDSYiBFXGExy37RMRyZTuOf0I+NZnjOxeIsYZlXFK0tnNsLAJj9UEhukion2a8bZMY1jvMl/3gSSVKkkT10kE9IqGhU2jowmpbvY0O1i4lSDBPcnQmag8fuFLN1gpYqpMAwdjt40P9puzmNv4hrxe2qzlQBj3FG2w+J60M4i3ftFx7UkqJLAkLB6yfEelFJvei0Yptbo0TsXxW2cJbzsAzkKBruCFieWp+dF973axvs7ixaVrLzkOS5bYdHyq3juyH0NahwbjHtUyv/iIIbx/qHgdfIyKlKGnYMofeRC7Q9ovuxBCh9NQTGp2jTwPxFCfFca15WYrCctd9JP8AwfCo/abiC4jEsgMqmrnllUcj/lzH4UniN3NhEMFSVAIG4J0P1NZM12kjZhwpQcn2BrE4wWiDbAMqJDCVYb6qfywAPnV5wbtGl9ghRbbEbfl/0nceRmhLGOWJJ5kwOgGgHoBUK3iilxYJBHeB8RtXvrwcfJj0br6s8+bb3DvCYwJdNrN3GMoeh5/A0xxqyLqEfmXU9dOfp9Kr7+I9rb9osDK0sBuGO6+UwR4GnsTxIKUuzzGcddxr1rzGnB/FCLkf7LXXutkuNPsgcubYj13iF08R1q/41h/auq3QWBKzvGg+Q0jTaPGhbsrfLYxlmUhnUfmEQvwIIPpR/wDdZ1J7qwdImY19fKPWuyS1PctiqDtAFxjhFv2iqsMc0IstEnrm0Ann4Gins7wQWpnvEGJ5FgJY9dxAHQTUyxhVJzASWPPcDlv1A5jWB51Ie6qkW10C9595AJJER+px5EKfIze5XJkciXdAiORjl1qkw1s3TfwznMGQNmHvb93z1PpFWd6/70Zu6F5cwRyj+qqzA3MrXHAk92DschnuydoOuu2lGH2kSugat9hL/tClx0FoarcALO3hlnSDuf5r2tD4Kv3gEn3B+bUSfqCOddVfSjnmn3LZH1qQqzqdBUQVMQTqdvrSsjEUonwFPAf8eFeDry5CkYm/lEczSjFfxxs6Mo3ysJ8xXz7hMQUuhjqVIJB1mOR61vOLxKoCzkKo1LEwPU1nPCMNhkuXXhLhDNBOVgAXJBAOnrVopU0ySmlNNkfjK2rqBvczwAVBy7EwY5GInrT3Z7Gm0lpLds5WLtdjRsokAdSNB0qJ2zwnsytxNLb+8o0GbqANpH0rzgvFVN4ZVhVQ5gTBgk/UneoeFxSx/wDk3a/Tsr5Ndp+r8A1u8V27wYusrpHgZ9SPnQTwAey4mrQAs5vAZhBg84kj/mr97be6gZgdQQZ3+e0co0FUvaDgGIVfbKhyJOYD3hOs5RrH0q8biFxRoHaRiFYFzBHu9Y68yJoYHDx7G+z87beeusnoSYjwiiDG2s1pJ77siyZGsKBqRssySfrOlfxCwVsvmgAqxJO5OUiSB7oiAAdYrZBVEw9Qb4dj0sqruJOVVbaSqXkcjXaVB+XhRb21uG3cLW0OYqJIGxeRy65dvCgbAOl27ZtsoYNz3WCneBB591TWv4u0MucCSRbkaHRSTp4wxNQ8RWpGzDOkrMvxuDxNq1aW3Zm6GdbpBBH4gBltNoI9KkcdwLphwjybmhMcyD+WOR5elXHEOOI3ELlu0Q4yKH6B17sj/SQD5Ui4ue6mhKqJM8hM69W2HpXmZUnk2XBsw5Li10YC8b4RftHNctsq/qjT1K6DyoYuEm8InQbitt4lxQLaJ3oK4FwlGxD3LlhXUxBAkCPAV6E/+S1JKa47EJ+HvdMG+G4n2LExIYQR9D50zhsSHulXYKpUkSeYEjfx+tG3aY2cpWzYUtyC2xP0oBuZrboSsMrCR48x150kssM1yiqM+WHl8MI/s6xPtMXemc/swFg7DMJ89h13rTMfnyHLLaj3QJy5gG6zoflQD9mvD8mKxLkckjTbMST6aCtINwAbSTsNpO+lSbOhwRAQR4jnqCOW3kareAkN7S8xgMyn/wCoHPn3jXvaLGezsue8WfMoiDEgid/ERT/DLHs7FtWEPBYrvBOc9eWg9KBQVexEW2OYiTzA30/p01Q1X4EsdZBUnyEjmeVSuM4n8Mww1Pkdz4+NVAYtZyg6kAnyJ1HwNPjVsSXBpPA0UWFKxDd7TYzz+FdSuFEC0igaBR5aV5SvkiuBqanYYyo6CoFTeHNuPWmfB0SSzBRJqrvXMxmnsZiJMDYVFJrkjpMEvtNUnBNHJ0PzP/FZfwjEOlyVXMSIy9RWofaQ3/4TH+tJ8s1Z7w/Etlf2eW2ApJJ0JgiAG319KqntQIw12iQ/aa67JaCKrK4IzTOYHug59APP1o77GY3E3faNiAjkRkLIq3CNmMgA6GNxQBxXgLlVvFhnIBYbEACQDr899KvOFdqBZVHCH2zCBcYsUMxymMx1+E1Oe+5SMZp6V/ZowshQQFAHLQCSf8tchA0On0p+3iRlXNGYgTAMTGseFO3dRoAPOP8Amo2MwE7Vdrfub5DaFxRAUBynIQCApkChvtB2uv4m0VNpbIUxCkmduoAGn1qy7X5kx9pmAy57TiYOmbKZ0jkfjVn2j7PWlsXntqcwAOkwMreXQkT0FWWaVclFjhaYB8F4jBS4R3kblsfjzI0NaUvFsUuH90lSjBHU54IPd/LK8jBnQb0B8Aw9r2Te1tq+ZzlJYgAyNGHIdDWkdirp+4jOykq9yYMjfQSBqADHpVJ5HOr6FZuMUkorYyHhvGGtYxWY94vluZp/OYM/GfStAHE2uN7JB33vOi6akrB1nkF5+FUvbPh+GvNnCsjiZYEd6NpBBmNthRXwO2XK3D/i2w523Zu6x06D5kVmkteRfmLjeiLsH8TwPE4lyjvlRfeiD6Qv1miDBdnFtqFDPA/qIn56UvsVj3vYfPdiWYlSBGhJHxERVriREn51zik9iLyOW4K8WwbDUFlQe8xuET5nmKzjtB7PMwtuWPvcuUbEe9WjdoCrAhoAjcgH/wAtKzrjPsgjESzdYgAHz1PwqidciPdBZ9mGJLW7z65swUHx2HmJIorsYlkke9lMCdSQVDDUctY1HKhf7LsIRhCx/PcJHkBAP+4Gr3Hg22DiSCAGgR5Ejw1+NKUhwe46+br2lVd41JkCR06woq+vluTQfl6mfOhhMS/tEyjaIzKOU9PA/KpfaPtE1lCQVJjYiOfWZrn2Kxg5K0V3aXioWyFzAz5knTU7neKpOG8bN3EW1XQEqviANyR08aruM8aN9ZKZTppM8vH1qJwi84eLYlo9I9KeDolJXSR9B8O0UDw0rqzrsHjVwt1/buQjJAGYlVIIMAHbnXUvJOWOUHTNANeo5ExzEV4TXhNMSPJpJNe0hzXABvt5ZzYG8ImADHkQf2rKcA6mGCz1EmdOelbH2gtZ7Fxf1LHx/wC6zpPs8uAko4APIgxPpXSpopj23I2Lxk24U5g0ggmd+QmY10pi44Nq2GORHuHNvoAujQCNQSSOU1MPYLFOIIA007w1PTQ7b8utO8D7Lh8S+HxLst1FDDK2jKV+BgeHLwrtVLktp3bLLsZxS7hQphblu4RmhoAUaAlTzO+h860y0EuqCrZh/SZ+c0FXexEgBbrKBp1NTuB9mEw9whGz3HXXNEBQRLR0kxUpu3YXTEfaFwtBYS4AA6OIJ5iCSNzp3ae7R8QW7gS4kq6K8AEnUTHd86vMNwiy3duTeymQXggctFEADoBUa9hEsW5tpCKSCEkwDqsL8dqX5hUlS+BkWG4w1ssvsma2ZkFWBMnkfnPWaJey3ElWw6rnyhjchgRC5VRgZ8cpkab7GpqdqziLjLh7LslsEu5B10MKANZJIPWFOlUlm9dOMf2spnsuoVpG+oYaQo7nPWqOVJjyuX2iK6tir7DZcwB666/GKKeAY0C5dBMRbZm8jH7ih7gWI/FCgd0ISW5me6D6wT8KXjLoU3csyyMhn9JYEVnxyvKmUcdMWaDwXCrbwllRoMgPxAP70zjGgHUnz/ip+SBHTaqbjmJyoRzIPnWitzF1A3juMLSToJ+QoI4ziBlIG7Gr7juLiVHKhZb4a+gMROs7Dlr61zGS6Gy9msH7LDWU00VOs+6atcoIgg7DfXeeY1FQeG3c1pSNRI5TsR8dOdWFuAJMRpJBHLXypqGXYqL0ISSBpsZnr89RQbxLENirxRSIQEmT05eZj61cdrOLoF/CYOzmFymTqY85oWv8T+5oUN1VuEywVczz47xG2oG5oae5qclCFI7i+HKnXnO3TMY28Ipzs9iBbuAZMxchRA1/smobY03ULmW6GOX7VN7KXMmLsMBmy3FMddarGKkqMznpdoK+PcOa2BnUr9CeevhtXVo3GuCpirQRiQQZDDcHn8RXUI7Lkt/2E1uLNJJpRptqU886aauNS2NM3jpRAVPF+IKhRWMF2gDeYB6DqRQL2w7Y3LdxrNpsgHvMNG9J1HmKldseNZMTMmbaFU8Hcb+goIxOIS43eBdmIAJOuun9zRlGmr7FlH0hDwT7Qrtu1cDlrjmPZlyCq7hix3OywPprTOP4liUyYm6lzMQCt8yvdM7ZRlAg/OlYXE2MOCq27RI0JgHbnqNd9/OjjsXgL2I/HdmXD/lQHuvGmUrr3dN+opLRZR0rkBeGfaBdRwbt+4y8xPy0o07KYXGXsX94e29u0UMNchSQwAURE8p2FKxv2Q5sQt+1ftgK4cK9lYBDZgIRgpE7yJPOaPrOFcoBeyMeYUHKfRiTE8jMdTSykugtjC2jbJCidpPI0u3bmQwgNpvrt9enlT6AFtPy6QNtqiXcYUaCBB2ipWKDPGuD2YuEyr7uV3JXnEgSY9Y1oK7RcVtdwqjZwCssFBiNzkZhIBImedHnabh5vODauos+/nEjVY7sDegzin2dYlczE2LlpFLFpy6QZ0ImRHWrRUK3Z0Mk1LdWip4DjVa60bTbSP8AQ0/M1a2QLmIVTyBB6mI/igzht5rTtqJ9opyiPLXpvVrwTi3tMeARlBziJ8OUeIrP5TjNNcGzJL0NmyXbmtB/avHEEKDOhzajT47cqJL16ACOQH0H7Vn3au3lvlz7tzX/AFD+YrUjAluCfFL/ALxGvjQ9aWbjeX1q1xVzMxXeW+VRkYTGmkmfM1DK2otjQ3ki+4N23u4S2EypcXcB5zCDsGG3qDWh8A4ycVZW89vJMi2hbNOUGXHdBjcCdoNY5jVjJpyI89aP+B8de4XxboLNizaNqygJyFiI0neI16V0HqgmzRirzWmDXavF/jFh3WM7GI+HOhG8ZaOdW3EMSbjl2+O1V2DTNdXz+n/VX7GfNJTm2uAksW8qhAD5cpo6+y/ghuXzeIGW3oCf1EbDyH1oEztO/wBa2zsDgxbwVqN2XMfEvr9IFXjwJy6CtXiupn2ldSaShHJpLV61IY0hnEsaYvnSnGNV3GHIsvG+UgT1OlczuTOuIYQYq3iHMy9zuHpl/bWKBzw9w8OpAUidD6AfWtZ4Twp7VtVOQx/m3OsnbSgbtdi2tYu4pgaKw0j8gg669aXXeaSXHT8v2NMoRW9nvBuE3cTcCIi3CoJVW7uk694FdieZo97F9v0VXw+JAtexItqAGPuypBjoRvz3rMMJ2iuW3BtMVcSMyzm72hk9KiNca2SVglz1JJO+tCSsLl9D6U4XxVLqBkJKkSJ008jtTHEO1dizdWzcuhHfUZpA8BmjLPhM6isT4D2txmGACMCmv4bCQC2+0Nvrv1qRw/EYriuMRHuWwygwFEIgEZmYSSTsNZ5Ujgzq3NsXEqFOXvdSpBEnyqHj09ookMIMgx/OlBfEfsluO6NZxOoHfZ1IknaPZ8vAk1GwX2LXcxN/FKFJ91VLk+rxl1qddANLuGj4K2Jd2ygaklgBpzPShbtpxS9j7f3TASbZE3LoBggcgenX4VFwf2d3zixZvm5dwYMyXhWCiQCobMJOlaZw/AW8PbFu0mRFmFkmNZgSTpXU0NsjAL3Zb2KnvE3eck69ZnavOx/D7iYy3ca24Rswzle7LK2WDzkjcVsXFOzOHu3fasCTzQk5SRsY61G7Q8Xtmw6q1osjJKyZUyIiBGbTqK7W0tyspKSSSI6XTlUHpFC3ad0KlCrljtBEeZnaPCiC/fCrrPh4j/jahDtS3QamDPOKupGagMxdzLMbzq38VWOO+3j/AMVPx1ySBHOTUZveJ+Y8hQAqUh17PcB6VNfjF25ZS1cabdoQiwAAPQanzqLcb8MyToR86Ys+7J28apDYbM6fp6oZxLkmB66aCl8NYByxmAvzPOo5Y7nQV5hb8TM69PhSybIoKOFol29aQsFzuqzPJmA+lfQODsKiKiABVAAHQAQBXzTYuK0AatoBv1rSMP28u4W3J/EUfqOunj5U+PInszTiwuackaneuhRJryqLs7xg4+xavZMgYMcpM+6xX6ivatsQc3exdE02xpRpDmoUTGnNVvEyCAvU/Sp9w1VYt5c/0j6610nscuQM7TdtDauvZt6MgEsROp3AnaBQLxHEe0PffMzbsTJHxqZ20wTfe3dRIua6ToYAM/Cq/wD+IIUO8lfKAfCkSS3RZN8UTbN5FtEBSeU6RHpzmoSX1ywJkawfKki5ctvsSp2ESIjbTwp69weYay2XMJIZtIPTSaDfVFN2h3h91XW5BY5QDH8Vo/2J4Alb+IImSLSnyGZvqtZnw/BNbVxpLDUDpW2fZPg1t4BQrT33J33lf2ik3TY0uEGa03dxIG9KZjFVOKvmSp0NEnZIuY3kops4uUggz4ef1pOHt7/Wk/d42rmkCzC8T2txjM9s3L7EMQNxziDsQPCTVv2d4TcIzXDqTMEkieuvOtOv8FtO8vbUsd22J8yBrSD2aQj8PRo0zbfEDSs+aOSWy4LQnFcgtxBGVQFcgkbT05+hihbj65VGdpaddQf71ot7XcEW1ZW5duj2g2ygqNeUkzqJ6UA4k2ypcuTBhFZu9vppz0NWimopMDq7RQY5zuREmB1iJqThMHnWQYbn51KtYc37sWxIXUmNNR9au73BGtoTBzEaaTtqYjcx8d9Iqc8jT0rk6EOrB/H8PYWSSRA1IA3g+dUwbMunwq5u4E3nZ1W6yAdNAYHvRtrNUz6EDxrRBNLcll5sZxAgbanap/DeGl5gU7wTAG9emJW3v58qNsNglQePOi9xEig4dwqLizy8PCrE8HfHYyzhU0DGXP6VUSzH6edWVhB7TyB184qL2b7THCcWViB7O5Ftz+lWYd4HwIHpRgjdvHw7a6mu4bhtvC2hatDKqwo65VH86+ZrypuIAuag+o/vrXtao8bnnjZNN3K9Y02xqIozdaqQXpzsOZJ+G3yq3xbwpPgapntEWiAMzchMDapzDFbmUdp8ey4xw+gEQPAgH1BmqzGcYLLl2UbAbVf9tLP3i4MigXLZKkgyCN49DsfGhzCdl791iMmWN5qSkoxqRdqV0PYLGOUDchp6VOwt1GzK8q0SjTpprzqFjeC3UGUSQSFA8T/1UDC8Nv3pIBIHP9q5NTXpKxb4SstsPxWJ5HYeUda1X7IeOC4t61O0OPXut/6/Oscu22Li2VbNsFynfw/mtC7BYFuH3xcZyyOuV1C6jWR5xr8TVGl0GjGc00kbFcvaeFITh6EkwdeZJM/GlmwGiNj9N/SpW21TIUMXLYUbVS4rijLrGg8KucQ2o+dDk5WZSJAJ+f8AxTIRoes8Vz7gE0+nEo2Xw32qEmGG4OnSpNnBrmnb4/vXNdhkjPu3fErjPbKmUVibm/OAinqIVifHSq/iHClATEWlEfp5eIjy6ePSjbiuAW89xWEDvIdOUAqR4hwCPWh/hlsWrlzC3D3Se6x6bgxt/ZHKngrhqrdcruj1MUKhTXv373JvZy1auJCqBpI21XYgxuynQ9e6R71T73CBGU7HVSNwfDxFDWEnC3zbPdlpSfdW4OU/pcd3yYH8tHNm6t1Aw0nlzBBgg+IIIPlWDxGHRK48PghKOl0Zr2i4W+GFy5aMSMtxRsQ2gcR+UztyO1Zvi7wkRJitp+0C8iYbvkgscoIGsCCwPhoNfEVjt20Mw1ET018h8604sjnD1GXKt0EnZ8lLIWIJJY9ddp9KvbOHJHn51I4DwdGtq6kMCP7HpVv/APHgD9qpTAlsD9qz7O40ztt08qoMCM+IZmHdzR/t/wC6KeL28uYjklD2Cs5ETqQCf9UmhD7TPQik4RX4/QLsD2ru2NVYEDQK0kfLUV1A/EuIG3PnXlV1y7k5xwp+pb/I39zTTmnGNMXDTHksgcWuwmnMgfzVfjcR7Ky7/pUn13H8UvilwG4imYALfHQVS9scT+Clob3XA9Br9StCK1TotjjexUcNxVrDWvaXpzPqFAljPeJ6DSNaewXbDDNd7wNsEe8wEakRJnShHtvcZMSAZyFRk8gSp/8AGqh8WHCqdF0keArHKEclyfUupXZq3GsEha0e6BLtPKEtMd/UVnuHxPs7YVRnLnYeIiCTsOtSbfFWZFtlyVVSFkkwrAAjXwEetdiMEAikPq3Ixyp8UdEdPvqaEpLeJd9n8PYsd5rqNebclxA6Kknbx5/Cj3siEu3GbusLYHMHUnf4fOsn+/2sPbzXk9o1z3VERoYnQUjgXFb2d0wQuB72gCSDvmADLsAdZ0gVTXykPPPUPLSo+k1rnNCnYe1ft2H9uTLPIDLlaAqiWGd9S0n3toohu3ZXzNTMJxlgaqL1ubhPXWru1bgVHeI0EkHainuBlaE1HhrT6iDIGlSbtk84+c/xUZ9Pyg09iXQ7kVxrDeetDHa7sncuZLuGWXUwUJGqnoSRsSfQnpRIl8joPIVKsX+u1PGbg7RaOaUeDNe0ODzWvxsqXEhXkj/SwOxgmNORPSn+yHHM2UEznORtdPaAd1vK4gH+pf6qH/tA4fdv8RuLbR2ByxCsy6KJ2BAhp00/eneBdn763BaW27CMl4D8v5keWjVTBHPTakaU4OD+aNmtZF8t/wCQr7Wdn2xKAI0QCCJKhgYMSAeaihC59nztcD3yqqdAUjusfdYwoBGb61ofD7zFIuCLi91uhjmvUH3h507ctgggiQRFeapzj6exFmV8Pv3MFedGGxhlnTzH7HpSsbxq6WkXDB1AAEfzRJ2r4LnQsB+LaGh/Xb/dlMjyHQihDCIGOQkCfdPQ+PnpXtWs+PzI89UUpNaqHLt9zZuNcJ93p10H/NMNeEqRtAHwFOcUvXltm06dBm8JqD91ZUBIMAj96zK0M5x1RURHFMEHE6a611R8dij/AAK6mTQ2TQ3uj6BJqPdanmNR7jRVTxWUN6GvOekD4f8AdDnEsQbuORY0sAk89VGblpvFX+EYHMxkSSxM8p/gUK8Dc3b1+6d2IX/e8/8AiDSp6YTn8P1NWJVb7IV2q7NjEWk5Og0bzGo8qErXYS5IltJ6GtcuWprw4T515HnSXBTSjKb1pLFzKy7gQJ0845a1W8VdtHJMfIfCintXwbM95o1S3bIPmzftQ3ZwN8WTpmVgdt/+q9DG5Sgn74sdKTTUUVGLxZuW0B1CaD1M0YfZfxL2OLyEGXBU7QIgj6GhTMMpHekGcsc58eVEfYXAucWhA1dtunXbwPOi6iSpt79jfMOe6DUlXBGnwqIluUKjl9NP3p1LRMfqpOAUT7Y0ptTE/Xr/AMU645ch86aZtetMhWNXW0pk3I1G3OnwNTTTLB12NOhaPAqtuKcKaQKZCR40sE9a6jhduzAGg8YqQBURrhWDTwuAg/MUKoNg92i4ilm6kusllVlmSA0gMf0jMI9RUoa1Ucc7Fo1z21rTMMl23OjKeYnUOpgjl5VJ4Fima2Uuf4to5X8SNQ3kywfjWXxMPvL37/g0qq9IvG4YkAr7y6r49VPgR84rNe0vCBauZk/w7oLJpt+pT4g6R0itXcUPcc4WLqtaiPaS1s/puKNR4Zt/91N4LP5U9+GPGWl/Apuzt1MRai4ZdImefQ/QU9x/hAOHuBRrln1GtCvDOIHD3cx5Eq6+EwR6ET6Ud43FJ93a5mGXITM8orf4jG8c6XDFnHTNGL468fT/AIrqj8QMD4D4CuqFE8snq3PpUtVdxO/ltuZiFNTHNUfaO5+GF17zAeg1NWlsjClvRR8WxYtYR+9DMoVdd53+VRuxljuA9bhP+xY+rGoXbHGSbdoaBRmPmdvhTd7EtZwEqcpKCSNwLt0gxPPKnzoZo14b/Jm9Ksd92XnEO3WFsMVLM5BIOQSAR1JgVAsfarYzw1q4ifr0PyG/oazbigFtygYONCDGmonr6VCu3tJk67a6a9KxxwY2iTm06Ne4rcW4mNdSCpSxlI5gif3oasdowiC0igsu7HYE8gBvQ7g+MPbtG0t5srxmEA7bDUSI8CNqRhbg2LMZ15dfLetaaUNHx/ZI0x8S4KokriHty4Y24ZiAGMAeg5CjzsXgXwwzgguRqYB36TtPOhF7iXCIgCAI1kEADXN486nfd1Re8xAXSR1IPTfUfSpN6Vb5KYZq25K77mr4TjhMKbcsdFyaA+YO1FNq3lGu5rLvsu4U/wB7uPcn8NAVBJ0a5Maf5Q1aow+VF10IZpQcvSqE3l7p8v2qMH19KkXmhD5GooGvjXIztjhFIuLyPPanqTlnQ0RiMjcjSzb6Uh111pxHpjjgJ0NNG1lNScoNeZfXzrjqIoTXXY6EVSY9Tavpd/KxFm76n8J/95Nsno4ojNr+/wCKrcdhFYFLglHGVvEdR0I3HiBQcVJNMMXpdiomqjj98JaYkGRBWNSGGx8utT8EzRlcy691j16OPBhB8z4UxxawtxCrmJ2Mj9968tRp0y+zAj7lZxd1ruqSe8oI3HPwkRTvHuCZbAFpjlSSUJJB/k1GfhdyxeJsxcB1JGu3XoY9N6iGxjDmKrc1MwY0+da9eSVbtpcFFNctgZxIZ4AUzPTwj6V1Fdzs7iQQfZMPIKfrXVfU30JvQ3bZqlw1QcXv/iovQE/HSrq69DWMuzdc/pAA+FVnwefDmwI4/ic+JuHoY+Aj61fY3C5sJeTmLaAeaW1Yf/aaFBL3D1ZvqaPDaOW5HN3A8h3B/wCJrvHy0whFdP6PQmvTFGJYnFlzLRMRoI+Mc6SHJ0GvnVx2q4GbF5iPcYyPDwpHDMFbILFzAGsxI8dDtUItONxMult0Q1s5SRvrv5dP75V6l/KT+blttrSby5WKSGIMBgTHmPjTN62VJAnWnELvAcQA1IXpB92iHBY1UwLgEszt6LqB3ekAb+NAqYG4dlNWGGGIQRlOWpZIylwzVibS3izbfslvZvvJ8bXOeT1oDtJisy+wy25sYp3EZrigde6pJ+taQB3qcSbuQ5jD3I6kD9/2pq2BuNaj8Rvy6p0GY/QfvTPtyKKJ9SzryoK48179/wDXyojEu6mYeNMAV4uN5nT603fvidKKFuiQj07NQRe/uadS/RCpElRXNaBEEaU0t0GnM9AJV8R4WzCVJ06GCR0PUVVDCID7onxEn1kzRUblVnELKXwUInfvDcdNeVDSmwp9+CofEIu7KB6VCbi9uYEk7QNBPiTQzgsZ7O4yMZ1ieemlSMWvezDnAMTv/Y+Q61LLN47pcHZp+XjlKMbcXun27qv5Lxbl4nRVUjSSSfpA2rqn8D4JdvoGdcg6kan0Pjz8TXUnmZJboKzRklJJfQcuPpQhicWFS7c5wxHrNE+PMI3kfpQHjP8A9c/5a2SVtIz4lZScCXNirQ5Fx8Br/NaDgP8ACH9WY/7nJ+hoA7LicXa82/8AE0fYEfhW/wDKv7VDx7csiT7fuzY3cgD7fWMmIzujC3ACtPcmTv4+HSoq8AdxnXDsQV0LkIvoG1M9dq024gaQwBE7ET0PPxqv7RXiqmDGoHpFZI5GlSOS7mLYqw3tCr91gYIHUch1p3DrLBLhKgHVsskelEtywty3czidWbp3jz056ChJr7NOYkx1Na029jM9nQc8C4lZKlWM5SFDRAafd5mCelW982QpYsIH97CgXA6WHI/LBHnUNsU3s/eP9mirPUj42UIpNXsb39l3ErbW7yrovtBGwmV6f6TRsrROm1YX9i2Mc4u6hY5Th5jxQplPpJ+NbhdPcJ55TXWYcktctRWNredvQelSFWaj4USB41YbDSmQhG+6/wDVIazG1S0r00TiELFLxduAKm296r8WdfKuQGhC8qcy7jSut7U7h9QaYCPRqIp9Xga11saVFxjHSgNXUaxeKLHKvKnsOMqEnkDXmGtiNqcwurEHaRQF5ATEdhr+Jv57YCIdc7aCecDc0ecC7I28Ookm44HvNHyHKrzYUqle+7DKTk7fajgK8r2urh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3188" name="AutoShape 4" descr="data:image/jpeg;base64,/9j/4AAQSkZJRgABAQAAAQABAAD/2wCEAAkGBhQSERUUExQWFRUWGRwaGBcYGBgcGBwdGRgcHRwdGh4XHCYgGhwjGRgYHy8gJCcpLCwsHB4xNTAqNSYrLCkBCQoKDgwOGg8PGiwlHyQsLCwwLCwsLCwsLCwsLCwtLCwsKSwsLCwsLCwsLCwsKTQsLCwpLCwsLCwsLCwsLCwsLP/AABEIAOsA1wMBIgACEQEDEQH/xAAcAAABBQEBAQAAAAAAAAAAAAAGAgMEBQcAAQj/xAA/EAACAQIEAwUFBwIGAgIDAAABAhEAAwQSITEFQVEGImFxgRMykaGxBxQjQlLB0WLwM3KCkuHxssIVoiQ0Q//EABkBAAMBAQEAAAAAAAAAAAAAAAECAwQABf/EADERAAICAQMCBAMIAgMAAAAAAAABAhEDEiExQVEEEyLwYXGRMkKBobHB0eFy8QUUI//aAAwDAQACEQMRAD8A2ZbTDalS3SfSki039mlgN/ZpgHgYTtFKxA0rhm60q6O7QCN2CPD41xHvD1pFu5/cVV4PtXh7uIewrnOAdxAOXfKZ5VxxPxic/wC/71pKJpVVa41nvOA6PagBSpBhpEgxrP8AFSuH8VW49y3DKbZjWNfEUUTa3JmSmsRiFtqWdgqjcsYHzoW7VdrXTPbt2g1tgUN0XIKk6EwBoAfoapn7HXxb9i7B01KsGbKCWH5Tt585rq2GWOTdBbY7W4W4SqXVZhsuxJmIXNANecW7V2MOqtdYrmJhYltNCSBsPGs4452PWw0LcclQCNNiTAgj+rTeqLGYy5cy51np16aev70yinwzp4ZQ5Nf4rxom2Rh2UtAJbcKrCVOuknSB40EcM+0e/ZvFMR+IgaGOUZgJ3GWJ8jUXs9xH2LPZvEqLqAAtMArOgnwkac4qJxLCWmusoLQVgNENPUg7Cf3rk0uSqwxlD4hD2j+1BYy4VTJibjrEeAU7nxqXgftCt/cGZ7qnFQwC5CDmM5dAII/qmKC+IdkrtvMXBRIBVjpKkSPWCPWarnw9pCGBOWRKRqYPXpFNUeESeKUVqY3cS7evEPme6xMyZO+sk7Dx2A6VpnBeLfd7C2rxa46g67wNwCW/SNJqofE2hYW9bt5Q4EnoAYgmN5k1S3ceQJUmT18RrtRq0JKK6Gi4z7TbduyxFp2uA6KJKmdZLASPIifTWgZ/tXxD3gbqW8mgKqpBjwJY6+dVWE4nlJXPAbfpp+4H8UnB8ATFXXZCIWWJOgCqNWjmT0FTpJlFBTjuyNju2mKe6XS9ctgmQqMwA9BzijnsP9pd0owxmttAfxiYadSFI3cnbQeJ0oKwItWmVm9/Jt46QfrVXjMQWJ1J139fDSjSbGliWNfEIePfaBisQ3+MbSz3UtllHqQQSfGus/aLjrdk2xezTs5AZ18mbr47UJXww0gjz/mmxebVd56eGtFxRGpXuaP2O+1a4t0W8W2e23/9CBmU8pygSs+u1NcV7dY3GMXsObFgGEAYKTHNo1Y/ADxoH4B2UxWKdvYpmyQWaQAAZjc6nQ6eFXByWIS4bgyEgoNCTPQb85qdJF8WO7cuAx7Ncf4hmFsXBcYiZuSRAzSddQZWPhXVG7EWrdspef2iIA2Vs2rBtpB1O52EaV1DbqJNKL2Rr+p612Q+XnXntDXG2fzGKYIpVHNvhTwiNKYBHIEmn7RPOgziuuqWRlVmUkaFY05SaAr/AAlbF9AMzTmButuc4KwY5asT4TR9cHeIifWBp1PShftbgzAaYtnfQ6E/mHVQdetMr6Kx8bS+1xwU3AcI2EugMCudRLNGVm5gEesTHP1LnvKbZxCAEwYYTJCtzkdRWf8AFe1U3XS5bOUiCQRoRGo5xOo6aUjAWfaIbi3O7aYAKWJJzGWOnM5Tyrlb3ZbLCLdp7Ey/hWxLXVZ4UtmAgDLIkjy1Ejei/hWIZmW0RuhMjkoywxk82EDqT4GqHs7gy7P7Mq2fvO0MAD+kZhr5+NGuG4d7JGJ1d4k+AGijwAmg6ctuCWaSeX0JpL9QR7V2r/trdtg627jBTcSCrDMNDzUzH81ExXZZbWJW4O8rDIqkjQ6KI5iFH9zRqbYaJ5behn61Sdo8P7RsOJ09p3v9pP8A6/SnUfuxGU9Ulfv4lRwDskLj5rjBrY7ypuAQd533gAdRrMVdcU7OWzfSVGZ1nQfpPe131JX51N7MLAbURCaaaZix1jzBoguWgWDEarMHzgGoxfUOvTJ0QsThQyFXCuCIIIEE+R2rA+1OFFq9dQaZW2O+uo9IM19A4jf+/wBJrNO3/ZdbpZ10uTqdx3UAAjlTKWkRR1pogfZ9iWu4ZkKD2aFlk8wZaCDoYJipXGOBfgwu76+REmfKAB61B+zuw9s4gXHIVULZWMCQRmInSYNX9nj9lwGUlgJE8gZ1BBGk9djApZ6tW3HJSMoxjvzwZJxNntEpGk+9/GmnKrPgPERYuqffDhkdZ0YMpBI6UecQ4Fh8QhOUw2xB28vKgPjXZV8KyvbuljmgSIYRtEaeHLbanXrVdTK1HmIjiHCAMUgJJQkSV94D9JHUfxWh9kuzdu3ZcXEVybjRIkkKSB5aVG4hwZBfRoyl0lhvlIyzG+utWN+0r2iLha0RsfzRMSOsxPrUm5Jb+6NmCSm7Qzxbhtggsba6aawAPjQdjuAfeHs+wKiSVnQKPHlMCaJOPcNtItpWdyvVmkk9W3k1HwGHW6xtqSACArTJBIYaxvttVMdalqdIr4i1Btchv2b4AmDsLZQhmBLFoAkk7keAOngKznivDkTGYpmANuyDcQbqxchba+PfY6f0EVoXDlYW0S6JIWDzBjT6AVVdoOD2zhnKQoRrbEACIBIA8ASZ8xV9Cjdf7MOGbk9L6lHgLGgzNmuMMxzHX4ctxXVFxJtKGKxmbQ97bUHn4jeurzZrc9JRS2NkW7yFd7PmTH1ppLkU4Lc6sdPnW08tbi1fkoil2dzrJ50hTO2i0u14aD60AkTECLnrz29ag8duqtvvamCRJ1MaSB61YcQMMDy0+RoI7Ydr2t3/AGYgo9s7amdRy1HX4U8JaWmTlHX6QL7QIiOojmZAEaiOfw+FQuF5WeHuXERRmAtrJZl91RGxJGhjcUq/iRdQEyCpJJ8Ig7VH4Fw+5iLwt2BLGdTqFHUmNI3n960ZKu18xscZVpfPBsuAxVqxbLySmUMSffmAdRpDSYiBFXGExy37RMRyZTuOf0I+NZnjOxeIsYZlXFK0tnNsLAJj9UEhukion2a8bZMY1jvMl/3gSSVKkkT10kE9IqGhU2jowmpbvY0O1i4lSDBPcnQmag8fuFLN1gpYqpMAwdjt40P9puzmNv4hrxe2qzlQBj3FG2w+J60M4i3ftFx7UkqJLAkLB6yfEelFJvei0Yptbo0TsXxW2cJbzsAzkKBruCFieWp+dF973axvs7ixaVrLzkOS5bYdHyq3juyH0NahwbjHtUyv/iIIbx/qHgdfIyKlKGnYMofeRC7Q9ovuxBCh9NQTGp2jTwPxFCfFca15WYrCctd9JP8AwfCo/abiC4jEsgMqmrnllUcj/lzH4UniN3NhEMFSVAIG4J0P1NZM12kjZhwpQcn2BrE4wWiDbAMqJDCVYb6qfywAPnV5wbtGl9ghRbbEbfl/0nceRmhLGOWJJ5kwOgGgHoBUK3iilxYJBHeB8RtXvrwcfJj0br6s8+bb3DvCYwJdNrN3GMoeh5/A0xxqyLqEfmXU9dOfp9Kr7+I9rb9osDK0sBuGO6+UwR4GnsTxIKUuzzGcddxr1rzGnB/FCLkf7LXXutkuNPsgcubYj13iF08R1q/41h/auq3QWBKzvGg+Q0jTaPGhbsrfLYxlmUhnUfmEQvwIIPpR/wDdZ1J7qwdImY19fKPWuyS1PctiqDtAFxjhFv2iqsMc0IstEnrm0Ann4Gins7wQWpnvEGJ5FgJY9dxAHQTUyxhVJzASWPPcDlv1A5jWB51Ie6qkW10C9595AJJER+px5EKfIze5XJkciXdAiORjl1qkw1s3TfwznMGQNmHvb93z1PpFWd6/70Zu6F5cwRyj+qqzA3MrXHAk92DschnuydoOuu2lGH2kSugat9hL/tClx0FoarcALO3hlnSDuf5r2tD4Kv3gEn3B+bUSfqCOddVfSjnmn3LZH1qQqzqdBUQVMQTqdvrSsjEUonwFPAf8eFeDry5CkYm/lEczSjFfxxs6Mo3ysJ8xXz7hMQUuhjqVIJB1mOR61vOLxKoCzkKo1LEwPU1nPCMNhkuXXhLhDNBOVgAXJBAOnrVopU0ySmlNNkfjK2rqBvczwAVBy7EwY5GInrT3Z7Gm0lpLds5WLtdjRsokAdSNB0qJ2zwnsytxNLb+8o0GbqANpH0rzgvFVN4ZVhVQ5gTBgk/UneoeFxSx/wDk3a/Tsr5Ndp+r8A1u8V27wYusrpHgZ9SPnQTwAey4mrQAs5vAZhBg84kj/mr97be6gZgdQQZ3+e0co0FUvaDgGIVfbKhyJOYD3hOs5RrH0q8biFxRoHaRiFYFzBHu9Y68yJoYHDx7G+z87beeusnoSYjwiiDG2s1pJ77siyZGsKBqRssySfrOlfxCwVsvmgAqxJO5OUiSB7oiAAdYrZBVEw9Qb4dj0sqruJOVVbaSqXkcjXaVB+XhRb21uG3cLW0OYqJIGxeRy65dvCgbAOl27ZtsoYNz3WCneBB591TWv4u0MucCSRbkaHRSTp4wxNQ8RWpGzDOkrMvxuDxNq1aW3Zm6GdbpBBH4gBltNoI9KkcdwLphwjybmhMcyD+WOR5elXHEOOI3ELlu0Q4yKH6B17sj/SQD5Ui4ue6mhKqJM8hM69W2HpXmZUnk2XBsw5Li10YC8b4RftHNctsq/qjT1K6DyoYuEm8InQbitt4lxQLaJ3oK4FwlGxD3LlhXUxBAkCPAV6E/+S1JKa47EJ+HvdMG+G4n2LExIYQR9D50zhsSHulXYKpUkSeYEjfx+tG3aY2cpWzYUtyC2xP0oBuZrboSsMrCR48x150kssM1yiqM+WHl8MI/s6xPtMXemc/swFg7DMJ89h13rTMfnyHLLaj3QJy5gG6zoflQD9mvD8mKxLkckjTbMST6aCtINwAbSTsNpO+lSbOhwRAQR4jnqCOW3kareAkN7S8xgMyn/wCoHPn3jXvaLGezsue8WfMoiDEgid/ERT/DLHs7FtWEPBYrvBOc9eWg9KBQVexEW2OYiTzA30/p01Q1X4EsdZBUnyEjmeVSuM4n8Mww1Pkdz4+NVAYtZyg6kAnyJ1HwNPjVsSXBpPA0UWFKxDd7TYzz+FdSuFEC0igaBR5aV5SvkiuBqanYYyo6CoFTeHNuPWmfB0SSzBRJqrvXMxmnsZiJMDYVFJrkjpMEvtNUnBNHJ0PzP/FZfwjEOlyVXMSIy9RWofaQ3/4TH+tJ8s1Z7w/Etlf2eW2ApJJ0JgiAG319KqntQIw12iQ/aa67JaCKrK4IzTOYHug59APP1o77GY3E3faNiAjkRkLIq3CNmMgA6GNxQBxXgLlVvFhnIBYbEACQDr899KvOFdqBZVHCH2zCBcYsUMxymMx1+E1Oe+5SMZp6V/ZowshQQFAHLQCSf8tchA0On0p+3iRlXNGYgTAMTGseFO3dRoAPOP8Amo2MwE7Vdrfub5DaFxRAUBynIQCApkChvtB2uv4m0VNpbIUxCkmduoAGn1qy7X5kx9pmAy57TiYOmbKZ0jkfjVn2j7PWlsXntqcwAOkwMreXQkT0FWWaVclFjhaYB8F4jBS4R3kblsfjzI0NaUvFsUuH90lSjBHU54IPd/LK8jBnQb0B8Aw9r2Te1tq+ZzlJYgAyNGHIdDWkdirp+4jOykq9yYMjfQSBqADHpVJ5HOr6FZuMUkorYyHhvGGtYxWY94vluZp/OYM/GfStAHE2uN7JB33vOi6akrB1nkF5+FUvbPh+GvNnCsjiZYEd6NpBBmNthRXwO2XK3D/i2w523Zu6x06D5kVmkteRfmLjeiLsH8TwPE4lyjvlRfeiD6Qv1miDBdnFtqFDPA/qIn56UvsVj3vYfPdiWYlSBGhJHxERVriREn51zik9iLyOW4K8WwbDUFlQe8xuET5nmKzjtB7PMwtuWPvcuUbEe9WjdoCrAhoAjcgH/wAtKzrjPsgjESzdYgAHz1PwqidciPdBZ9mGJLW7z65swUHx2HmJIorsYlkke9lMCdSQVDDUctY1HKhf7LsIRhCx/PcJHkBAP+4Gr3Hg22DiSCAGgR5Ejw1+NKUhwe46+br2lVd41JkCR06woq+vluTQfl6mfOhhMS/tEyjaIzKOU9PA/KpfaPtE1lCQVJjYiOfWZrn2Kxg5K0V3aXioWyFzAz5knTU7neKpOG8bN3EW1XQEqviANyR08aruM8aN9ZKZTppM8vH1qJwi84eLYlo9I9KeDolJXSR9B8O0UDw0rqzrsHjVwt1/buQjJAGYlVIIMAHbnXUvJOWOUHTNANeo5ExzEV4TXhNMSPJpJNe0hzXABvt5ZzYG8ImADHkQf2rKcA6mGCz1EmdOelbH2gtZ7Fxf1LHx/wC6zpPs8uAko4APIgxPpXSpopj23I2Lxk24U5g0ggmd+QmY10pi44Nq2GORHuHNvoAujQCNQSSOU1MPYLFOIIA007w1PTQ7b8utO8D7Lh8S+HxLst1FDDK2jKV+BgeHLwrtVLktp3bLLsZxS7hQphblu4RmhoAUaAlTzO+h860y0EuqCrZh/SZ+c0FXexEgBbrKBp1NTuB9mEw9whGz3HXXNEBQRLR0kxUpu3YXTEfaFwtBYS4AA6OIJ5iCSNzp3ae7R8QW7gS4kq6K8AEnUTHd86vMNwiy3duTeymQXggctFEADoBUa9hEsW5tpCKSCEkwDqsL8dqX5hUlS+BkWG4w1ssvsma2ZkFWBMnkfnPWaJey3ElWw6rnyhjchgRC5VRgZ8cpkab7GpqdqziLjLh7LslsEu5B10MKANZJIPWFOlUlm9dOMf2spnsuoVpG+oYaQo7nPWqOVJjyuX2iK6tir7DZcwB666/GKKeAY0C5dBMRbZm8jH7ih7gWI/FCgd0ISW5me6D6wT8KXjLoU3csyyMhn9JYEVnxyvKmUcdMWaDwXCrbwllRoMgPxAP70zjGgHUnz/ip+SBHTaqbjmJyoRzIPnWitzF1A3juMLSToJ+QoI4ziBlIG7Gr7juLiVHKhZb4a+gMROs7Dlr61zGS6Gy9msH7LDWU00VOs+6atcoIgg7DfXeeY1FQeG3c1pSNRI5TsR8dOdWFuAJMRpJBHLXypqGXYqL0ISSBpsZnr89RQbxLENirxRSIQEmT05eZj61cdrOLoF/CYOzmFymTqY85oWv8T+5oUN1VuEywVczz47xG2oG5oae5qclCFI7i+HKnXnO3TMY28Ipzs9iBbuAZMxchRA1/smobY03ULmW6GOX7VN7KXMmLsMBmy3FMddarGKkqMznpdoK+PcOa2BnUr9CeevhtXVo3GuCpirQRiQQZDDcHn8RXUI7Lkt/2E1uLNJJpRptqU886aauNS2NM3jpRAVPF+IKhRWMF2gDeYB6DqRQL2w7Y3LdxrNpsgHvMNG9J1HmKldseNZMTMmbaFU8Hcb+goIxOIS43eBdmIAJOuun9zRlGmr7FlH0hDwT7Qrtu1cDlrjmPZlyCq7hix3OywPprTOP4liUyYm6lzMQCt8yvdM7ZRlAg/OlYXE2MOCq27RI0JgHbnqNd9/OjjsXgL2I/HdmXD/lQHuvGmUrr3dN+opLRZR0rkBeGfaBdRwbt+4y8xPy0o07KYXGXsX94e29u0UMNchSQwAURE8p2FKxv2Q5sQt+1ftgK4cK9lYBDZgIRgpE7yJPOaPrOFcoBeyMeYUHKfRiTE8jMdTSykugtjC2jbJCidpPI0u3bmQwgNpvrt9enlT6AFtPy6QNtqiXcYUaCBB2ipWKDPGuD2YuEyr7uV3JXnEgSY9Y1oK7RcVtdwqjZwCssFBiNzkZhIBImedHnabh5vODauos+/nEjVY7sDegzin2dYlczE2LlpFLFpy6QZ0ImRHWrRUK3Z0Mk1LdWip4DjVa60bTbSP8AQ0/M1a2QLmIVTyBB6mI/igzht5rTtqJ9opyiPLXpvVrwTi3tMeARlBziJ8OUeIrP5TjNNcGzJL0NmyXbmtB/avHEEKDOhzajT47cqJL16ACOQH0H7Vn3au3lvlz7tzX/AFD+YrUjAluCfFL/ALxGvjQ9aWbjeX1q1xVzMxXeW+VRkYTGmkmfM1DK2otjQ3ki+4N23u4S2EypcXcB5zCDsGG3qDWh8A4ycVZW89vJMi2hbNOUGXHdBjcCdoNY5jVjJpyI89aP+B8de4XxboLNizaNqygJyFiI0neI16V0HqgmzRirzWmDXavF/jFh3WM7GI+HOhG8ZaOdW3EMSbjl2+O1V2DTNdXz+n/VX7GfNJTm2uAksW8qhAD5cpo6+y/ghuXzeIGW3oCf1EbDyH1oEztO/wBa2zsDgxbwVqN2XMfEvr9IFXjwJy6CtXiupn2ldSaShHJpLV61IY0hnEsaYvnSnGNV3GHIsvG+UgT1OlczuTOuIYQYq3iHMy9zuHpl/bWKBzw9w8OpAUidD6AfWtZ4Twp7VtVOQx/m3OsnbSgbtdi2tYu4pgaKw0j8gg669aXXeaSXHT8v2NMoRW9nvBuE3cTcCIi3CoJVW7uk694FdieZo97F9v0VXw+JAtexItqAGPuypBjoRvz3rMMJ2iuW3BtMVcSMyzm72hk9KiNca2SVglz1JJO+tCSsLl9D6U4XxVLqBkJKkSJ008jtTHEO1dizdWzcuhHfUZpA8BmjLPhM6isT4D2txmGACMCmv4bCQC2+0Nvrv1qRw/EYriuMRHuWwygwFEIgEZmYSSTsNZ5Ujgzq3NsXEqFOXvdSpBEnyqHj09ookMIMgx/OlBfEfsluO6NZxOoHfZ1IknaPZ8vAk1GwX2LXcxN/FKFJ91VLk+rxl1qddANLuGj4K2Jd2ygaklgBpzPShbtpxS9j7f3TASbZE3LoBggcgenX4VFwf2d3zixZvm5dwYMyXhWCiQCobMJOlaZw/AW8PbFu0mRFmFkmNZgSTpXU0NsjAL3Zb2KnvE3eck69ZnavOx/D7iYy3ca24Rswzle7LK2WDzkjcVsXFOzOHu3fasCTzQk5SRsY61G7Q8Xtmw6q1osjJKyZUyIiBGbTqK7W0tyspKSSSI6XTlUHpFC3ad0KlCrljtBEeZnaPCiC/fCrrPh4j/jahDtS3QamDPOKupGagMxdzLMbzq38VWOO+3j/AMVPx1ySBHOTUZveJ+Y8hQAqUh17PcB6VNfjF25ZS1cabdoQiwAAPQanzqLcb8MyToR86Ys+7J28apDYbM6fp6oZxLkmB66aCl8NYByxmAvzPOo5Y7nQV5hb8TM69PhSybIoKOFol29aQsFzuqzPJmA+lfQODsKiKiABVAAHQAQBXzTYuK0AatoBv1rSMP28u4W3J/EUfqOunj5U+PInszTiwuackaneuhRJryqLs7xg4+xavZMgYMcpM+6xX6ivatsQc3exdE02xpRpDmoUTGnNVvEyCAvU/Sp9w1VYt5c/0j6610nscuQM7TdtDauvZt6MgEsROp3AnaBQLxHEe0PffMzbsTJHxqZ20wTfe3dRIua6ToYAM/Cq/wD+IIUO8lfKAfCkSS3RZN8UTbN5FtEBSeU6RHpzmoSX1ywJkawfKki5ctvsSp2ESIjbTwp69weYay2XMJIZtIPTSaDfVFN2h3h91XW5BY5QDH8Vo/2J4Alb+IImSLSnyGZvqtZnw/BNbVxpLDUDpW2fZPg1t4BQrT33J33lf2ik3TY0uEGa03dxIG9KZjFVOKvmSp0NEnZIuY3kops4uUggz4ef1pOHt7/Wk/d42rmkCzC8T2txjM9s3L7EMQNxziDsQPCTVv2d4TcIzXDqTMEkieuvOtOv8FtO8vbUsd22J8yBrSD2aQj8PRo0zbfEDSs+aOSWy4LQnFcgtxBGVQFcgkbT05+hihbj65VGdpaddQf71ot7XcEW1ZW5duj2g2ygqNeUkzqJ6UA4k2ypcuTBhFZu9vppz0NWimopMDq7RQY5zuREmB1iJqThMHnWQYbn51KtYc37sWxIXUmNNR9au73BGtoTBzEaaTtqYjcx8d9Iqc8jT0rk6EOrB/H8PYWSSRA1IA3g+dUwbMunwq5u4E3nZ1W6yAdNAYHvRtrNUz6EDxrRBNLcll5sZxAgbanap/DeGl5gU7wTAG9emJW3v58qNsNglQePOi9xEig4dwqLizy8PCrE8HfHYyzhU0DGXP6VUSzH6edWVhB7TyB184qL2b7THCcWViB7O5Ftz+lWYd4HwIHpRgjdvHw7a6mu4bhtvC2hatDKqwo65VH86+ZrypuIAuag+o/vrXtao8bnnjZNN3K9Y02xqIozdaqQXpzsOZJ+G3yq3xbwpPgapntEWiAMzchMDapzDFbmUdp8ey4xw+gEQPAgH1BmqzGcYLLl2UbAbVf9tLP3i4MigXLZKkgyCN49DsfGhzCdl791iMmWN5qSkoxqRdqV0PYLGOUDchp6VOwt1GzK8q0SjTpprzqFjeC3UGUSQSFA8T/1UDC8Nv3pIBIHP9q5NTXpKxb4SstsPxWJ5HYeUda1X7IeOC4t61O0OPXut/6/Oscu22Li2VbNsFynfw/mtC7BYFuH3xcZyyOuV1C6jWR5xr8TVGl0GjGc00kbFcvaeFITh6EkwdeZJM/GlmwGiNj9N/SpW21TIUMXLYUbVS4rijLrGg8KucQ2o+dDk5WZSJAJ+f8AxTIRoes8Vz7gE0+nEo2Xw32qEmGG4OnSpNnBrmnb4/vXNdhkjPu3fErjPbKmUVibm/OAinqIVifHSq/iHClATEWlEfp5eIjy6ePSjbiuAW89xWEDvIdOUAqR4hwCPWh/hlsWrlzC3D3Se6x6bgxt/ZHKngrhqrdcruj1MUKhTXv373JvZy1auJCqBpI21XYgxuynQ9e6R71T73CBGU7HVSNwfDxFDWEnC3zbPdlpSfdW4OU/pcd3yYH8tHNm6t1Aw0nlzBBgg+IIIPlWDxGHRK48PghKOl0Zr2i4W+GFy5aMSMtxRsQ2gcR+UztyO1Zvi7wkRJitp+0C8iYbvkgscoIGsCCwPhoNfEVjt20Mw1ET018h8604sjnD1GXKt0EnZ8lLIWIJJY9ddp9KvbOHJHn51I4DwdGtq6kMCP7HpVv/APHgD9qpTAlsD9qz7O40ztt08qoMCM+IZmHdzR/t/wC6KeL28uYjklD2Cs5ETqQCf9UmhD7TPQik4RX4/QLsD2ru2NVYEDQK0kfLUV1A/EuIG3PnXlV1y7k5xwp+pb/I39zTTmnGNMXDTHksgcWuwmnMgfzVfjcR7Ky7/pUn13H8UvilwG4imYALfHQVS9scT+Clob3XA9Br9StCK1TotjjexUcNxVrDWvaXpzPqFAljPeJ6DSNaewXbDDNd7wNsEe8wEakRJnShHtvcZMSAZyFRk8gSp/8AGqh8WHCqdF0keArHKEclyfUupXZq3GsEha0e6BLtPKEtMd/UVnuHxPs7YVRnLnYeIiCTsOtSbfFWZFtlyVVSFkkwrAAjXwEetdiMEAikPq3Ixyp8UdEdPvqaEpLeJd9n8PYsd5rqNebclxA6Kknbx5/Cj3siEu3GbusLYHMHUnf4fOsn+/2sPbzXk9o1z3VERoYnQUjgXFb2d0wQuB72gCSDvmADLsAdZ0gVTXykPPPUPLSo+k1rnNCnYe1ft2H9uTLPIDLlaAqiWGd9S0n3toohu3ZXzNTMJxlgaqL1ubhPXWru1bgVHeI0EkHainuBlaE1HhrT6iDIGlSbtk84+c/xUZ9Pyg09iXQ7kVxrDeetDHa7sncuZLuGWXUwUJGqnoSRsSfQnpRIl8joPIVKsX+u1PGbg7RaOaUeDNe0ODzWvxsqXEhXkj/SwOxgmNORPSn+yHHM2UEznORtdPaAd1vK4gH+pf6qH/tA4fdv8RuLbR2ByxCsy6KJ2BAhp00/eneBdn763BaW27CMl4D8v5keWjVTBHPTakaU4OD+aNmtZF8t/wCQr7Wdn2xKAI0QCCJKhgYMSAeaihC59nztcD3yqqdAUjusfdYwoBGb61ofD7zFIuCLi91uhjmvUH3h507ctgggiQRFeapzj6exFmV8Pv3MFedGGxhlnTzH7HpSsbxq6WkXDB1AAEfzRJ2r4LnQsB+LaGh/Xb/dlMjyHQihDCIGOQkCfdPQ+PnpXtWs+PzI89UUpNaqHLt9zZuNcJ93p10H/NMNeEqRtAHwFOcUvXltm06dBm8JqD91ZUBIMAj96zK0M5x1RURHFMEHE6a611R8dij/AAK6mTQ2TQ3uj6BJqPdanmNR7jRVTxWUN6GvOekD4f8AdDnEsQbuORY0sAk89VGblpvFX+EYHMxkSSxM8p/gUK8Dc3b1+6d2IX/e8/8AiDSp6YTn8P1NWJVb7IV2q7NjEWk5Og0bzGo8qErXYS5IltJ6GtcuWprw4T515HnSXBTSjKb1pLFzKy7gQJ0845a1W8VdtHJMfIfCintXwbM95o1S3bIPmzftQ3ZwN8WTpmVgdt/+q9DG5Sgn74sdKTTUUVGLxZuW0B1CaD1M0YfZfxL2OLyEGXBU7QIgj6GhTMMpHekGcsc58eVEfYXAucWhA1dtunXbwPOi6iSpt79jfMOe6DUlXBGnwqIluUKjl9NP3p1LRMfqpOAUT7Y0ptTE/Xr/AMU645ch86aZtetMhWNXW0pk3I1G3OnwNTTTLB12NOhaPAqtuKcKaQKZCR40sE9a6jhduzAGg8YqQBURrhWDTwuAg/MUKoNg92i4ilm6kusllVlmSA0gMf0jMI9RUoa1Ucc7Fo1z21rTMMl23OjKeYnUOpgjl5VJ4Fima2Uuf4to5X8SNQ3kywfjWXxMPvL37/g0qq9IvG4YkAr7y6r49VPgR84rNe0vCBauZk/w7oLJpt+pT4g6R0itXcUPcc4WLqtaiPaS1s/puKNR4Zt/91N4LP5U9+GPGWl/Apuzt1MRai4ZdImefQ/QU9x/hAOHuBRrln1GtCvDOIHD3cx5Eq6+EwR6ET6Ud43FJ93a5mGXITM8orf4jG8c6XDFnHTNGL468fT/AIrqj8QMD4D4CuqFE8snq3PpUtVdxO/ltuZiFNTHNUfaO5+GF17zAeg1NWlsjClvRR8WxYtYR+9DMoVdd53+VRuxljuA9bhP+xY+rGoXbHGSbdoaBRmPmdvhTd7EtZwEqcpKCSNwLt0gxPPKnzoZo14b/Jm9Ksd92XnEO3WFsMVLM5BIOQSAR1JgVAsfarYzw1q4ifr0PyG/oazbigFtygYONCDGmonr6VCu3tJk67a6a9KxxwY2iTm06Ne4rcW4mNdSCpSxlI5gif3oasdowiC0igsu7HYE8gBvQ7g+MPbtG0t5srxmEA7bDUSI8CNqRhbg2LMZ15dfLetaaUNHx/ZI0x8S4KokriHty4Y24ZiAGMAeg5CjzsXgXwwzgguRqYB36TtPOhF7iXCIgCAI1kEADXN486nfd1Re8xAXSR1IPTfUfSpN6Vb5KYZq25K77mr4TjhMKbcsdFyaA+YO1FNq3lGu5rLvsu4U/wB7uPcn8NAVBJ0a5Maf5Q1aow+VF10IZpQcvSqE3l7p8v2qMH19KkXmhD5GooGvjXIztjhFIuLyPPanqTlnQ0RiMjcjSzb6Uh111pxHpjjgJ0NNG1lNScoNeZfXzrjqIoTXXY6EVSY9Tavpd/KxFm76n8J/95Nsno4ojNr+/wCKrcdhFYFLglHGVvEdR0I3HiBQcVJNMMXpdiomqjj98JaYkGRBWNSGGx8utT8EzRlcy691j16OPBhB8z4UxxawtxCrmJ2Mj9968tRp0y+zAj7lZxd1ruqSe8oI3HPwkRTvHuCZbAFpjlSSUJJB/k1GfhdyxeJsxcB1JGu3XoY9N6iGxjDmKrc1MwY0+da9eSVbtpcFFNctgZxIZ4AUzPTwj6V1Fdzs7iQQfZMPIKfrXVfU30JvQ3bZqlw1QcXv/iovQE/HSrq69DWMuzdc/pAA+FVnwefDmwI4/ic+JuHoY+Aj61fY3C5sJeTmLaAeaW1Yf/aaFBL3D1ZvqaPDaOW5HN3A8h3B/wCJrvHy0whFdP6PQmvTFGJYnFlzLRMRoI+Mc6SHJ0GvnVx2q4GbF5iPcYyPDwpHDMFbILFzAGsxI8dDtUItONxMult0Q1s5SRvrv5dP75V6l/KT+blttrSby5WKSGIMBgTHmPjTN62VJAnWnELvAcQA1IXpB92iHBY1UwLgEszt6LqB3ekAb+NAqYG4dlNWGGGIQRlOWpZIylwzVibS3izbfslvZvvJ8bXOeT1oDtJisy+wy25sYp3EZrigde6pJ+taQB3qcSbuQ5jD3I6kD9/2pq2BuNaj8Rvy6p0GY/QfvTPtyKKJ9SzryoK48179/wDXyojEu6mYeNMAV4uN5nT603fvidKKFuiQj07NQRe/uadS/RCpElRXNaBEEaU0t0GnM9AJV8R4WzCVJ06GCR0PUVVDCID7onxEn1kzRUblVnELKXwUInfvDcdNeVDSmwp9+CofEIu7KB6VCbi9uYEk7QNBPiTQzgsZ7O4yMZ1ieemlSMWvezDnAMTv/Y+Q61LLN47pcHZp+XjlKMbcXun27qv5Lxbl4nRVUjSSSfpA2rqn8D4JdvoGdcg6kan0Pjz8TXUnmZJboKzRklJJfQcuPpQhicWFS7c5wxHrNE+PMI3kfpQHjP8A9c/5a2SVtIz4lZScCXNirQ5Fx8Br/NaDgP8ACH9WY/7nJ+hoA7LicXa82/8AE0fYEfhW/wDKv7VDx7csiT7fuzY3cgD7fWMmIzujC3ACtPcmTv4+HSoq8AdxnXDsQV0LkIvoG1M9dq024gaQwBE7ET0PPxqv7RXiqmDGoHpFZI5GlSOS7mLYqw3tCr91gYIHUch1p3DrLBLhKgHVsskelEtywty3czidWbp3jz056ChJr7NOYkx1Na029jM9nQc8C4lZKlWM5SFDRAafd5mCelW982QpYsIH97CgXA6WHI/LBHnUNsU3s/eP9mirPUj42UIpNXsb39l3ErbW7yrovtBGwmV6f6TRsrROm1YX9i2Mc4u6hY5Th5jxQplPpJ+NbhdPcJ55TXWYcktctRWNredvQelSFWaj4USB41YbDSmQhG+6/wDVIazG1S0r00TiELFLxduAKm296r8WdfKuQGhC8qcy7jSut7U7h9QaYCPRqIp9Xga11saVFxjHSgNXUaxeKLHKvKnsOMqEnkDXmGtiNqcwurEHaRQF5ATEdhr+Jv57YCIdc7aCecDc0ecC7I28Ookm44HvNHyHKrzYUqle+7DKTk7fajgK8r2urh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 logo with a lion and a circle with a red ribbon&#10;&#10;AI-generated content may be incorrect.">
            <a:extLst>
              <a:ext uri="{FF2B5EF4-FFF2-40B4-BE49-F238E27FC236}">
                <a16:creationId xmlns:a16="http://schemas.microsoft.com/office/drawing/2014/main" id="{5AA5933F-15FC-AFCD-98E3-2AB8F93726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938079AF-1A42-8606-C56A-B18A7574C5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08" y="2209800"/>
            <a:ext cx="4085892" cy="2514600"/>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4000" b="1" dirty="0">
                <a:solidFill>
                  <a:srgbClr val="002060"/>
                </a:solidFill>
                <a:latin typeface="Open Sans"/>
              </a:rPr>
              <a:t>9 Steps  towards  School  Safety</a:t>
            </a:r>
          </a:p>
        </p:txBody>
      </p:sp>
      <p:sp>
        <p:nvSpPr>
          <p:cNvPr id="3" name="Content Placeholder 2"/>
          <p:cNvSpPr>
            <a:spLocks noGrp="1"/>
          </p:cNvSpPr>
          <p:nvPr>
            <p:ph idx="1"/>
          </p:nvPr>
        </p:nvSpPr>
        <p:spPr>
          <a:xfrm>
            <a:off x="5257800" y="2514600"/>
            <a:ext cx="5791200" cy="3048000"/>
          </a:xfrm>
        </p:spPr>
        <p:txBody>
          <a:bodyPr>
            <a:normAutofit/>
          </a:bodyPr>
          <a:lstStyle/>
          <a:p>
            <a:pPr marL="514350" indent="-514350" algn="ctr">
              <a:buNone/>
            </a:pPr>
            <a:r>
              <a:rPr lang="en-US" sz="2400" b="1" u="sng" dirty="0">
                <a:latin typeface="Open Sans"/>
              </a:rPr>
              <a:t>Step-1</a:t>
            </a:r>
          </a:p>
          <a:p>
            <a:pPr marL="514350" indent="-514350" algn="ctr">
              <a:buNone/>
            </a:pPr>
            <a:r>
              <a:rPr lang="en-US" sz="2400" b="1" dirty="0">
                <a:latin typeface="Open Sans"/>
              </a:rPr>
              <a:t>Workshop</a:t>
            </a:r>
          </a:p>
          <a:p>
            <a:pPr marL="514350" indent="-514350" algn="ctr">
              <a:buNone/>
            </a:pPr>
            <a:r>
              <a:rPr lang="en-US" sz="2400" b="1" dirty="0">
                <a:latin typeface="Open Sans"/>
              </a:rPr>
              <a:t>Orientation/sensitization</a:t>
            </a:r>
            <a:endParaRPr lang="en-US" sz="2400" dirty="0">
              <a:latin typeface="Open Sans"/>
            </a:endParaRPr>
          </a:p>
          <a:p>
            <a:pPr marL="514350" indent="-514350" algn="ctr">
              <a:buAutoNum type="arabicPeriod"/>
            </a:pPr>
            <a:endParaRPr lang="en-US" sz="5400" dirty="0"/>
          </a:p>
          <a:p>
            <a:pPr marL="514350" indent="-514350" algn="ctr">
              <a:buAutoNum type="arabicPeriod"/>
            </a:pPr>
            <a:endParaRPr lang="en-US" sz="6600" dirty="0"/>
          </a:p>
        </p:txBody>
      </p:sp>
      <p:pic>
        <p:nvPicPr>
          <p:cNvPr id="4" name="Picture 3" descr="A logo with a lion and a circle with a red ribbon&#10;&#10;AI-generated content may be incorrect.">
            <a:extLst>
              <a:ext uri="{FF2B5EF4-FFF2-40B4-BE49-F238E27FC236}">
                <a16:creationId xmlns:a16="http://schemas.microsoft.com/office/drawing/2014/main" id="{57EFEC4B-E3B7-2ECE-5A57-CAAB9DA5D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C985662D-3A47-1919-73F2-4A0A27B959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349525"/>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08" y="2209800"/>
            <a:ext cx="4085892" cy="2514600"/>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4000" b="1" dirty="0">
                <a:solidFill>
                  <a:srgbClr val="002060"/>
                </a:solidFill>
                <a:latin typeface="Open Sans"/>
              </a:rPr>
              <a:t>9 Steps  towards  School  Safety</a:t>
            </a:r>
          </a:p>
        </p:txBody>
      </p:sp>
      <p:sp>
        <p:nvSpPr>
          <p:cNvPr id="3" name="Content Placeholder 2"/>
          <p:cNvSpPr>
            <a:spLocks noGrp="1"/>
          </p:cNvSpPr>
          <p:nvPr>
            <p:ph idx="1"/>
          </p:nvPr>
        </p:nvSpPr>
        <p:spPr>
          <a:xfrm>
            <a:off x="5257800" y="2514600"/>
            <a:ext cx="5791200" cy="3048000"/>
          </a:xfrm>
        </p:spPr>
        <p:txBody>
          <a:bodyPr>
            <a:normAutofit/>
          </a:bodyPr>
          <a:lstStyle/>
          <a:p>
            <a:pPr marL="514350" indent="-514350" algn="ctr">
              <a:buNone/>
            </a:pPr>
            <a:r>
              <a:rPr lang="en-US" sz="2400" b="1" u="sng" dirty="0"/>
              <a:t>Step-2</a:t>
            </a:r>
          </a:p>
          <a:p>
            <a:pPr marL="514350" indent="-514350" algn="ctr">
              <a:buNone/>
            </a:pPr>
            <a:r>
              <a:rPr lang="en-US" sz="3600" b="1" dirty="0"/>
              <a:t>Formation of </a:t>
            </a:r>
          </a:p>
          <a:p>
            <a:pPr marL="514350" indent="-514350" algn="ctr">
              <a:buNone/>
            </a:pPr>
            <a:r>
              <a:rPr lang="en-US" sz="2400" b="1" dirty="0"/>
              <a:t>School Disaster Management Committee</a:t>
            </a:r>
          </a:p>
          <a:p>
            <a:pPr marL="514350" indent="-514350" algn="ctr">
              <a:buNone/>
            </a:pPr>
            <a:endParaRPr lang="en-US" sz="4400" b="1" dirty="0"/>
          </a:p>
          <a:p>
            <a:pPr marL="514350" indent="-514350" algn="ctr">
              <a:buAutoNum type="arabicPeriod"/>
            </a:pPr>
            <a:endParaRPr lang="en-US" sz="5400" dirty="0"/>
          </a:p>
          <a:p>
            <a:pPr marL="514350" indent="-514350" algn="ctr">
              <a:buAutoNum type="arabicPeriod"/>
            </a:pPr>
            <a:endParaRPr lang="en-US" sz="6600" dirty="0"/>
          </a:p>
        </p:txBody>
      </p:sp>
      <p:pic>
        <p:nvPicPr>
          <p:cNvPr id="4" name="Picture 3" descr="A logo with a lion and a circle with a red ribbon&#10;&#10;AI-generated content may be incorrect.">
            <a:extLst>
              <a:ext uri="{FF2B5EF4-FFF2-40B4-BE49-F238E27FC236}">
                <a16:creationId xmlns:a16="http://schemas.microsoft.com/office/drawing/2014/main" id="{57EFEC4B-E3B7-2ECE-5A57-CAAB9DA5D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C985662D-3A47-1919-73F2-4A0A27B959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12697"/>
            <a:ext cx="1695308"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2688</TotalTime>
  <Words>481</Words>
  <Application>Microsoft Office PowerPoint</Application>
  <PresentationFormat>Widescreen</PresentationFormat>
  <Paragraphs>91</Paragraphs>
  <Slides>22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Lucida Fax</vt:lpstr>
      <vt:lpstr>Open Sans</vt:lpstr>
      <vt:lpstr>Open Sans</vt:lpstr>
      <vt:lpstr>Open Sans SemiBold</vt:lpstr>
      <vt:lpstr>Times New Roman</vt:lpstr>
      <vt:lpstr>Verdana</vt:lpstr>
      <vt:lpstr>Office Theme</vt:lpstr>
      <vt:lpstr>PowerPoint Presentation</vt:lpstr>
      <vt:lpstr>OBJECTIVE </vt:lpstr>
      <vt:lpstr>What is School Safety  </vt:lpstr>
      <vt:lpstr>Need For School Safety</vt:lpstr>
      <vt:lpstr>Bhuj Earthquake-Some Facts</vt:lpstr>
      <vt:lpstr>Dabwali  Fire, 23 Dec 1995</vt:lpstr>
      <vt:lpstr> Kumbakonam  Fire (16 July 2004) </vt:lpstr>
      <vt:lpstr>9 Steps  towards  School  Safety</vt:lpstr>
      <vt:lpstr>9 Steps  towards  School  Safety</vt:lpstr>
      <vt:lpstr>9 Steps  towards  School  Safety</vt:lpstr>
      <vt:lpstr>9 Steps  towards  School  Safety</vt:lpstr>
      <vt:lpstr>9 Steps  towards  School  Safety</vt:lpstr>
      <vt:lpstr>9 Steps  towards  School  Safety</vt:lpstr>
      <vt:lpstr>9 Steps  towards  School  Safety</vt:lpstr>
      <vt:lpstr>9 Steps  towards  School  Safety</vt:lpstr>
      <vt:lpstr>9 Steps  towards  School  Safety</vt:lpstr>
      <vt:lpstr> It refers to strategies and practices aimed at minimizing vulnerabilities and disaster risks through proactive planning and capacity building. It involves identifying hazards, assessing risks, and taking action to reduce impacts on people and infrastructure. </vt:lpstr>
      <vt:lpstr>Children are highly vulnerable during disasters.  - Schools are community hubs, so making them resilient protects more than just students. - Education continuity is vital post disaster to ensure stability and recovery. </vt:lpstr>
      <vt:lpstr>Review </vt:lpstr>
      <vt:lpstr>ANY QUESTION ? </vt:lpstr>
      <vt:lpstr>Evaluation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Safety Programs</dc:title>
  <dc:creator/>
  <cp:lastModifiedBy>NDRF ACADEMY</cp:lastModifiedBy>
  <cp:revision>740</cp:revision>
  <dcterms:created xsi:type="dcterms:W3CDTF">2006-08-16T00:00:00Z</dcterms:created>
  <dcterms:modified xsi:type="dcterms:W3CDTF">2026-01-07T11:08:51Z</dcterms:modified>
</cp:coreProperties>
</file>