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46"/>
  </p:notesMasterIdLst>
  <p:sldIdLst>
    <p:sldId id="998" r:id="rId2"/>
    <p:sldId id="376" r:id="rId3"/>
    <p:sldId id="295" r:id="rId4"/>
    <p:sldId id="304" r:id="rId5"/>
    <p:sldId id="350" r:id="rId6"/>
    <p:sldId id="305" r:id="rId7"/>
    <p:sldId id="258" r:id="rId8"/>
    <p:sldId id="259" r:id="rId9"/>
    <p:sldId id="260" r:id="rId10"/>
    <p:sldId id="348" r:id="rId11"/>
    <p:sldId id="261" r:id="rId12"/>
    <p:sldId id="262" r:id="rId13"/>
    <p:sldId id="263" r:id="rId14"/>
    <p:sldId id="265" r:id="rId15"/>
    <p:sldId id="266" r:id="rId16"/>
    <p:sldId id="347" r:id="rId17"/>
    <p:sldId id="269" r:id="rId18"/>
    <p:sldId id="270" r:id="rId19"/>
    <p:sldId id="292" r:id="rId20"/>
    <p:sldId id="271" r:id="rId21"/>
    <p:sldId id="352" r:id="rId22"/>
    <p:sldId id="354" r:id="rId23"/>
    <p:sldId id="355" r:id="rId24"/>
    <p:sldId id="275" r:id="rId25"/>
    <p:sldId id="339" r:id="rId26"/>
    <p:sldId id="1001" r:id="rId27"/>
    <p:sldId id="372" r:id="rId28"/>
    <p:sldId id="373" r:id="rId29"/>
    <p:sldId id="374" r:id="rId30"/>
    <p:sldId id="361" r:id="rId31"/>
    <p:sldId id="362" r:id="rId32"/>
    <p:sldId id="363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13" r:id="rId41"/>
    <p:sldId id="377" r:id="rId42"/>
    <p:sldId id="999" r:id="rId43"/>
    <p:sldId id="333" r:id="rId44"/>
    <p:sldId id="1188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13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94671" autoAdjust="0"/>
  </p:normalViewPr>
  <p:slideViewPr>
    <p:cSldViewPr>
      <p:cViewPr>
        <p:scale>
          <a:sx n="50" d="100"/>
          <a:sy n="50" d="100"/>
        </p:scale>
        <p:origin x="2226" y="9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62123-21D6-452C-A4F9-447B8EA95096}" type="doc">
      <dgm:prSet loTypeId="urn:microsoft.com/office/officeart/2005/8/layout/chevron2" loCatId="process" qsTypeId="urn:microsoft.com/office/officeart/2005/8/quickstyle/3d2#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386B09-F21A-4D61-832E-284339987C56}">
      <dgm:prSet phldrT="[Text]" custT="1"/>
      <dgm:spPr/>
      <dgm:t>
        <a:bodyPr/>
        <a:lstStyle/>
        <a:p>
          <a:r>
            <a:rPr lang="en-US" sz="2000" dirty="0">
              <a:latin typeface="Open Sans"/>
            </a:rPr>
            <a:t>Were the objectives of the exercise met?</a:t>
          </a:r>
        </a:p>
      </dgm:t>
    </dgm:pt>
    <dgm:pt modelId="{5F727D22-C52E-412B-B126-F34F549E39D0}" type="parTrans" cxnId="{F6B0E3BE-FA87-4D11-93E2-2D6CADD147B4}">
      <dgm:prSet/>
      <dgm:spPr/>
      <dgm:t>
        <a:bodyPr/>
        <a:lstStyle/>
        <a:p>
          <a:endParaRPr lang="en-US"/>
        </a:p>
      </dgm:t>
    </dgm:pt>
    <dgm:pt modelId="{368DE239-3341-463C-B889-DBDB3604ED08}" type="sibTrans" cxnId="{F6B0E3BE-FA87-4D11-93E2-2D6CADD147B4}">
      <dgm:prSet/>
      <dgm:spPr/>
      <dgm:t>
        <a:bodyPr/>
        <a:lstStyle/>
        <a:p>
          <a:endParaRPr lang="en-US"/>
        </a:p>
      </dgm:t>
    </dgm:pt>
    <dgm:pt modelId="{1FD80042-6367-48C3-B5FD-8CF628FEA624}">
      <dgm:prSet phldrT="[Text]" custT="1"/>
      <dgm:spPr/>
      <dgm:t>
        <a:bodyPr/>
        <a:lstStyle/>
        <a:p>
          <a:pPr algn="just"/>
          <a:r>
            <a:rPr lang="en-US" sz="1800" dirty="0">
              <a:latin typeface="Open Sans"/>
            </a:rPr>
            <a:t>Were players knowledgeable of current plans, policies, and procedures? </a:t>
          </a:r>
        </a:p>
      </dgm:t>
    </dgm:pt>
    <dgm:pt modelId="{B5456914-8DE7-4E51-94DA-38EA4A3E9BBC}" type="parTrans" cxnId="{FC61F946-EB33-43CE-AA3A-02C3191431D5}">
      <dgm:prSet/>
      <dgm:spPr/>
      <dgm:t>
        <a:bodyPr/>
        <a:lstStyle/>
        <a:p>
          <a:endParaRPr lang="en-US"/>
        </a:p>
      </dgm:t>
    </dgm:pt>
    <dgm:pt modelId="{7FA631DD-FE3C-405E-9F21-CA37C899A9C0}" type="sibTrans" cxnId="{FC61F946-EB33-43CE-AA3A-02C3191431D5}">
      <dgm:prSet/>
      <dgm:spPr/>
      <dgm:t>
        <a:bodyPr/>
        <a:lstStyle/>
        <a:p>
          <a:endParaRPr lang="en-US"/>
        </a:p>
      </dgm:t>
    </dgm:pt>
    <dgm:pt modelId="{E96F317A-A7E9-48E1-9A57-8639C439E3FD}">
      <dgm:prSet phldrT="[Text]" custT="1"/>
      <dgm:spPr/>
      <dgm:t>
        <a:bodyPr/>
        <a:lstStyle/>
        <a:p>
          <a:pPr algn="just"/>
          <a:r>
            <a:rPr lang="en-US" sz="1800" dirty="0">
              <a:latin typeface="Open Sans"/>
            </a:rPr>
            <a:t>Did plans, policies, and procedures support performance tasks? </a:t>
          </a:r>
        </a:p>
      </dgm:t>
    </dgm:pt>
    <dgm:pt modelId="{CC2A0725-7ABB-4A18-B7CF-DA7012068099}" type="parTrans" cxnId="{8C522E24-BD7E-49BE-BE90-8DF41F11F9E2}">
      <dgm:prSet/>
      <dgm:spPr/>
      <dgm:t>
        <a:bodyPr/>
        <a:lstStyle/>
        <a:p>
          <a:endParaRPr lang="en-US"/>
        </a:p>
      </dgm:t>
    </dgm:pt>
    <dgm:pt modelId="{515D417A-835A-4B8A-9046-A65F563486E6}" type="sibTrans" cxnId="{8C522E24-BD7E-49BE-BE90-8DF41F11F9E2}">
      <dgm:prSet/>
      <dgm:spPr/>
      <dgm:t>
        <a:bodyPr/>
        <a:lstStyle/>
        <a:p>
          <a:endParaRPr lang="en-US"/>
        </a:p>
      </dgm:t>
    </dgm:pt>
    <dgm:pt modelId="{3554DE48-73DC-45CB-8C03-D4D46391F158}">
      <dgm:prSet phldrT="[Text]" phldr="1"/>
      <dgm:spPr/>
      <dgm:t>
        <a:bodyPr/>
        <a:lstStyle/>
        <a:p>
          <a:endParaRPr lang="en-US" dirty="0"/>
        </a:p>
      </dgm:t>
    </dgm:pt>
    <dgm:pt modelId="{2EA796E8-9DDA-4976-A35B-B7DC44648F16}" type="parTrans" cxnId="{16C18D38-7A93-4B0F-B9D3-1D87B6CE42DE}">
      <dgm:prSet/>
      <dgm:spPr/>
      <dgm:t>
        <a:bodyPr/>
        <a:lstStyle/>
        <a:p>
          <a:endParaRPr lang="en-US"/>
        </a:p>
      </dgm:t>
    </dgm:pt>
    <dgm:pt modelId="{D336D809-EC54-4B88-B914-CC3922377A6C}" type="sibTrans" cxnId="{16C18D38-7A93-4B0F-B9D3-1D87B6CE42DE}">
      <dgm:prSet/>
      <dgm:spPr/>
      <dgm:t>
        <a:bodyPr/>
        <a:lstStyle/>
        <a:p>
          <a:endParaRPr lang="en-US"/>
        </a:p>
      </dgm:t>
    </dgm:pt>
    <dgm:pt modelId="{1B2A0F17-27DC-4D03-B536-4E4CF58C8CDB}">
      <dgm:prSet phldrT="[Text]"/>
      <dgm:spPr/>
      <dgm:t>
        <a:bodyPr/>
        <a:lstStyle/>
        <a:p>
          <a:r>
            <a:rPr lang="en-US" dirty="0">
              <a:latin typeface="Open Sans"/>
            </a:rPr>
            <a:t>Did the observations suggest that all personnel were adequately trained to complete the activities/tasks needed to demonstrate a capability? </a:t>
          </a:r>
        </a:p>
      </dgm:t>
    </dgm:pt>
    <dgm:pt modelId="{E8A40CC2-4083-4BAD-B32A-322FA34382F0}" type="parTrans" cxnId="{4BE71A3D-B4E8-4155-96F5-0F2542546BDD}">
      <dgm:prSet/>
      <dgm:spPr/>
      <dgm:t>
        <a:bodyPr/>
        <a:lstStyle/>
        <a:p>
          <a:endParaRPr lang="en-US"/>
        </a:p>
      </dgm:t>
    </dgm:pt>
    <dgm:pt modelId="{00E93A1C-E3D6-4DED-8457-6344838D5DF4}" type="sibTrans" cxnId="{4BE71A3D-B4E8-4155-96F5-0F2542546BDD}">
      <dgm:prSet/>
      <dgm:spPr/>
      <dgm:t>
        <a:bodyPr/>
        <a:lstStyle/>
        <a:p>
          <a:endParaRPr lang="en-US"/>
        </a:p>
      </dgm:t>
    </dgm:pt>
    <dgm:pt modelId="{B313F306-4010-4595-B402-F8040C90657D}">
      <dgm:prSet custT="1"/>
      <dgm:spPr/>
      <dgm:t>
        <a:bodyPr/>
        <a:lstStyle/>
        <a:p>
          <a:r>
            <a:rPr lang="en-US" sz="2000" dirty="0">
              <a:latin typeface="Open Sans"/>
            </a:rPr>
            <a:t>key decisions associated with each activity </a:t>
          </a:r>
        </a:p>
      </dgm:t>
    </dgm:pt>
    <dgm:pt modelId="{039510AB-1AE5-45DD-AFBF-FA72F4C3250F}" type="parTrans" cxnId="{5ADF0BD5-09C8-4949-ACE2-9712606012EF}">
      <dgm:prSet/>
      <dgm:spPr/>
      <dgm:t>
        <a:bodyPr/>
        <a:lstStyle/>
        <a:p>
          <a:endParaRPr lang="en-US"/>
        </a:p>
      </dgm:t>
    </dgm:pt>
    <dgm:pt modelId="{C4D327EA-118F-495D-9FE4-9AD3BE52438B}" type="sibTrans" cxnId="{5ADF0BD5-09C8-4949-ACE2-9712606012EF}">
      <dgm:prSet/>
      <dgm:spPr/>
      <dgm:t>
        <a:bodyPr/>
        <a:lstStyle/>
        <a:p>
          <a:endParaRPr lang="en-US"/>
        </a:p>
      </dgm:t>
    </dgm:pt>
    <dgm:pt modelId="{9F0F5BBC-3D0B-469E-BF8F-DA3CBB00D37E}">
      <dgm:prSet phldrT="[Text]" phldr="1"/>
      <dgm:spPr/>
      <dgm:t>
        <a:bodyPr/>
        <a:lstStyle/>
        <a:p>
          <a:endParaRPr lang="en-US" dirty="0"/>
        </a:p>
      </dgm:t>
    </dgm:pt>
    <dgm:pt modelId="{95194E39-7870-4CF9-87C1-7C5E733CABC7}" type="sibTrans" cxnId="{2BD3F9DD-970E-4124-ABF6-E65DC3E52096}">
      <dgm:prSet/>
      <dgm:spPr/>
      <dgm:t>
        <a:bodyPr/>
        <a:lstStyle/>
        <a:p>
          <a:endParaRPr lang="en-US"/>
        </a:p>
      </dgm:t>
    </dgm:pt>
    <dgm:pt modelId="{BBD6764E-EA24-4174-AAE2-733B9325FEC7}" type="parTrans" cxnId="{2BD3F9DD-970E-4124-ABF6-E65DC3E52096}">
      <dgm:prSet/>
      <dgm:spPr/>
      <dgm:t>
        <a:bodyPr/>
        <a:lstStyle/>
        <a:p>
          <a:endParaRPr lang="en-US"/>
        </a:p>
      </dgm:t>
    </dgm:pt>
    <dgm:pt modelId="{0BA6EEA3-A8D0-4146-869E-DB99CD9F3537}">
      <dgm:prSet phldrT="[Text]" phldr="1"/>
      <dgm:spPr/>
      <dgm:t>
        <a:bodyPr/>
        <a:lstStyle/>
        <a:p>
          <a:endParaRPr lang="en-US" dirty="0"/>
        </a:p>
      </dgm:t>
    </dgm:pt>
    <dgm:pt modelId="{E6B80B37-1291-4DF3-8F9A-A6F76184DD01}" type="sibTrans" cxnId="{779579A2-CEE0-4B11-81EF-84B4322BCB69}">
      <dgm:prSet/>
      <dgm:spPr/>
      <dgm:t>
        <a:bodyPr/>
        <a:lstStyle/>
        <a:p>
          <a:endParaRPr lang="en-US"/>
        </a:p>
      </dgm:t>
    </dgm:pt>
    <dgm:pt modelId="{B1525572-7C86-48E9-A61D-8B17DEF54E55}" type="parTrans" cxnId="{779579A2-CEE0-4B11-81EF-84B4322BCB69}">
      <dgm:prSet/>
      <dgm:spPr/>
      <dgm:t>
        <a:bodyPr/>
        <a:lstStyle/>
        <a:p>
          <a:endParaRPr lang="en-US"/>
        </a:p>
      </dgm:t>
    </dgm:pt>
    <dgm:pt modelId="{4C200B38-8902-4051-B229-FBAB843D9735}" type="pres">
      <dgm:prSet presAssocID="{11362123-21D6-452C-A4F9-447B8EA95096}" presName="linearFlow" presStyleCnt="0">
        <dgm:presLayoutVars>
          <dgm:dir/>
          <dgm:animLvl val="lvl"/>
          <dgm:resizeHandles val="exact"/>
        </dgm:presLayoutVars>
      </dgm:prSet>
      <dgm:spPr/>
    </dgm:pt>
    <dgm:pt modelId="{0D130BDC-596F-42B7-93DD-64E180DE7F80}" type="pres">
      <dgm:prSet presAssocID="{9F0F5BBC-3D0B-469E-BF8F-DA3CBB00D37E}" presName="composite" presStyleCnt="0"/>
      <dgm:spPr/>
    </dgm:pt>
    <dgm:pt modelId="{DD544A2E-B135-4075-B0B9-A67551FF3D27}" type="pres">
      <dgm:prSet presAssocID="{9F0F5BBC-3D0B-469E-BF8F-DA3CBB00D37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48F63E7-1B81-49BA-932A-EE9365AA179E}" type="pres">
      <dgm:prSet presAssocID="{9F0F5BBC-3D0B-469E-BF8F-DA3CBB00D37E}" presName="descendantText" presStyleLbl="alignAcc1" presStyleIdx="0" presStyleCnt="3">
        <dgm:presLayoutVars>
          <dgm:bulletEnabled val="1"/>
        </dgm:presLayoutVars>
      </dgm:prSet>
      <dgm:spPr/>
    </dgm:pt>
    <dgm:pt modelId="{EC569C7C-A730-4B49-83D6-201408A8B116}" type="pres">
      <dgm:prSet presAssocID="{95194E39-7870-4CF9-87C1-7C5E733CABC7}" presName="sp" presStyleCnt="0"/>
      <dgm:spPr/>
    </dgm:pt>
    <dgm:pt modelId="{C4C946D4-3C1A-4EE9-9D77-0F66075E0157}" type="pres">
      <dgm:prSet presAssocID="{0BA6EEA3-A8D0-4146-869E-DB99CD9F3537}" presName="composite" presStyleCnt="0"/>
      <dgm:spPr/>
    </dgm:pt>
    <dgm:pt modelId="{CB84E698-38B5-43E5-A02E-DDBC0EFECBA6}" type="pres">
      <dgm:prSet presAssocID="{0BA6EEA3-A8D0-4146-869E-DB99CD9F353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AEA164-0211-4AE4-8C35-D290322DAFB2}" type="pres">
      <dgm:prSet presAssocID="{0BA6EEA3-A8D0-4146-869E-DB99CD9F3537}" presName="descendantText" presStyleLbl="alignAcc1" presStyleIdx="1" presStyleCnt="3" custLinFactNeighborX="9442" custLinFactNeighborY="4364">
        <dgm:presLayoutVars>
          <dgm:bulletEnabled val="1"/>
        </dgm:presLayoutVars>
      </dgm:prSet>
      <dgm:spPr/>
    </dgm:pt>
    <dgm:pt modelId="{52BC9080-B294-4156-8EB1-8A6CF038CA13}" type="pres">
      <dgm:prSet presAssocID="{E6B80B37-1291-4DF3-8F9A-A6F76184DD01}" presName="sp" presStyleCnt="0"/>
      <dgm:spPr/>
    </dgm:pt>
    <dgm:pt modelId="{A056DADE-74C1-4470-A2A8-74254EDF27EB}" type="pres">
      <dgm:prSet presAssocID="{3554DE48-73DC-45CB-8C03-D4D46391F158}" presName="composite" presStyleCnt="0"/>
      <dgm:spPr/>
    </dgm:pt>
    <dgm:pt modelId="{1E817B3C-2E21-42BB-ABA5-44F70B7BC311}" type="pres">
      <dgm:prSet presAssocID="{3554DE48-73DC-45CB-8C03-D4D46391F15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60EF9AE-550F-459D-8216-51EF662C26ED}" type="pres">
      <dgm:prSet presAssocID="{3554DE48-73DC-45CB-8C03-D4D46391F15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C522E24-BD7E-49BE-BE90-8DF41F11F9E2}" srcId="{0BA6EEA3-A8D0-4146-869E-DB99CD9F3537}" destId="{E96F317A-A7E9-48E1-9A57-8639C439E3FD}" srcOrd="1" destOrd="0" parTransId="{CC2A0725-7ABB-4A18-B7CF-DA7012068099}" sibTransId="{515D417A-835A-4B8A-9046-A65F563486E6}"/>
    <dgm:cxn modelId="{67E70A2A-BDE6-4A7C-873B-36626CDDC080}" type="presOf" srcId="{E96F317A-A7E9-48E1-9A57-8639C439E3FD}" destId="{1DAEA164-0211-4AE4-8C35-D290322DAFB2}" srcOrd="0" destOrd="1" presId="urn:microsoft.com/office/officeart/2005/8/layout/chevron2"/>
    <dgm:cxn modelId="{0D13F034-FEE9-455E-8D2A-860935FC203D}" type="presOf" srcId="{9F0F5BBC-3D0B-469E-BF8F-DA3CBB00D37E}" destId="{DD544A2E-B135-4075-B0B9-A67551FF3D27}" srcOrd="0" destOrd="0" presId="urn:microsoft.com/office/officeart/2005/8/layout/chevron2"/>
    <dgm:cxn modelId="{16C18D38-7A93-4B0F-B9D3-1D87B6CE42DE}" srcId="{11362123-21D6-452C-A4F9-447B8EA95096}" destId="{3554DE48-73DC-45CB-8C03-D4D46391F158}" srcOrd="2" destOrd="0" parTransId="{2EA796E8-9DDA-4976-A35B-B7DC44648F16}" sibTransId="{D336D809-EC54-4B88-B914-CC3922377A6C}"/>
    <dgm:cxn modelId="{4BE71A3D-B4E8-4155-96F5-0F2542546BDD}" srcId="{3554DE48-73DC-45CB-8C03-D4D46391F158}" destId="{1B2A0F17-27DC-4D03-B536-4E4CF58C8CDB}" srcOrd="0" destOrd="0" parTransId="{E8A40CC2-4083-4BAD-B32A-322FA34382F0}" sibTransId="{00E93A1C-E3D6-4DED-8457-6344838D5DF4}"/>
    <dgm:cxn modelId="{FC61F946-EB33-43CE-AA3A-02C3191431D5}" srcId="{0BA6EEA3-A8D0-4146-869E-DB99CD9F3537}" destId="{1FD80042-6367-48C3-B5FD-8CF628FEA624}" srcOrd="0" destOrd="0" parTransId="{B5456914-8DE7-4E51-94DA-38EA4A3E9BBC}" sibTransId="{7FA631DD-FE3C-405E-9F21-CA37C899A9C0}"/>
    <dgm:cxn modelId="{06538283-EDF3-4B77-91F6-4B7E28261E3D}" type="presOf" srcId="{1B2A0F17-27DC-4D03-B536-4E4CF58C8CDB}" destId="{D60EF9AE-550F-459D-8216-51EF662C26ED}" srcOrd="0" destOrd="0" presId="urn:microsoft.com/office/officeart/2005/8/layout/chevron2"/>
    <dgm:cxn modelId="{0B2A9F96-A4F6-4C3D-854F-592E2E87E083}" type="presOf" srcId="{11362123-21D6-452C-A4F9-447B8EA95096}" destId="{4C200B38-8902-4051-B229-FBAB843D9735}" srcOrd="0" destOrd="0" presId="urn:microsoft.com/office/officeart/2005/8/layout/chevron2"/>
    <dgm:cxn modelId="{326869A0-7000-48B3-93E2-ACE909FE4D4D}" type="presOf" srcId="{B313F306-4010-4595-B402-F8040C90657D}" destId="{A48F63E7-1B81-49BA-932A-EE9365AA179E}" srcOrd="0" destOrd="1" presId="urn:microsoft.com/office/officeart/2005/8/layout/chevron2"/>
    <dgm:cxn modelId="{779579A2-CEE0-4B11-81EF-84B4322BCB69}" srcId="{11362123-21D6-452C-A4F9-447B8EA95096}" destId="{0BA6EEA3-A8D0-4146-869E-DB99CD9F3537}" srcOrd="1" destOrd="0" parTransId="{B1525572-7C86-48E9-A61D-8B17DEF54E55}" sibTransId="{E6B80B37-1291-4DF3-8F9A-A6F76184DD01}"/>
    <dgm:cxn modelId="{F6B0E3BE-FA87-4D11-93E2-2D6CADD147B4}" srcId="{9F0F5BBC-3D0B-469E-BF8F-DA3CBB00D37E}" destId="{20386B09-F21A-4D61-832E-284339987C56}" srcOrd="0" destOrd="0" parTransId="{5F727D22-C52E-412B-B126-F34F549E39D0}" sibTransId="{368DE239-3341-463C-B889-DBDB3604ED08}"/>
    <dgm:cxn modelId="{17510CC7-030E-4364-B8A3-3940A905E0D3}" type="presOf" srcId="{1FD80042-6367-48C3-B5FD-8CF628FEA624}" destId="{1DAEA164-0211-4AE4-8C35-D290322DAFB2}" srcOrd="0" destOrd="0" presId="urn:microsoft.com/office/officeart/2005/8/layout/chevron2"/>
    <dgm:cxn modelId="{E03EE2C7-9DE2-415B-971A-CA3A6681891B}" type="presOf" srcId="{0BA6EEA3-A8D0-4146-869E-DB99CD9F3537}" destId="{CB84E698-38B5-43E5-A02E-DDBC0EFECBA6}" srcOrd="0" destOrd="0" presId="urn:microsoft.com/office/officeart/2005/8/layout/chevron2"/>
    <dgm:cxn modelId="{5ADF0BD5-09C8-4949-ACE2-9712606012EF}" srcId="{9F0F5BBC-3D0B-469E-BF8F-DA3CBB00D37E}" destId="{B313F306-4010-4595-B402-F8040C90657D}" srcOrd="1" destOrd="0" parTransId="{039510AB-1AE5-45DD-AFBF-FA72F4C3250F}" sibTransId="{C4D327EA-118F-495D-9FE4-9AD3BE52438B}"/>
    <dgm:cxn modelId="{2BD3F9DD-970E-4124-ABF6-E65DC3E52096}" srcId="{11362123-21D6-452C-A4F9-447B8EA95096}" destId="{9F0F5BBC-3D0B-469E-BF8F-DA3CBB00D37E}" srcOrd="0" destOrd="0" parTransId="{BBD6764E-EA24-4174-AAE2-733B9325FEC7}" sibTransId="{95194E39-7870-4CF9-87C1-7C5E733CABC7}"/>
    <dgm:cxn modelId="{D07836DE-D91D-486C-851E-2CE90C1CD915}" type="presOf" srcId="{3554DE48-73DC-45CB-8C03-D4D46391F158}" destId="{1E817B3C-2E21-42BB-ABA5-44F70B7BC311}" srcOrd="0" destOrd="0" presId="urn:microsoft.com/office/officeart/2005/8/layout/chevron2"/>
    <dgm:cxn modelId="{B6B0DCF0-F6B5-476D-BE5D-AC883B08C3D5}" type="presOf" srcId="{20386B09-F21A-4D61-832E-284339987C56}" destId="{A48F63E7-1B81-49BA-932A-EE9365AA179E}" srcOrd="0" destOrd="0" presId="urn:microsoft.com/office/officeart/2005/8/layout/chevron2"/>
    <dgm:cxn modelId="{EA054EB0-47AD-4EAF-87F2-D7841EB81DAA}" type="presParOf" srcId="{4C200B38-8902-4051-B229-FBAB843D9735}" destId="{0D130BDC-596F-42B7-93DD-64E180DE7F80}" srcOrd="0" destOrd="0" presId="urn:microsoft.com/office/officeart/2005/8/layout/chevron2"/>
    <dgm:cxn modelId="{4D416BD9-EE5A-485C-B418-F6BD79C52300}" type="presParOf" srcId="{0D130BDC-596F-42B7-93DD-64E180DE7F80}" destId="{DD544A2E-B135-4075-B0B9-A67551FF3D27}" srcOrd="0" destOrd="0" presId="urn:microsoft.com/office/officeart/2005/8/layout/chevron2"/>
    <dgm:cxn modelId="{5338966D-043E-4E64-AA83-DBC995109988}" type="presParOf" srcId="{0D130BDC-596F-42B7-93DD-64E180DE7F80}" destId="{A48F63E7-1B81-49BA-932A-EE9365AA179E}" srcOrd="1" destOrd="0" presId="urn:microsoft.com/office/officeart/2005/8/layout/chevron2"/>
    <dgm:cxn modelId="{EAE23193-EABF-4A7C-A41E-1CE3795E3EB5}" type="presParOf" srcId="{4C200B38-8902-4051-B229-FBAB843D9735}" destId="{EC569C7C-A730-4B49-83D6-201408A8B116}" srcOrd="1" destOrd="0" presId="urn:microsoft.com/office/officeart/2005/8/layout/chevron2"/>
    <dgm:cxn modelId="{059CEE67-AAD1-4F16-99E1-D90D586D12B0}" type="presParOf" srcId="{4C200B38-8902-4051-B229-FBAB843D9735}" destId="{C4C946D4-3C1A-4EE9-9D77-0F66075E0157}" srcOrd="2" destOrd="0" presId="urn:microsoft.com/office/officeart/2005/8/layout/chevron2"/>
    <dgm:cxn modelId="{6635B555-4AC3-48D9-B7C1-0D2CB497F852}" type="presParOf" srcId="{C4C946D4-3C1A-4EE9-9D77-0F66075E0157}" destId="{CB84E698-38B5-43E5-A02E-DDBC0EFECBA6}" srcOrd="0" destOrd="0" presId="urn:microsoft.com/office/officeart/2005/8/layout/chevron2"/>
    <dgm:cxn modelId="{BA62F2AD-87DC-4F23-9407-24A28FCDEC8A}" type="presParOf" srcId="{C4C946D4-3C1A-4EE9-9D77-0F66075E0157}" destId="{1DAEA164-0211-4AE4-8C35-D290322DAFB2}" srcOrd="1" destOrd="0" presId="urn:microsoft.com/office/officeart/2005/8/layout/chevron2"/>
    <dgm:cxn modelId="{9BAE5742-54D8-44BD-B95C-EC698AB0DE96}" type="presParOf" srcId="{4C200B38-8902-4051-B229-FBAB843D9735}" destId="{52BC9080-B294-4156-8EB1-8A6CF038CA13}" srcOrd="3" destOrd="0" presId="urn:microsoft.com/office/officeart/2005/8/layout/chevron2"/>
    <dgm:cxn modelId="{57E7EB0E-4598-48CA-8FCB-BD8189E0D45E}" type="presParOf" srcId="{4C200B38-8902-4051-B229-FBAB843D9735}" destId="{A056DADE-74C1-4470-A2A8-74254EDF27EB}" srcOrd="4" destOrd="0" presId="urn:microsoft.com/office/officeart/2005/8/layout/chevron2"/>
    <dgm:cxn modelId="{4DFD2367-5DC5-4D1B-A7D4-0175FA18AEEB}" type="presParOf" srcId="{A056DADE-74C1-4470-A2A8-74254EDF27EB}" destId="{1E817B3C-2E21-42BB-ABA5-44F70B7BC311}" srcOrd="0" destOrd="0" presId="urn:microsoft.com/office/officeart/2005/8/layout/chevron2"/>
    <dgm:cxn modelId="{3C4449DF-3444-4880-A492-E2F8D819C5F3}" type="presParOf" srcId="{A056DADE-74C1-4470-A2A8-74254EDF27EB}" destId="{D60EF9AE-550F-459D-8216-51EF662C26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62123-21D6-452C-A4F9-447B8EA95096}" type="doc">
      <dgm:prSet loTypeId="urn:microsoft.com/office/officeart/2005/8/layout/chevron2" loCatId="process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0F5BBC-3D0B-469E-BF8F-DA3CBB00D37E}">
      <dgm:prSet phldrT="[Text]" phldr="1"/>
      <dgm:spPr/>
      <dgm:t>
        <a:bodyPr/>
        <a:lstStyle/>
        <a:p>
          <a:endParaRPr lang="en-US"/>
        </a:p>
      </dgm:t>
    </dgm:pt>
    <dgm:pt modelId="{BBD6764E-EA24-4174-AAE2-733B9325FEC7}" type="parTrans" cxnId="{2BD3F9DD-970E-4124-ABF6-E65DC3E52096}">
      <dgm:prSet/>
      <dgm:spPr/>
      <dgm:t>
        <a:bodyPr/>
        <a:lstStyle/>
        <a:p>
          <a:endParaRPr lang="en-US"/>
        </a:p>
      </dgm:t>
    </dgm:pt>
    <dgm:pt modelId="{95194E39-7870-4CF9-87C1-7C5E733CABC7}" type="sibTrans" cxnId="{2BD3F9DD-970E-4124-ABF6-E65DC3E52096}">
      <dgm:prSet/>
      <dgm:spPr/>
      <dgm:t>
        <a:bodyPr/>
        <a:lstStyle/>
        <a:p>
          <a:endParaRPr lang="en-US"/>
        </a:p>
      </dgm:t>
    </dgm:pt>
    <dgm:pt modelId="{20386B09-F21A-4D61-832E-284339987C56}">
      <dgm:prSet phldrT="[Text]"/>
      <dgm:spPr/>
      <dgm:t>
        <a:bodyPr/>
        <a:lstStyle/>
        <a:p>
          <a:pPr algn="l"/>
          <a:endParaRPr lang="en-US" sz="1300" dirty="0"/>
        </a:p>
      </dgm:t>
    </dgm:pt>
    <dgm:pt modelId="{5F727D22-C52E-412B-B126-F34F549E39D0}" type="parTrans" cxnId="{F6B0E3BE-FA87-4D11-93E2-2D6CADD147B4}">
      <dgm:prSet/>
      <dgm:spPr/>
      <dgm:t>
        <a:bodyPr/>
        <a:lstStyle/>
        <a:p>
          <a:endParaRPr lang="en-US"/>
        </a:p>
      </dgm:t>
    </dgm:pt>
    <dgm:pt modelId="{368DE239-3341-463C-B889-DBDB3604ED08}" type="sibTrans" cxnId="{F6B0E3BE-FA87-4D11-93E2-2D6CADD147B4}">
      <dgm:prSet/>
      <dgm:spPr/>
      <dgm:t>
        <a:bodyPr/>
        <a:lstStyle/>
        <a:p>
          <a:endParaRPr lang="en-US"/>
        </a:p>
      </dgm:t>
    </dgm:pt>
    <dgm:pt modelId="{0BA6EEA3-A8D0-4146-869E-DB99CD9F3537}">
      <dgm:prSet phldrT="[Text]" phldr="1"/>
      <dgm:spPr/>
      <dgm:t>
        <a:bodyPr/>
        <a:lstStyle/>
        <a:p>
          <a:endParaRPr lang="en-US"/>
        </a:p>
      </dgm:t>
    </dgm:pt>
    <dgm:pt modelId="{B1525572-7C86-48E9-A61D-8B17DEF54E55}" type="parTrans" cxnId="{779579A2-CEE0-4B11-81EF-84B4322BCB69}">
      <dgm:prSet/>
      <dgm:spPr/>
      <dgm:t>
        <a:bodyPr/>
        <a:lstStyle/>
        <a:p>
          <a:endParaRPr lang="en-US"/>
        </a:p>
      </dgm:t>
    </dgm:pt>
    <dgm:pt modelId="{E6B80B37-1291-4DF3-8F9A-A6F76184DD01}" type="sibTrans" cxnId="{779579A2-CEE0-4B11-81EF-84B4322BCB69}">
      <dgm:prSet/>
      <dgm:spPr/>
      <dgm:t>
        <a:bodyPr/>
        <a:lstStyle/>
        <a:p>
          <a:endParaRPr lang="en-US"/>
        </a:p>
      </dgm:t>
    </dgm:pt>
    <dgm:pt modelId="{1FD80042-6367-48C3-B5FD-8CF628FEA624}">
      <dgm:prSet phldrT="[Text]" custT="1"/>
      <dgm:spPr/>
      <dgm:t>
        <a:bodyPr/>
        <a:lstStyle/>
        <a:p>
          <a:pPr algn="just"/>
          <a:r>
            <a:rPr lang="en-US" sz="2000" dirty="0">
              <a:latin typeface="Open Sans"/>
            </a:rPr>
            <a:t>Did personnel from multiple agencies or jurisdictions work together to perform tasks, activities or capabilities?  </a:t>
          </a:r>
        </a:p>
      </dgm:t>
    </dgm:pt>
    <dgm:pt modelId="{B5456914-8DE7-4E51-94DA-38EA4A3E9BBC}" type="parTrans" cxnId="{FC61F946-EB33-43CE-AA3A-02C3191431D5}">
      <dgm:prSet/>
      <dgm:spPr/>
      <dgm:t>
        <a:bodyPr/>
        <a:lstStyle/>
        <a:p>
          <a:endParaRPr lang="en-US"/>
        </a:p>
      </dgm:t>
    </dgm:pt>
    <dgm:pt modelId="{7FA631DD-FE3C-405E-9F21-CA37C899A9C0}" type="sibTrans" cxnId="{FC61F946-EB33-43CE-AA3A-02C3191431D5}">
      <dgm:prSet/>
      <dgm:spPr/>
      <dgm:t>
        <a:bodyPr/>
        <a:lstStyle/>
        <a:p>
          <a:endParaRPr lang="en-US"/>
        </a:p>
      </dgm:t>
    </dgm:pt>
    <dgm:pt modelId="{3554DE48-73DC-45CB-8C03-D4D46391F158}">
      <dgm:prSet phldrT="[Text]" phldr="1"/>
      <dgm:spPr/>
      <dgm:t>
        <a:bodyPr/>
        <a:lstStyle/>
        <a:p>
          <a:endParaRPr lang="en-US"/>
        </a:p>
      </dgm:t>
    </dgm:pt>
    <dgm:pt modelId="{2EA796E8-9DDA-4976-A35B-B7DC44648F16}" type="parTrans" cxnId="{16C18D38-7A93-4B0F-B9D3-1D87B6CE42DE}">
      <dgm:prSet/>
      <dgm:spPr/>
      <dgm:t>
        <a:bodyPr/>
        <a:lstStyle/>
        <a:p>
          <a:endParaRPr lang="en-US"/>
        </a:p>
      </dgm:t>
    </dgm:pt>
    <dgm:pt modelId="{D336D809-EC54-4B88-B914-CC3922377A6C}" type="sibTrans" cxnId="{16C18D38-7A93-4B0F-B9D3-1D87B6CE42DE}">
      <dgm:prSet/>
      <dgm:spPr/>
      <dgm:t>
        <a:bodyPr/>
        <a:lstStyle/>
        <a:p>
          <a:endParaRPr lang="en-US"/>
        </a:p>
      </dgm:t>
    </dgm:pt>
    <dgm:pt modelId="{1B2A0F17-27DC-4D03-B536-4E4CF58C8CDB}">
      <dgm:prSet phldrT="[Text]" custT="1"/>
      <dgm:spPr/>
      <dgm:t>
        <a:bodyPr/>
        <a:lstStyle/>
        <a:p>
          <a:r>
            <a:rPr lang="en-US" sz="2000" dirty="0">
              <a:latin typeface="Open Sans"/>
            </a:rPr>
            <a:t>If so, are there agreements or relationships in place to support the coordination required? </a:t>
          </a:r>
        </a:p>
      </dgm:t>
    </dgm:pt>
    <dgm:pt modelId="{E8A40CC2-4083-4BAD-B32A-322FA34382F0}" type="parTrans" cxnId="{4BE71A3D-B4E8-4155-96F5-0F2542546BDD}">
      <dgm:prSet/>
      <dgm:spPr/>
      <dgm:t>
        <a:bodyPr/>
        <a:lstStyle/>
        <a:p>
          <a:endParaRPr lang="en-US"/>
        </a:p>
      </dgm:t>
    </dgm:pt>
    <dgm:pt modelId="{00E93A1C-E3D6-4DED-8457-6344838D5DF4}" type="sibTrans" cxnId="{4BE71A3D-B4E8-4155-96F5-0F2542546BDD}">
      <dgm:prSet/>
      <dgm:spPr/>
      <dgm:t>
        <a:bodyPr/>
        <a:lstStyle/>
        <a:p>
          <a:endParaRPr lang="en-US"/>
        </a:p>
      </dgm:t>
    </dgm:pt>
    <dgm:pt modelId="{0B303246-2AC0-438F-8B22-F9C34D4684CA}">
      <dgm:prSet custT="1"/>
      <dgm:spPr/>
      <dgm:t>
        <a:bodyPr/>
        <a:lstStyle/>
        <a:p>
          <a:pPr algn="just"/>
          <a:r>
            <a:rPr lang="en-US" sz="2000" dirty="0">
              <a:latin typeface="Open Sans"/>
            </a:rPr>
            <a:t>Did the observations identify any resource shortcomings that could inhibit the ability to execute an activity? </a:t>
          </a:r>
        </a:p>
      </dgm:t>
    </dgm:pt>
    <dgm:pt modelId="{16EB7D2A-9E12-4CEE-BC32-C0DAA64E5875}" type="parTrans" cxnId="{8C68FFC9-163E-4013-A033-E3320A75E6E8}">
      <dgm:prSet/>
      <dgm:spPr/>
      <dgm:t>
        <a:bodyPr/>
        <a:lstStyle/>
        <a:p>
          <a:endParaRPr lang="en-US"/>
        </a:p>
      </dgm:t>
    </dgm:pt>
    <dgm:pt modelId="{ECF7C63E-D3A4-42B6-A26C-3E9BEB398E68}" type="sibTrans" cxnId="{8C68FFC9-163E-4013-A033-E3320A75E6E8}">
      <dgm:prSet/>
      <dgm:spPr/>
      <dgm:t>
        <a:bodyPr/>
        <a:lstStyle/>
        <a:p>
          <a:endParaRPr lang="en-US"/>
        </a:p>
      </dgm:t>
    </dgm:pt>
    <dgm:pt modelId="{71C10086-6C71-4646-BDEE-E5CC6E002A59}">
      <dgm:prSet phldrT="[Text]"/>
      <dgm:spPr/>
      <dgm:t>
        <a:bodyPr/>
        <a:lstStyle/>
        <a:p>
          <a:pPr algn="l"/>
          <a:endParaRPr lang="en-US" sz="1300" dirty="0"/>
        </a:p>
      </dgm:t>
    </dgm:pt>
    <dgm:pt modelId="{21F0F4AF-E2A0-4854-9D3F-C3B660A13565}" type="parTrans" cxnId="{381D8A49-E6DD-4D4E-8805-74C9AD59AD4F}">
      <dgm:prSet/>
      <dgm:spPr/>
      <dgm:t>
        <a:bodyPr/>
        <a:lstStyle/>
        <a:p>
          <a:endParaRPr lang="en-US"/>
        </a:p>
      </dgm:t>
    </dgm:pt>
    <dgm:pt modelId="{D8EA559D-7152-4128-9FC0-563DAB6F2868}" type="sibTrans" cxnId="{381D8A49-E6DD-4D4E-8805-74C9AD59AD4F}">
      <dgm:prSet/>
      <dgm:spPr/>
      <dgm:t>
        <a:bodyPr/>
        <a:lstStyle/>
        <a:p>
          <a:endParaRPr lang="en-US"/>
        </a:p>
      </dgm:t>
    </dgm:pt>
    <dgm:pt modelId="{4C200B38-8902-4051-B229-FBAB843D9735}" type="pres">
      <dgm:prSet presAssocID="{11362123-21D6-452C-A4F9-447B8EA95096}" presName="linearFlow" presStyleCnt="0">
        <dgm:presLayoutVars>
          <dgm:dir/>
          <dgm:animLvl val="lvl"/>
          <dgm:resizeHandles val="exact"/>
        </dgm:presLayoutVars>
      </dgm:prSet>
      <dgm:spPr/>
    </dgm:pt>
    <dgm:pt modelId="{0D130BDC-596F-42B7-93DD-64E180DE7F80}" type="pres">
      <dgm:prSet presAssocID="{9F0F5BBC-3D0B-469E-BF8F-DA3CBB00D37E}" presName="composite" presStyleCnt="0"/>
      <dgm:spPr/>
    </dgm:pt>
    <dgm:pt modelId="{DD544A2E-B135-4075-B0B9-A67551FF3D27}" type="pres">
      <dgm:prSet presAssocID="{9F0F5BBC-3D0B-469E-BF8F-DA3CBB00D37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48F63E7-1B81-49BA-932A-EE9365AA179E}" type="pres">
      <dgm:prSet presAssocID="{9F0F5BBC-3D0B-469E-BF8F-DA3CBB00D37E}" presName="descendantText" presStyleLbl="alignAcc1" presStyleIdx="0" presStyleCnt="3">
        <dgm:presLayoutVars>
          <dgm:bulletEnabled val="1"/>
        </dgm:presLayoutVars>
      </dgm:prSet>
      <dgm:spPr/>
    </dgm:pt>
    <dgm:pt modelId="{EC569C7C-A730-4B49-83D6-201408A8B116}" type="pres">
      <dgm:prSet presAssocID="{95194E39-7870-4CF9-87C1-7C5E733CABC7}" presName="sp" presStyleCnt="0"/>
      <dgm:spPr/>
    </dgm:pt>
    <dgm:pt modelId="{C4C946D4-3C1A-4EE9-9D77-0F66075E0157}" type="pres">
      <dgm:prSet presAssocID="{0BA6EEA3-A8D0-4146-869E-DB99CD9F3537}" presName="composite" presStyleCnt="0"/>
      <dgm:spPr/>
    </dgm:pt>
    <dgm:pt modelId="{CB84E698-38B5-43E5-A02E-DDBC0EFECBA6}" type="pres">
      <dgm:prSet presAssocID="{0BA6EEA3-A8D0-4146-869E-DB99CD9F353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AEA164-0211-4AE4-8C35-D290322DAFB2}" type="pres">
      <dgm:prSet presAssocID="{0BA6EEA3-A8D0-4146-869E-DB99CD9F3537}" presName="descendantText" presStyleLbl="alignAcc1" presStyleIdx="1" presStyleCnt="3">
        <dgm:presLayoutVars>
          <dgm:bulletEnabled val="1"/>
        </dgm:presLayoutVars>
      </dgm:prSet>
      <dgm:spPr/>
    </dgm:pt>
    <dgm:pt modelId="{52BC9080-B294-4156-8EB1-8A6CF038CA13}" type="pres">
      <dgm:prSet presAssocID="{E6B80B37-1291-4DF3-8F9A-A6F76184DD01}" presName="sp" presStyleCnt="0"/>
      <dgm:spPr/>
    </dgm:pt>
    <dgm:pt modelId="{A056DADE-74C1-4470-A2A8-74254EDF27EB}" type="pres">
      <dgm:prSet presAssocID="{3554DE48-73DC-45CB-8C03-D4D46391F158}" presName="composite" presStyleCnt="0"/>
      <dgm:spPr/>
    </dgm:pt>
    <dgm:pt modelId="{1E817B3C-2E21-42BB-ABA5-44F70B7BC311}" type="pres">
      <dgm:prSet presAssocID="{3554DE48-73DC-45CB-8C03-D4D46391F15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60EF9AE-550F-459D-8216-51EF662C26ED}" type="pres">
      <dgm:prSet presAssocID="{3554DE48-73DC-45CB-8C03-D4D46391F15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FA04108-ACCA-4AF7-93A2-650D04AA7765}" type="presOf" srcId="{71C10086-6C71-4646-BDEE-E5CC6E002A59}" destId="{A48F63E7-1B81-49BA-932A-EE9365AA179E}" srcOrd="0" destOrd="2" presId="urn:microsoft.com/office/officeart/2005/8/layout/chevron2"/>
    <dgm:cxn modelId="{883C8F29-F3B8-4302-88A7-4E2FF9B3CFF0}" type="presOf" srcId="{3554DE48-73DC-45CB-8C03-D4D46391F158}" destId="{1E817B3C-2E21-42BB-ABA5-44F70B7BC311}" srcOrd="0" destOrd="0" presId="urn:microsoft.com/office/officeart/2005/8/layout/chevron2"/>
    <dgm:cxn modelId="{7C106536-A6D4-4790-BD9D-C95D7519121B}" type="presOf" srcId="{0B303246-2AC0-438F-8B22-F9C34D4684CA}" destId="{A48F63E7-1B81-49BA-932A-EE9365AA179E}" srcOrd="0" destOrd="1" presId="urn:microsoft.com/office/officeart/2005/8/layout/chevron2"/>
    <dgm:cxn modelId="{16C18D38-7A93-4B0F-B9D3-1D87B6CE42DE}" srcId="{11362123-21D6-452C-A4F9-447B8EA95096}" destId="{3554DE48-73DC-45CB-8C03-D4D46391F158}" srcOrd="2" destOrd="0" parTransId="{2EA796E8-9DDA-4976-A35B-B7DC44648F16}" sibTransId="{D336D809-EC54-4B88-B914-CC3922377A6C}"/>
    <dgm:cxn modelId="{4BE71A3D-B4E8-4155-96F5-0F2542546BDD}" srcId="{3554DE48-73DC-45CB-8C03-D4D46391F158}" destId="{1B2A0F17-27DC-4D03-B536-4E4CF58C8CDB}" srcOrd="0" destOrd="0" parTransId="{E8A40CC2-4083-4BAD-B32A-322FA34382F0}" sibTransId="{00E93A1C-E3D6-4DED-8457-6344838D5DF4}"/>
    <dgm:cxn modelId="{FC61F946-EB33-43CE-AA3A-02C3191431D5}" srcId="{0BA6EEA3-A8D0-4146-869E-DB99CD9F3537}" destId="{1FD80042-6367-48C3-B5FD-8CF628FEA624}" srcOrd="0" destOrd="0" parTransId="{B5456914-8DE7-4E51-94DA-38EA4A3E9BBC}" sibTransId="{7FA631DD-FE3C-405E-9F21-CA37C899A9C0}"/>
    <dgm:cxn modelId="{381D8A49-E6DD-4D4E-8805-74C9AD59AD4F}" srcId="{9F0F5BBC-3D0B-469E-BF8F-DA3CBB00D37E}" destId="{71C10086-6C71-4646-BDEE-E5CC6E002A59}" srcOrd="2" destOrd="0" parTransId="{21F0F4AF-E2A0-4854-9D3F-C3B660A13565}" sibTransId="{D8EA559D-7152-4128-9FC0-563DAB6F2868}"/>
    <dgm:cxn modelId="{8818074E-DF68-404A-8510-5EC8EC60D531}" type="presOf" srcId="{1B2A0F17-27DC-4D03-B536-4E4CF58C8CDB}" destId="{D60EF9AE-550F-459D-8216-51EF662C26ED}" srcOrd="0" destOrd="0" presId="urn:microsoft.com/office/officeart/2005/8/layout/chevron2"/>
    <dgm:cxn modelId="{EDFDA072-7158-47CC-8ABD-6BE9F4B5BFE5}" type="presOf" srcId="{1FD80042-6367-48C3-B5FD-8CF628FEA624}" destId="{1DAEA164-0211-4AE4-8C35-D290322DAFB2}" srcOrd="0" destOrd="0" presId="urn:microsoft.com/office/officeart/2005/8/layout/chevron2"/>
    <dgm:cxn modelId="{88EB3794-F951-419C-8838-2F1B948418B1}" type="presOf" srcId="{0BA6EEA3-A8D0-4146-869E-DB99CD9F3537}" destId="{CB84E698-38B5-43E5-A02E-DDBC0EFECBA6}" srcOrd="0" destOrd="0" presId="urn:microsoft.com/office/officeart/2005/8/layout/chevron2"/>
    <dgm:cxn modelId="{779579A2-CEE0-4B11-81EF-84B4322BCB69}" srcId="{11362123-21D6-452C-A4F9-447B8EA95096}" destId="{0BA6EEA3-A8D0-4146-869E-DB99CD9F3537}" srcOrd="1" destOrd="0" parTransId="{B1525572-7C86-48E9-A61D-8B17DEF54E55}" sibTransId="{E6B80B37-1291-4DF3-8F9A-A6F76184DD01}"/>
    <dgm:cxn modelId="{4BC886A9-02D6-4A74-9983-F23A5528810E}" type="presOf" srcId="{11362123-21D6-452C-A4F9-447B8EA95096}" destId="{4C200B38-8902-4051-B229-FBAB843D9735}" srcOrd="0" destOrd="0" presId="urn:microsoft.com/office/officeart/2005/8/layout/chevron2"/>
    <dgm:cxn modelId="{F6B0E3BE-FA87-4D11-93E2-2D6CADD147B4}" srcId="{9F0F5BBC-3D0B-469E-BF8F-DA3CBB00D37E}" destId="{20386B09-F21A-4D61-832E-284339987C56}" srcOrd="0" destOrd="0" parTransId="{5F727D22-C52E-412B-B126-F34F549E39D0}" sibTransId="{368DE239-3341-463C-B889-DBDB3604ED08}"/>
    <dgm:cxn modelId="{8C68FFC9-163E-4013-A033-E3320A75E6E8}" srcId="{9F0F5BBC-3D0B-469E-BF8F-DA3CBB00D37E}" destId="{0B303246-2AC0-438F-8B22-F9C34D4684CA}" srcOrd="1" destOrd="0" parTransId="{16EB7D2A-9E12-4CEE-BC32-C0DAA64E5875}" sibTransId="{ECF7C63E-D3A4-42B6-A26C-3E9BEB398E68}"/>
    <dgm:cxn modelId="{2BD3F9DD-970E-4124-ABF6-E65DC3E52096}" srcId="{11362123-21D6-452C-A4F9-447B8EA95096}" destId="{9F0F5BBC-3D0B-469E-BF8F-DA3CBB00D37E}" srcOrd="0" destOrd="0" parTransId="{BBD6764E-EA24-4174-AAE2-733B9325FEC7}" sibTransId="{95194E39-7870-4CF9-87C1-7C5E733CABC7}"/>
    <dgm:cxn modelId="{68FAD4E3-CB3D-4020-A60B-E9FF7BB96603}" type="presOf" srcId="{20386B09-F21A-4D61-832E-284339987C56}" destId="{A48F63E7-1B81-49BA-932A-EE9365AA179E}" srcOrd="0" destOrd="0" presId="urn:microsoft.com/office/officeart/2005/8/layout/chevron2"/>
    <dgm:cxn modelId="{ABFA92EB-A231-4AB4-A2EA-671DE10A47CC}" type="presOf" srcId="{9F0F5BBC-3D0B-469E-BF8F-DA3CBB00D37E}" destId="{DD544A2E-B135-4075-B0B9-A67551FF3D27}" srcOrd="0" destOrd="0" presId="urn:microsoft.com/office/officeart/2005/8/layout/chevron2"/>
    <dgm:cxn modelId="{FB9BAC90-E0A0-4959-A058-11CD8171C953}" type="presParOf" srcId="{4C200B38-8902-4051-B229-FBAB843D9735}" destId="{0D130BDC-596F-42B7-93DD-64E180DE7F80}" srcOrd="0" destOrd="0" presId="urn:microsoft.com/office/officeart/2005/8/layout/chevron2"/>
    <dgm:cxn modelId="{F2748C93-4014-4892-A5EE-5BADDEB5ECFB}" type="presParOf" srcId="{0D130BDC-596F-42B7-93DD-64E180DE7F80}" destId="{DD544A2E-B135-4075-B0B9-A67551FF3D27}" srcOrd="0" destOrd="0" presId="urn:microsoft.com/office/officeart/2005/8/layout/chevron2"/>
    <dgm:cxn modelId="{DB873170-6964-4A9D-9739-D153D85612AE}" type="presParOf" srcId="{0D130BDC-596F-42B7-93DD-64E180DE7F80}" destId="{A48F63E7-1B81-49BA-932A-EE9365AA179E}" srcOrd="1" destOrd="0" presId="urn:microsoft.com/office/officeart/2005/8/layout/chevron2"/>
    <dgm:cxn modelId="{0192DFF0-7D15-47D6-8108-B7EE7BC406AC}" type="presParOf" srcId="{4C200B38-8902-4051-B229-FBAB843D9735}" destId="{EC569C7C-A730-4B49-83D6-201408A8B116}" srcOrd="1" destOrd="0" presId="urn:microsoft.com/office/officeart/2005/8/layout/chevron2"/>
    <dgm:cxn modelId="{32FC81E6-9D3A-49D4-951E-6D3ED3F3E687}" type="presParOf" srcId="{4C200B38-8902-4051-B229-FBAB843D9735}" destId="{C4C946D4-3C1A-4EE9-9D77-0F66075E0157}" srcOrd="2" destOrd="0" presId="urn:microsoft.com/office/officeart/2005/8/layout/chevron2"/>
    <dgm:cxn modelId="{B7BA3C2F-2F59-4A31-A11E-FB3D349C451B}" type="presParOf" srcId="{C4C946D4-3C1A-4EE9-9D77-0F66075E0157}" destId="{CB84E698-38B5-43E5-A02E-DDBC0EFECBA6}" srcOrd="0" destOrd="0" presId="urn:microsoft.com/office/officeart/2005/8/layout/chevron2"/>
    <dgm:cxn modelId="{C23A3E4F-9F13-4A14-B79B-5003EC59DF19}" type="presParOf" srcId="{C4C946D4-3C1A-4EE9-9D77-0F66075E0157}" destId="{1DAEA164-0211-4AE4-8C35-D290322DAFB2}" srcOrd="1" destOrd="0" presId="urn:microsoft.com/office/officeart/2005/8/layout/chevron2"/>
    <dgm:cxn modelId="{FFBEDDAE-1F78-4EED-84EE-EBB728A18219}" type="presParOf" srcId="{4C200B38-8902-4051-B229-FBAB843D9735}" destId="{52BC9080-B294-4156-8EB1-8A6CF038CA13}" srcOrd="3" destOrd="0" presId="urn:microsoft.com/office/officeart/2005/8/layout/chevron2"/>
    <dgm:cxn modelId="{3AF41B1F-E6AB-40C3-B555-A7B4AF6C4F10}" type="presParOf" srcId="{4C200B38-8902-4051-B229-FBAB843D9735}" destId="{A056DADE-74C1-4470-A2A8-74254EDF27EB}" srcOrd="4" destOrd="0" presId="urn:microsoft.com/office/officeart/2005/8/layout/chevron2"/>
    <dgm:cxn modelId="{9F1B85BA-D373-48A7-A3DA-779A8B805522}" type="presParOf" srcId="{A056DADE-74C1-4470-A2A8-74254EDF27EB}" destId="{1E817B3C-2E21-42BB-ABA5-44F70B7BC311}" srcOrd="0" destOrd="0" presId="urn:microsoft.com/office/officeart/2005/8/layout/chevron2"/>
    <dgm:cxn modelId="{6D302E51-FC1C-42D1-97B0-DE1511576AF6}" type="presParOf" srcId="{A056DADE-74C1-4470-A2A8-74254EDF27EB}" destId="{D60EF9AE-550F-459D-8216-51EF662C26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62123-21D6-452C-A4F9-447B8EA95096}" type="doc">
      <dgm:prSet loTypeId="urn:microsoft.com/office/officeart/2005/8/layout/chevron2" loCatId="process" qsTypeId="urn:microsoft.com/office/officeart/2005/8/quickstyle/3d2#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386B09-F21A-4D61-832E-284339987C56}">
      <dgm:prSet phldrT="[Text]" custT="1"/>
      <dgm:spPr/>
      <dgm:t>
        <a:bodyPr/>
        <a:lstStyle/>
        <a:p>
          <a:endParaRPr lang="en-US" sz="2000" dirty="0"/>
        </a:p>
      </dgm:t>
    </dgm:pt>
    <dgm:pt modelId="{5F727D22-C52E-412B-B126-F34F549E39D0}" type="parTrans" cxnId="{F6B0E3BE-FA87-4D11-93E2-2D6CADD147B4}">
      <dgm:prSet/>
      <dgm:spPr/>
      <dgm:t>
        <a:bodyPr/>
        <a:lstStyle/>
        <a:p>
          <a:endParaRPr lang="en-US"/>
        </a:p>
      </dgm:t>
    </dgm:pt>
    <dgm:pt modelId="{368DE239-3341-463C-B889-DBDB3604ED08}" type="sibTrans" cxnId="{F6B0E3BE-FA87-4D11-93E2-2D6CADD147B4}">
      <dgm:prSet/>
      <dgm:spPr/>
      <dgm:t>
        <a:bodyPr/>
        <a:lstStyle/>
        <a:p>
          <a:endParaRPr lang="en-US"/>
        </a:p>
      </dgm:t>
    </dgm:pt>
    <dgm:pt modelId="{1FD80042-6367-48C3-B5FD-8CF628FEA624}">
      <dgm:prSet phldrT="[Text]" custT="1"/>
      <dgm:spPr/>
      <dgm:t>
        <a:bodyPr/>
        <a:lstStyle/>
        <a:p>
          <a:r>
            <a:rPr lang="en-US" sz="2000" dirty="0">
              <a:latin typeface="Open Sans"/>
            </a:rPr>
            <a:t>What should be learned from this exercise? </a:t>
          </a:r>
        </a:p>
      </dgm:t>
    </dgm:pt>
    <dgm:pt modelId="{B5456914-8DE7-4E51-94DA-38EA4A3E9BBC}" type="parTrans" cxnId="{FC61F946-EB33-43CE-AA3A-02C3191431D5}">
      <dgm:prSet/>
      <dgm:spPr/>
      <dgm:t>
        <a:bodyPr/>
        <a:lstStyle/>
        <a:p>
          <a:endParaRPr lang="en-US"/>
        </a:p>
      </dgm:t>
    </dgm:pt>
    <dgm:pt modelId="{7FA631DD-FE3C-405E-9F21-CA37C899A9C0}" type="sibTrans" cxnId="{FC61F946-EB33-43CE-AA3A-02C3191431D5}">
      <dgm:prSet/>
      <dgm:spPr/>
      <dgm:t>
        <a:bodyPr/>
        <a:lstStyle/>
        <a:p>
          <a:endParaRPr lang="en-US"/>
        </a:p>
      </dgm:t>
    </dgm:pt>
    <dgm:pt modelId="{3554DE48-73DC-45CB-8C03-D4D46391F158}">
      <dgm:prSet phldrT="[Text]" phldr="1"/>
      <dgm:spPr/>
      <dgm:t>
        <a:bodyPr/>
        <a:lstStyle/>
        <a:p>
          <a:endParaRPr lang="en-US"/>
        </a:p>
      </dgm:t>
    </dgm:pt>
    <dgm:pt modelId="{2EA796E8-9DDA-4976-A35B-B7DC44648F16}" type="parTrans" cxnId="{16C18D38-7A93-4B0F-B9D3-1D87B6CE42DE}">
      <dgm:prSet/>
      <dgm:spPr/>
      <dgm:t>
        <a:bodyPr/>
        <a:lstStyle/>
        <a:p>
          <a:endParaRPr lang="en-US"/>
        </a:p>
      </dgm:t>
    </dgm:pt>
    <dgm:pt modelId="{D336D809-EC54-4B88-B914-CC3922377A6C}" type="sibTrans" cxnId="{16C18D38-7A93-4B0F-B9D3-1D87B6CE42DE}">
      <dgm:prSet/>
      <dgm:spPr/>
      <dgm:t>
        <a:bodyPr/>
        <a:lstStyle/>
        <a:p>
          <a:endParaRPr lang="en-US"/>
        </a:p>
      </dgm:t>
    </dgm:pt>
    <dgm:pt modelId="{1B2A0F17-27DC-4D03-B536-4E4CF58C8CDB}">
      <dgm:prSet phldrT="[Text]" custT="1"/>
      <dgm:spPr/>
      <dgm:t>
        <a:bodyPr/>
        <a:lstStyle/>
        <a:p>
          <a:r>
            <a:rPr lang="en-US" sz="2000" dirty="0">
              <a:latin typeface="Open Sans"/>
            </a:rPr>
            <a:t>What strengths were identified for each activity? </a:t>
          </a:r>
        </a:p>
      </dgm:t>
    </dgm:pt>
    <dgm:pt modelId="{E8A40CC2-4083-4BAD-B32A-322FA34382F0}" type="parTrans" cxnId="{4BE71A3D-B4E8-4155-96F5-0F2542546BDD}">
      <dgm:prSet/>
      <dgm:spPr/>
      <dgm:t>
        <a:bodyPr/>
        <a:lstStyle/>
        <a:p>
          <a:endParaRPr lang="en-US"/>
        </a:p>
      </dgm:t>
    </dgm:pt>
    <dgm:pt modelId="{00E93A1C-E3D6-4DED-8457-6344838D5DF4}" type="sibTrans" cxnId="{4BE71A3D-B4E8-4155-96F5-0F2542546BDD}">
      <dgm:prSet/>
      <dgm:spPr/>
      <dgm:t>
        <a:bodyPr/>
        <a:lstStyle/>
        <a:p>
          <a:endParaRPr lang="en-US"/>
        </a:p>
      </dgm:t>
    </dgm:pt>
    <dgm:pt modelId="{0B303246-2AC0-438F-8B22-F9C34D4684CA}">
      <dgm:prSet custT="1"/>
      <dgm:spPr/>
      <dgm:t>
        <a:bodyPr/>
        <a:lstStyle/>
        <a:p>
          <a:r>
            <a:rPr lang="en-US" sz="2000" dirty="0">
              <a:latin typeface="Open Sans"/>
            </a:rPr>
            <a:t>Is any cross-training needed to enhance task performances?</a:t>
          </a:r>
        </a:p>
      </dgm:t>
    </dgm:pt>
    <dgm:pt modelId="{16EB7D2A-9E12-4CEE-BC32-C0DAA64E5875}" type="parTrans" cxnId="{8C68FFC9-163E-4013-A033-E3320A75E6E8}">
      <dgm:prSet/>
      <dgm:spPr/>
      <dgm:t>
        <a:bodyPr/>
        <a:lstStyle/>
        <a:p>
          <a:endParaRPr lang="en-US"/>
        </a:p>
      </dgm:t>
    </dgm:pt>
    <dgm:pt modelId="{ECF7C63E-D3A4-42B6-A26C-3E9BEB398E68}" type="sibTrans" cxnId="{8C68FFC9-163E-4013-A033-E3320A75E6E8}">
      <dgm:prSet/>
      <dgm:spPr/>
      <dgm:t>
        <a:bodyPr/>
        <a:lstStyle/>
        <a:p>
          <a:endParaRPr lang="en-US"/>
        </a:p>
      </dgm:t>
    </dgm:pt>
    <dgm:pt modelId="{310951D8-9F2E-4F5B-9DE1-5E5AEE9C88F8}">
      <dgm:prSet/>
      <dgm:spPr/>
      <dgm:t>
        <a:bodyPr/>
        <a:lstStyle/>
        <a:p>
          <a:endParaRPr lang="en-US"/>
        </a:p>
      </dgm:t>
    </dgm:pt>
    <dgm:pt modelId="{5750B970-AC4D-41B2-AF96-77897EB0EB37}" type="parTrans" cxnId="{73CFF733-616E-4D7D-883C-0CBF355D08E5}">
      <dgm:prSet/>
      <dgm:spPr/>
      <dgm:t>
        <a:bodyPr/>
        <a:lstStyle/>
        <a:p>
          <a:endParaRPr lang="en-US"/>
        </a:p>
      </dgm:t>
    </dgm:pt>
    <dgm:pt modelId="{54539850-CE0D-455C-97E5-6A5919A00BD3}" type="sibTrans" cxnId="{73CFF733-616E-4D7D-883C-0CBF355D08E5}">
      <dgm:prSet/>
      <dgm:spPr/>
      <dgm:t>
        <a:bodyPr/>
        <a:lstStyle/>
        <a:p>
          <a:endParaRPr lang="en-US"/>
        </a:p>
      </dgm:t>
    </dgm:pt>
    <dgm:pt modelId="{E4E344F8-5C71-4A90-BE33-C1A3CB6E687F}">
      <dgm:prSet custT="1"/>
      <dgm:spPr/>
      <dgm:t>
        <a:bodyPr/>
        <a:lstStyle/>
        <a:p>
          <a:r>
            <a:rPr lang="en-US" sz="2000" dirty="0">
              <a:latin typeface="Open Sans"/>
            </a:rPr>
            <a:t>What areas for improvement are recommended for each activity? </a:t>
          </a:r>
        </a:p>
      </dgm:t>
    </dgm:pt>
    <dgm:pt modelId="{5BEDF56C-A6FC-4DC0-9AD2-A50204748200}" type="parTrans" cxnId="{43D92637-AF27-46A7-B6BC-4C31AC5C6B50}">
      <dgm:prSet/>
      <dgm:spPr/>
      <dgm:t>
        <a:bodyPr/>
        <a:lstStyle/>
        <a:p>
          <a:endParaRPr lang="en-US"/>
        </a:p>
      </dgm:t>
    </dgm:pt>
    <dgm:pt modelId="{F23D3E6D-D8A0-4E31-8F8D-5A328AFB656D}" type="sibTrans" cxnId="{43D92637-AF27-46A7-B6BC-4C31AC5C6B50}">
      <dgm:prSet/>
      <dgm:spPr/>
      <dgm:t>
        <a:bodyPr/>
        <a:lstStyle/>
        <a:p>
          <a:endParaRPr lang="en-US"/>
        </a:p>
      </dgm:t>
    </dgm:pt>
    <dgm:pt modelId="{0BA6EEA3-A8D0-4146-869E-DB99CD9F3537}">
      <dgm:prSet phldrT="[Text]" phldr="1"/>
      <dgm:spPr/>
      <dgm:t>
        <a:bodyPr/>
        <a:lstStyle/>
        <a:p>
          <a:endParaRPr lang="en-US" dirty="0"/>
        </a:p>
      </dgm:t>
    </dgm:pt>
    <dgm:pt modelId="{E6B80B37-1291-4DF3-8F9A-A6F76184DD01}" type="sibTrans" cxnId="{779579A2-CEE0-4B11-81EF-84B4322BCB69}">
      <dgm:prSet/>
      <dgm:spPr/>
      <dgm:t>
        <a:bodyPr/>
        <a:lstStyle/>
        <a:p>
          <a:endParaRPr lang="en-US"/>
        </a:p>
      </dgm:t>
    </dgm:pt>
    <dgm:pt modelId="{B1525572-7C86-48E9-A61D-8B17DEF54E55}" type="parTrans" cxnId="{779579A2-CEE0-4B11-81EF-84B4322BCB69}">
      <dgm:prSet/>
      <dgm:spPr/>
      <dgm:t>
        <a:bodyPr/>
        <a:lstStyle/>
        <a:p>
          <a:endParaRPr lang="en-US"/>
        </a:p>
      </dgm:t>
    </dgm:pt>
    <dgm:pt modelId="{4C200B38-8902-4051-B229-FBAB843D9735}" type="pres">
      <dgm:prSet presAssocID="{11362123-21D6-452C-A4F9-447B8EA95096}" presName="linearFlow" presStyleCnt="0">
        <dgm:presLayoutVars>
          <dgm:dir/>
          <dgm:animLvl val="lvl"/>
          <dgm:resizeHandles val="exact"/>
        </dgm:presLayoutVars>
      </dgm:prSet>
      <dgm:spPr/>
    </dgm:pt>
    <dgm:pt modelId="{AA4E424A-D8EA-43B2-B7D4-DF2931E30774}" type="pres">
      <dgm:prSet presAssocID="{20386B09-F21A-4D61-832E-284339987C56}" presName="composite" presStyleCnt="0"/>
      <dgm:spPr/>
    </dgm:pt>
    <dgm:pt modelId="{EF23C8C6-550F-47A5-9E6E-F3123C29BC06}" type="pres">
      <dgm:prSet presAssocID="{20386B09-F21A-4D61-832E-284339987C5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6CBACB0-7A51-4D4B-B142-B0B45F15F977}" type="pres">
      <dgm:prSet presAssocID="{20386B09-F21A-4D61-832E-284339987C56}" presName="descendantText" presStyleLbl="alignAcc1" presStyleIdx="0" presStyleCnt="4">
        <dgm:presLayoutVars>
          <dgm:bulletEnabled val="1"/>
        </dgm:presLayoutVars>
      </dgm:prSet>
      <dgm:spPr/>
    </dgm:pt>
    <dgm:pt modelId="{EAA8ACC3-76C2-4663-B88C-634325AD5435}" type="pres">
      <dgm:prSet presAssocID="{368DE239-3341-463C-B889-DBDB3604ED08}" presName="sp" presStyleCnt="0"/>
      <dgm:spPr/>
    </dgm:pt>
    <dgm:pt modelId="{C4C946D4-3C1A-4EE9-9D77-0F66075E0157}" type="pres">
      <dgm:prSet presAssocID="{0BA6EEA3-A8D0-4146-869E-DB99CD9F3537}" presName="composite" presStyleCnt="0"/>
      <dgm:spPr/>
    </dgm:pt>
    <dgm:pt modelId="{CB84E698-38B5-43E5-A02E-DDBC0EFECBA6}" type="pres">
      <dgm:prSet presAssocID="{0BA6EEA3-A8D0-4146-869E-DB99CD9F353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DAEA164-0211-4AE4-8C35-D290322DAFB2}" type="pres">
      <dgm:prSet presAssocID="{0BA6EEA3-A8D0-4146-869E-DB99CD9F3537}" presName="descendantText" presStyleLbl="alignAcc1" presStyleIdx="1" presStyleCnt="4">
        <dgm:presLayoutVars>
          <dgm:bulletEnabled val="1"/>
        </dgm:presLayoutVars>
      </dgm:prSet>
      <dgm:spPr/>
    </dgm:pt>
    <dgm:pt modelId="{52BC9080-B294-4156-8EB1-8A6CF038CA13}" type="pres">
      <dgm:prSet presAssocID="{E6B80B37-1291-4DF3-8F9A-A6F76184DD01}" presName="sp" presStyleCnt="0"/>
      <dgm:spPr/>
    </dgm:pt>
    <dgm:pt modelId="{A056DADE-74C1-4470-A2A8-74254EDF27EB}" type="pres">
      <dgm:prSet presAssocID="{3554DE48-73DC-45CB-8C03-D4D46391F158}" presName="composite" presStyleCnt="0"/>
      <dgm:spPr/>
    </dgm:pt>
    <dgm:pt modelId="{1E817B3C-2E21-42BB-ABA5-44F70B7BC311}" type="pres">
      <dgm:prSet presAssocID="{3554DE48-73DC-45CB-8C03-D4D46391F15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60EF9AE-550F-459D-8216-51EF662C26ED}" type="pres">
      <dgm:prSet presAssocID="{3554DE48-73DC-45CB-8C03-D4D46391F158}" presName="descendantText" presStyleLbl="alignAcc1" presStyleIdx="2" presStyleCnt="4">
        <dgm:presLayoutVars>
          <dgm:bulletEnabled val="1"/>
        </dgm:presLayoutVars>
      </dgm:prSet>
      <dgm:spPr/>
    </dgm:pt>
    <dgm:pt modelId="{F4CC7A66-3E24-4341-9CD6-3B34AAA3A0BF}" type="pres">
      <dgm:prSet presAssocID="{D336D809-EC54-4B88-B914-CC3922377A6C}" presName="sp" presStyleCnt="0"/>
      <dgm:spPr/>
    </dgm:pt>
    <dgm:pt modelId="{723CF9C9-C904-4D5D-930B-4F0F7AEC5F16}" type="pres">
      <dgm:prSet presAssocID="{310951D8-9F2E-4F5B-9DE1-5E5AEE9C88F8}" presName="composite" presStyleCnt="0"/>
      <dgm:spPr/>
    </dgm:pt>
    <dgm:pt modelId="{547B8FA2-D288-482C-8989-E426E88A4F97}" type="pres">
      <dgm:prSet presAssocID="{310951D8-9F2E-4F5B-9DE1-5E5AEE9C88F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8FD099A-32C5-4E06-85BF-DBD30DB756C3}" type="pres">
      <dgm:prSet presAssocID="{310951D8-9F2E-4F5B-9DE1-5E5AEE9C88F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7177102-D209-4603-A7B7-71BF7BCAA5F7}" type="presOf" srcId="{3554DE48-73DC-45CB-8C03-D4D46391F158}" destId="{1E817B3C-2E21-42BB-ABA5-44F70B7BC311}" srcOrd="0" destOrd="0" presId="urn:microsoft.com/office/officeart/2005/8/layout/chevron2"/>
    <dgm:cxn modelId="{A2922B2A-DA95-4AAB-BF70-0B87DEA5ED6F}" type="presOf" srcId="{20386B09-F21A-4D61-832E-284339987C56}" destId="{EF23C8C6-550F-47A5-9E6E-F3123C29BC06}" srcOrd="0" destOrd="0" presId="urn:microsoft.com/office/officeart/2005/8/layout/chevron2"/>
    <dgm:cxn modelId="{9EE7252C-1C77-4604-B031-9B27289779E5}" type="presOf" srcId="{1B2A0F17-27DC-4D03-B536-4E4CF58C8CDB}" destId="{D60EF9AE-550F-459D-8216-51EF662C26ED}" srcOrd="0" destOrd="0" presId="urn:microsoft.com/office/officeart/2005/8/layout/chevron2"/>
    <dgm:cxn modelId="{73CFF733-616E-4D7D-883C-0CBF355D08E5}" srcId="{11362123-21D6-452C-A4F9-447B8EA95096}" destId="{310951D8-9F2E-4F5B-9DE1-5E5AEE9C88F8}" srcOrd="3" destOrd="0" parTransId="{5750B970-AC4D-41B2-AF96-77897EB0EB37}" sibTransId="{54539850-CE0D-455C-97E5-6A5919A00BD3}"/>
    <dgm:cxn modelId="{43D92637-AF27-46A7-B6BC-4C31AC5C6B50}" srcId="{310951D8-9F2E-4F5B-9DE1-5E5AEE9C88F8}" destId="{E4E344F8-5C71-4A90-BE33-C1A3CB6E687F}" srcOrd="0" destOrd="0" parTransId="{5BEDF56C-A6FC-4DC0-9AD2-A50204748200}" sibTransId="{F23D3E6D-D8A0-4E31-8F8D-5A328AFB656D}"/>
    <dgm:cxn modelId="{956B8738-052F-4806-A17F-A68B395ADD69}" type="presOf" srcId="{0B303246-2AC0-438F-8B22-F9C34D4684CA}" destId="{F6CBACB0-7A51-4D4B-B142-B0B45F15F977}" srcOrd="0" destOrd="0" presId="urn:microsoft.com/office/officeart/2005/8/layout/chevron2"/>
    <dgm:cxn modelId="{16C18D38-7A93-4B0F-B9D3-1D87B6CE42DE}" srcId="{11362123-21D6-452C-A4F9-447B8EA95096}" destId="{3554DE48-73DC-45CB-8C03-D4D46391F158}" srcOrd="2" destOrd="0" parTransId="{2EA796E8-9DDA-4976-A35B-B7DC44648F16}" sibTransId="{D336D809-EC54-4B88-B914-CC3922377A6C}"/>
    <dgm:cxn modelId="{4BE71A3D-B4E8-4155-96F5-0F2542546BDD}" srcId="{3554DE48-73DC-45CB-8C03-D4D46391F158}" destId="{1B2A0F17-27DC-4D03-B536-4E4CF58C8CDB}" srcOrd="0" destOrd="0" parTransId="{E8A40CC2-4083-4BAD-B32A-322FA34382F0}" sibTransId="{00E93A1C-E3D6-4DED-8457-6344838D5DF4}"/>
    <dgm:cxn modelId="{49881766-DD4D-4EA6-B0E6-C3804BEF7DD8}" type="presOf" srcId="{11362123-21D6-452C-A4F9-447B8EA95096}" destId="{4C200B38-8902-4051-B229-FBAB843D9735}" srcOrd="0" destOrd="0" presId="urn:microsoft.com/office/officeart/2005/8/layout/chevron2"/>
    <dgm:cxn modelId="{FC61F946-EB33-43CE-AA3A-02C3191431D5}" srcId="{0BA6EEA3-A8D0-4146-869E-DB99CD9F3537}" destId="{1FD80042-6367-48C3-B5FD-8CF628FEA624}" srcOrd="0" destOrd="0" parTransId="{B5456914-8DE7-4E51-94DA-38EA4A3E9BBC}" sibTransId="{7FA631DD-FE3C-405E-9F21-CA37C899A9C0}"/>
    <dgm:cxn modelId="{4AA90068-6E2C-48E7-81D9-B00638D33092}" type="presOf" srcId="{310951D8-9F2E-4F5B-9DE1-5E5AEE9C88F8}" destId="{547B8FA2-D288-482C-8989-E426E88A4F97}" srcOrd="0" destOrd="0" presId="urn:microsoft.com/office/officeart/2005/8/layout/chevron2"/>
    <dgm:cxn modelId="{87C3DF4E-D18A-458C-A6B8-C976781EDB9A}" type="presOf" srcId="{0BA6EEA3-A8D0-4146-869E-DB99CD9F3537}" destId="{CB84E698-38B5-43E5-A02E-DDBC0EFECBA6}" srcOrd="0" destOrd="0" presId="urn:microsoft.com/office/officeart/2005/8/layout/chevron2"/>
    <dgm:cxn modelId="{779579A2-CEE0-4B11-81EF-84B4322BCB69}" srcId="{11362123-21D6-452C-A4F9-447B8EA95096}" destId="{0BA6EEA3-A8D0-4146-869E-DB99CD9F3537}" srcOrd="1" destOrd="0" parTransId="{B1525572-7C86-48E9-A61D-8B17DEF54E55}" sibTransId="{E6B80B37-1291-4DF3-8F9A-A6F76184DD01}"/>
    <dgm:cxn modelId="{F6B0E3BE-FA87-4D11-93E2-2D6CADD147B4}" srcId="{11362123-21D6-452C-A4F9-447B8EA95096}" destId="{20386B09-F21A-4D61-832E-284339987C56}" srcOrd="0" destOrd="0" parTransId="{5F727D22-C52E-412B-B126-F34F549E39D0}" sibTransId="{368DE239-3341-463C-B889-DBDB3604ED08}"/>
    <dgm:cxn modelId="{8C68FFC9-163E-4013-A033-E3320A75E6E8}" srcId="{20386B09-F21A-4D61-832E-284339987C56}" destId="{0B303246-2AC0-438F-8B22-F9C34D4684CA}" srcOrd="0" destOrd="0" parTransId="{16EB7D2A-9E12-4CEE-BC32-C0DAA64E5875}" sibTransId="{ECF7C63E-D3A4-42B6-A26C-3E9BEB398E68}"/>
    <dgm:cxn modelId="{7F84D2CE-7D8E-4B46-AF81-018840BDF8A5}" type="presOf" srcId="{1FD80042-6367-48C3-B5FD-8CF628FEA624}" destId="{1DAEA164-0211-4AE4-8C35-D290322DAFB2}" srcOrd="0" destOrd="0" presId="urn:microsoft.com/office/officeart/2005/8/layout/chevron2"/>
    <dgm:cxn modelId="{561CFEF5-3548-4C72-AE99-9BCEBBD39983}" type="presOf" srcId="{E4E344F8-5C71-4A90-BE33-C1A3CB6E687F}" destId="{08FD099A-32C5-4E06-85BF-DBD30DB756C3}" srcOrd="0" destOrd="0" presId="urn:microsoft.com/office/officeart/2005/8/layout/chevron2"/>
    <dgm:cxn modelId="{937379AB-95FC-4EDF-B04A-9EAF06EF495D}" type="presParOf" srcId="{4C200B38-8902-4051-B229-FBAB843D9735}" destId="{AA4E424A-D8EA-43B2-B7D4-DF2931E30774}" srcOrd="0" destOrd="0" presId="urn:microsoft.com/office/officeart/2005/8/layout/chevron2"/>
    <dgm:cxn modelId="{229E1FE8-A5D2-495F-A9F3-85DACDBB23CE}" type="presParOf" srcId="{AA4E424A-D8EA-43B2-B7D4-DF2931E30774}" destId="{EF23C8C6-550F-47A5-9E6E-F3123C29BC06}" srcOrd="0" destOrd="0" presId="urn:microsoft.com/office/officeart/2005/8/layout/chevron2"/>
    <dgm:cxn modelId="{4ECEF39E-5142-41B5-AF4A-11223C256B9A}" type="presParOf" srcId="{AA4E424A-D8EA-43B2-B7D4-DF2931E30774}" destId="{F6CBACB0-7A51-4D4B-B142-B0B45F15F977}" srcOrd="1" destOrd="0" presId="urn:microsoft.com/office/officeart/2005/8/layout/chevron2"/>
    <dgm:cxn modelId="{FF1CCDB4-18CC-4AC3-ADB9-B5B667A6B933}" type="presParOf" srcId="{4C200B38-8902-4051-B229-FBAB843D9735}" destId="{EAA8ACC3-76C2-4663-B88C-634325AD5435}" srcOrd="1" destOrd="0" presId="urn:microsoft.com/office/officeart/2005/8/layout/chevron2"/>
    <dgm:cxn modelId="{098677A9-87C2-4A92-BA54-5DFC616FBDE8}" type="presParOf" srcId="{4C200B38-8902-4051-B229-FBAB843D9735}" destId="{C4C946D4-3C1A-4EE9-9D77-0F66075E0157}" srcOrd="2" destOrd="0" presId="urn:microsoft.com/office/officeart/2005/8/layout/chevron2"/>
    <dgm:cxn modelId="{4D12A2BE-196D-4F81-A2A7-B87A32F36400}" type="presParOf" srcId="{C4C946D4-3C1A-4EE9-9D77-0F66075E0157}" destId="{CB84E698-38B5-43E5-A02E-DDBC0EFECBA6}" srcOrd="0" destOrd="0" presId="urn:microsoft.com/office/officeart/2005/8/layout/chevron2"/>
    <dgm:cxn modelId="{34E2641D-B7CE-4107-A1C2-25E61CC3688F}" type="presParOf" srcId="{C4C946D4-3C1A-4EE9-9D77-0F66075E0157}" destId="{1DAEA164-0211-4AE4-8C35-D290322DAFB2}" srcOrd="1" destOrd="0" presId="urn:microsoft.com/office/officeart/2005/8/layout/chevron2"/>
    <dgm:cxn modelId="{978E1170-06DD-48BE-A3D7-741C5959E096}" type="presParOf" srcId="{4C200B38-8902-4051-B229-FBAB843D9735}" destId="{52BC9080-B294-4156-8EB1-8A6CF038CA13}" srcOrd="3" destOrd="0" presId="urn:microsoft.com/office/officeart/2005/8/layout/chevron2"/>
    <dgm:cxn modelId="{65967651-0714-47A8-BD56-EB0D914EDC31}" type="presParOf" srcId="{4C200B38-8902-4051-B229-FBAB843D9735}" destId="{A056DADE-74C1-4470-A2A8-74254EDF27EB}" srcOrd="4" destOrd="0" presId="urn:microsoft.com/office/officeart/2005/8/layout/chevron2"/>
    <dgm:cxn modelId="{CB27E2BC-CA81-435C-AE85-7305D4675530}" type="presParOf" srcId="{A056DADE-74C1-4470-A2A8-74254EDF27EB}" destId="{1E817B3C-2E21-42BB-ABA5-44F70B7BC311}" srcOrd="0" destOrd="0" presId="urn:microsoft.com/office/officeart/2005/8/layout/chevron2"/>
    <dgm:cxn modelId="{BD2314A5-8C09-47CA-8BEC-EB55DEE03D8B}" type="presParOf" srcId="{A056DADE-74C1-4470-A2A8-74254EDF27EB}" destId="{D60EF9AE-550F-459D-8216-51EF662C26ED}" srcOrd="1" destOrd="0" presId="urn:microsoft.com/office/officeart/2005/8/layout/chevron2"/>
    <dgm:cxn modelId="{67ED6E57-FA8A-4D7F-A5B5-1E434B8DA471}" type="presParOf" srcId="{4C200B38-8902-4051-B229-FBAB843D9735}" destId="{F4CC7A66-3E24-4341-9CD6-3B34AAA3A0BF}" srcOrd="5" destOrd="0" presId="urn:microsoft.com/office/officeart/2005/8/layout/chevron2"/>
    <dgm:cxn modelId="{F7FFF90B-C632-4C07-BFBD-667E9ACB4DC6}" type="presParOf" srcId="{4C200B38-8902-4051-B229-FBAB843D9735}" destId="{723CF9C9-C904-4D5D-930B-4F0F7AEC5F16}" srcOrd="6" destOrd="0" presId="urn:microsoft.com/office/officeart/2005/8/layout/chevron2"/>
    <dgm:cxn modelId="{66911DCF-C810-4B26-A1AC-0889571C91C6}" type="presParOf" srcId="{723CF9C9-C904-4D5D-930B-4F0F7AEC5F16}" destId="{547B8FA2-D288-482C-8989-E426E88A4F97}" srcOrd="0" destOrd="0" presId="urn:microsoft.com/office/officeart/2005/8/layout/chevron2"/>
    <dgm:cxn modelId="{E899B700-E90F-4A00-BF28-9B557D90E76E}" type="presParOf" srcId="{723CF9C9-C904-4D5D-930B-4F0F7AEC5F16}" destId="{08FD099A-32C5-4E06-85BF-DBD30DB756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93D65D-96C6-41A3-8E0A-442691C4E2EE}" type="doc">
      <dgm:prSet loTypeId="urn:microsoft.com/office/officeart/2005/8/layout/chart3" loCatId="cycle" qsTypeId="urn:microsoft.com/office/officeart/2005/8/quickstyle/3d3" qsCatId="3D" csTypeId="urn:microsoft.com/office/officeart/2005/8/colors/colorful5" csCatId="colorful" phldr="1"/>
      <dgm:spPr/>
    </dgm:pt>
    <dgm:pt modelId="{845DD337-192A-4BB3-A8AD-B2EF4D95D5E3}">
      <dgm:prSet phldrT="[Text]"/>
      <dgm:spPr/>
      <dgm:t>
        <a:bodyPr/>
        <a:lstStyle/>
        <a:p>
          <a:r>
            <a:rPr lang="en-US" b="1" dirty="0">
              <a:latin typeface="Bookman Old Style" pitchFamily="18" charset="0"/>
            </a:rPr>
            <a:t>Exercise observer</a:t>
          </a:r>
          <a:endParaRPr lang="en-US" dirty="0"/>
        </a:p>
      </dgm:t>
    </dgm:pt>
    <dgm:pt modelId="{17F7CFD7-D997-414F-BCDB-574B27CFF587}" type="parTrans" cxnId="{C1BBC3C5-BA9F-4E5D-B421-6F2CF5E0F5BF}">
      <dgm:prSet/>
      <dgm:spPr/>
      <dgm:t>
        <a:bodyPr/>
        <a:lstStyle/>
        <a:p>
          <a:endParaRPr lang="en-US"/>
        </a:p>
      </dgm:t>
    </dgm:pt>
    <dgm:pt modelId="{A6C9A11C-A15B-4256-BB9B-0C69C7A7B2F1}" type="sibTrans" cxnId="{C1BBC3C5-BA9F-4E5D-B421-6F2CF5E0F5BF}">
      <dgm:prSet/>
      <dgm:spPr/>
      <dgm:t>
        <a:bodyPr/>
        <a:lstStyle/>
        <a:p>
          <a:endParaRPr lang="en-US"/>
        </a:p>
      </dgm:t>
    </dgm:pt>
    <dgm:pt modelId="{156D5C7F-F287-434C-AF6F-9FA67C79E6B0}">
      <dgm:prSet/>
      <dgm:spPr/>
      <dgm:t>
        <a:bodyPr/>
        <a:lstStyle/>
        <a:p>
          <a:r>
            <a:rPr lang="en-US" b="1">
              <a:latin typeface="Bookman Old Style" pitchFamily="18" charset="0"/>
            </a:rPr>
            <a:t>Exercise facilitator</a:t>
          </a:r>
          <a:endParaRPr lang="en-US" b="1" dirty="0">
            <a:latin typeface="Bookman Old Style" pitchFamily="18" charset="0"/>
          </a:endParaRPr>
        </a:p>
      </dgm:t>
    </dgm:pt>
    <dgm:pt modelId="{7F205598-D9CA-44CF-8CEB-38430611EA09}" type="parTrans" cxnId="{123A4584-7AA7-4184-91F0-415994C3BC01}">
      <dgm:prSet/>
      <dgm:spPr/>
      <dgm:t>
        <a:bodyPr/>
        <a:lstStyle/>
        <a:p>
          <a:endParaRPr lang="en-US"/>
        </a:p>
      </dgm:t>
    </dgm:pt>
    <dgm:pt modelId="{06074FE3-8193-42B0-97F1-9A481461295B}" type="sibTrans" cxnId="{123A4584-7AA7-4184-91F0-415994C3BC01}">
      <dgm:prSet/>
      <dgm:spPr/>
      <dgm:t>
        <a:bodyPr/>
        <a:lstStyle/>
        <a:p>
          <a:endParaRPr lang="en-US"/>
        </a:p>
      </dgm:t>
    </dgm:pt>
    <dgm:pt modelId="{70EB8F2C-BD43-486E-A0F2-113A138CA4D7}">
      <dgm:prSet/>
      <dgm:spPr/>
      <dgm:t>
        <a:bodyPr/>
        <a:lstStyle/>
        <a:p>
          <a:r>
            <a:rPr lang="en-US" b="1">
              <a:latin typeface="Bookman Old Style" pitchFamily="18" charset="0"/>
            </a:rPr>
            <a:t>Exercise players</a:t>
          </a:r>
          <a:endParaRPr lang="en-US" b="1" dirty="0">
            <a:latin typeface="Bookman Old Style" pitchFamily="18" charset="0"/>
          </a:endParaRPr>
        </a:p>
      </dgm:t>
    </dgm:pt>
    <dgm:pt modelId="{50D5A12D-66A0-4454-9B87-339851223DD1}" type="parTrans" cxnId="{845D9E70-8478-4830-9717-B15FB48E38C4}">
      <dgm:prSet/>
      <dgm:spPr/>
      <dgm:t>
        <a:bodyPr/>
        <a:lstStyle/>
        <a:p>
          <a:endParaRPr lang="en-US"/>
        </a:p>
      </dgm:t>
    </dgm:pt>
    <dgm:pt modelId="{D50CBFA0-FC57-4D93-8315-7E6B07C25DEE}" type="sibTrans" cxnId="{845D9E70-8478-4830-9717-B15FB48E38C4}">
      <dgm:prSet/>
      <dgm:spPr/>
      <dgm:t>
        <a:bodyPr/>
        <a:lstStyle/>
        <a:p>
          <a:endParaRPr lang="en-US"/>
        </a:p>
      </dgm:t>
    </dgm:pt>
    <dgm:pt modelId="{EF3EA070-5B41-4B9F-8033-F2F44BA665FB}">
      <dgm:prSet/>
      <dgm:spPr/>
      <dgm:t>
        <a:bodyPr/>
        <a:lstStyle/>
        <a:p>
          <a:r>
            <a:rPr lang="en-US" b="1" dirty="0">
              <a:latin typeface="Bookman Old Style" pitchFamily="18" charset="0"/>
            </a:rPr>
            <a:t>Exercise evaluator</a:t>
          </a:r>
        </a:p>
      </dgm:t>
    </dgm:pt>
    <dgm:pt modelId="{618B530D-2E3B-4428-BDA2-63A50A167107}" type="parTrans" cxnId="{69208DB2-80CB-4763-B123-AC2F9000FC37}">
      <dgm:prSet/>
      <dgm:spPr/>
      <dgm:t>
        <a:bodyPr/>
        <a:lstStyle/>
        <a:p>
          <a:endParaRPr lang="en-US"/>
        </a:p>
      </dgm:t>
    </dgm:pt>
    <dgm:pt modelId="{169796CE-F301-4634-A4BD-FED16A330BD3}" type="sibTrans" cxnId="{69208DB2-80CB-4763-B123-AC2F9000FC37}">
      <dgm:prSet/>
      <dgm:spPr/>
      <dgm:t>
        <a:bodyPr/>
        <a:lstStyle/>
        <a:p>
          <a:endParaRPr lang="en-US"/>
        </a:p>
      </dgm:t>
    </dgm:pt>
    <dgm:pt modelId="{CF5DE88A-DAB6-4E82-8B4B-2E43BF504DF5}" type="pres">
      <dgm:prSet presAssocID="{7193D65D-96C6-41A3-8E0A-442691C4E2EE}" presName="compositeShape" presStyleCnt="0">
        <dgm:presLayoutVars>
          <dgm:chMax val="7"/>
          <dgm:dir/>
          <dgm:resizeHandles val="exact"/>
        </dgm:presLayoutVars>
      </dgm:prSet>
      <dgm:spPr/>
    </dgm:pt>
    <dgm:pt modelId="{C134F449-9DF6-4976-AB7B-11B4C1AFD3DD}" type="pres">
      <dgm:prSet presAssocID="{7193D65D-96C6-41A3-8E0A-442691C4E2EE}" presName="wedge1" presStyleLbl="node1" presStyleIdx="0" presStyleCnt="4" custLinFactNeighborX="-3446" custLinFactNeighborY="3268"/>
      <dgm:spPr/>
    </dgm:pt>
    <dgm:pt modelId="{4939713E-712B-4232-8445-DCB4EE8BA731}" type="pres">
      <dgm:prSet presAssocID="{7193D65D-96C6-41A3-8E0A-442691C4E2E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D25FDF0-36A0-450C-8C42-9439D0EBF226}" type="pres">
      <dgm:prSet presAssocID="{7193D65D-96C6-41A3-8E0A-442691C4E2EE}" presName="wedge2" presStyleLbl="node1" presStyleIdx="1" presStyleCnt="4"/>
      <dgm:spPr/>
    </dgm:pt>
    <dgm:pt modelId="{231E0720-A73C-4FC5-879A-32D9CCB1D2C8}" type="pres">
      <dgm:prSet presAssocID="{7193D65D-96C6-41A3-8E0A-442691C4E2E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A1C559-E66E-4038-8FB7-2527FA0088F4}" type="pres">
      <dgm:prSet presAssocID="{7193D65D-96C6-41A3-8E0A-442691C4E2EE}" presName="wedge3" presStyleLbl="node1" presStyleIdx="2" presStyleCnt="4"/>
      <dgm:spPr/>
    </dgm:pt>
    <dgm:pt modelId="{D938BD57-0F47-4972-8892-5A2DB4B0E41A}" type="pres">
      <dgm:prSet presAssocID="{7193D65D-96C6-41A3-8E0A-442691C4E2E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BA5008-DB70-478A-AB3E-151C5FFE56B8}" type="pres">
      <dgm:prSet presAssocID="{7193D65D-96C6-41A3-8E0A-442691C4E2EE}" presName="wedge4" presStyleLbl="node1" presStyleIdx="3" presStyleCnt="4"/>
      <dgm:spPr/>
    </dgm:pt>
    <dgm:pt modelId="{5B3B1EA1-B17B-429B-A0FE-1DCABFEF3FEF}" type="pres">
      <dgm:prSet presAssocID="{7193D65D-96C6-41A3-8E0A-442691C4E2E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024124-1D77-443D-B8E4-1ABD5541E65B}" type="presOf" srcId="{70EB8F2C-BD43-486E-A0F2-113A138CA4D7}" destId="{D938BD57-0F47-4972-8892-5A2DB4B0E41A}" srcOrd="1" destOrd="0" presId="urn:microsoft.com/office/officeart/2005/8/layout/chart3"/>
    <dgm:cxn modelId="{B4398B32-0915-41FA-B011-9B009E717C37}" type="presOf" srcId="{EF3EA070-5B41-4B9F-8033-F2F44BA665FB}" destId="{C134F449-9DF6-4976-AB7B-11B4C1AFD3DD}" srcOrd="0" destOrd="0" presId="urn:microsoft.com/office/officeart/2005/8/layout/chart3"/>
    <dgm:cxn modelId="{12218F61-3508-4BC8-9164-2A7F4EFB77F6}" type="presOf" srcId="{70EB8F2C-BD43-486E-A0F2-113A138CA4D7}" destId="{12A1C559-E66E-4038-8FB7-2527FA0088F4}" srcOrd="0" destOrd="0" presId="urn:microsoft.com/office/officeart/2005/8/layout/chart3"/>
    <dgm:cxn modelId="{0CC5F364-60F9-4A6D-BDBE-9F2115CA66A2}" type="presOf" srcId="{7193D65D-96C6-41A3-8E0A-442691C4E2EE}" destId="{CF5DE88A-DAB6-4E82-8B4B-2E43BF504DF5}" srcOrd="0" destOrd="0" presId="urn:microsoft.com/office/officeart/2005/8/layout/chart3"/>
    <dgm:cxn modelId="{F8DE586D-C5F2-4869-BD4A-1B4E12936C04}" type="presOf" srcId="{EF3EA070-5B41-4B9F-8033-F2F44BA665FB}" destId="{4939713E-712B-4232-8445-DCB4EE8BA731}" srcOrd="1" destOrd="0" presId="urn:microsoft.com/office/officeart/2005/8/layout/chart3"/>
    <dgm:cxn modelId="{845D9E70-8478-4830-9717-B15FB48E38C4}" srcId="{7193D65D-96C6-41A3-8E0A-442691C4E2EE}" destId="{70EB8F2C-BD43-486E-A0F2-113A138CA4D7}" srcOrd="2" destOrd="0" parTransId="{50D5A12D-66A0-4454-9B87-339851223DD1}" sibTransId="{D50CBFA0-FC57-4D93-8315-7E6B07C25DEE}"/>
    <dgm:cxn modelId="{D7364083-6CF0-4FED-8D3D-F484D70895EC}" type="presOf" srcId="{156D5C7F-F287-434C-AF6F-9FA67C79E6B0}" destId="{C5BA5008-DB70-478A-AB3E-151C5FFE56B8}" srcOrd="0" destOrd="0" presId="urn:microsoft.com/office/officeart/2005/8/layout/chart3"/>
    <dgm:cxn modelId="{123A4584-7AA7-4184-91F0-415994C3BC01}" srcId="{7193D65D-96C6-41A3-8E0A-442691C4E2EE}" destId="{156D5C7F-F287-434C-AF6F-9FA67C79E6B0}" srcOrd="3" destOrd="0" parTransId="{7F205598-D9CA-44CF-8CEB-38430611EA09}" sibTransId="{06074FE3-8193-42B0-97F1-9A481461295B}"/>
    <dgm:cxn modelId="{900346AD-602E-4014-998E-07439DCEBECB}" type="presOf" srcId="{845DD337-192A-4BB3-A8AD-B2EF4D95D5E3}" destId="{231E0720-A73C-4FC5-879A-32D9CCB1D2C8}" srcOrd="1" destOrd="0" presId="urn:microsoft.com/office/officeart/2005/8/layout/chart3"/>
    <dgm:cxn modelId="{69208DB2-80CB-4763-B123-AC2F9000FC37}" srcId="{7193D65D-96C6-41A3-8E0A-442691C4E2EE}" destId="{EF3EA070-5B41-4B9F-8033-F2F44BA665FB}" srcOrd="0" destOrd="0" parTransId="{618B530D-2E3B-4428-BDA2-63A50A167107}" sibTransId="{169796CE-F301-4634-A4BD-FED16A330BD3}"/>
    <dgm:cxn modelId="{C1BBC3C5-BA9F-4E5D-B421-6F2CF5E0F5BF}" srcId="{7193D65D-96C6-41A3-8E0A-442691C4E2EE}" destId="{845DD337-192A-4BB3-A8AD-B2EF4D95D5E3}" srcOrd="1" destOrd="0" parTransId="{17F7CFD7-D997-414F-BCDB-574B27CFF587}" sibTransId="{A6C9A11C-A15B-4256-BB9B-0C69C7A7B2F1}"/>
    <dgm:cxn modelId="{A1F915D8-0AEB-4073-A798-6335CB88FAC6}" type="presOf" srcId="{156D5C7F-F287-434C-AF6F-9FA67C79E6B0}" destId="{5B3B1EA1-B17B-429B-A0FE-1DCABFEF3FEF}" srcOrd="1" destOrd="0" presId="urn:microsoft.com/office/officeart/2005/8/layout/chart3"/>
    <dgm:cxn modelId="{27E312E8-15F4-47BF-B0F4-B4108FEDB493}" type="presOf" srcId="{845DD337-192A-4BB3-A8AD-B2EF4D95D5E3}" destId="{0D25FDF0-36A0-450C-8C42-9439D0EBF226}" srcOrd="0" destOrd="0" presId="urn:microsoft.com/office/officeart/2005/8/layout/chart3"/>
    <dgm:cxn modelId="{6B47902D-F251-427F-BD3E-04DC1AEB7E2F}" type="presParOf" srcId="{CF5DE88A-DAB6-4E82-8B4B-2E43BF504DF5}" destId="{C134F449-9DF6-4976-AB7B-11B4C1AFD3DD}" srcOrd="0" destOrd="0" presId="urn:microsoft.com/office/officeart/2005/8/layout/chart3"/>
    <dgm:cxn modelId="{B715F573-1FBC-41C5-828B-4B70812B7176}" type="presParOf" srcId="{CF5DE88A-DAB6-4E82-8B4B-2E43BF504DF5}" destId="{4939713E-712B-4232-8445-DCB4EE8BA731}" srcOrd="1" destOrd="0" presId="urn:microsoft.com/office/officeart/2005/8/layout/chart3"/>
    <dgm:cxn modelId="{701ED5B6-1FFE-41E0-BE2E-02C4237E1C60}" type="presParOf" srcId="{CF5DE88A-DAB6-4E82-8B4B-2E43BF504DF5}" destId="{0D25FDF0-36A0-450C-8C42-9439D0EBF226}" srcOrd="2" destOrd="0" presId="urn:microsoft.com/office/officeart/2005/8/layout/chart3"/>
    <dgm:cxn modelId="{0CEDDE47-4106-4FCC-8B70-D92DD76077E3}" type="presParOf" srcId="{CF5DE88A-DAB6-4E82-8B4B-2E43BF504DF5}" destId="{231E0720-A73C-4FC5-879A-32D9CCB1D2C8}" srcOrd="3" destOrd="0" presId="urn:microsoft.com/office/officeart/2005/8/layout/chart3"/>
    <dgm:cxn modelId="{B4145C71-8444-4570-B2FD-D68BE9FDA771}" type="presParOf" srcId="{CF5DE88A-DAB6-4E82-8B4B-2E43BF504DF5}" destId="{12A1C559-E66E-4038-8FB7-2527FA0088F4}" srcOrd="4" destOrd="0" presId="urn:microsoft.com/office/officeart/2005/8/layout/chart3"/>
    <dgm:cxn modelId="{54EA07B2-6501-4834-A3D4-CDA4C5C61FAC}" type="presParOf" srcId="{CF5DE88A-DAB6-4E82-8B4B-2E43BF504DF5}" destId="{D938BD57-0F47-4972-8892-5A2DB4B0E41A}" srcOrd="5" destOrd="0" presId="urn:microsoft.com/office/officeart/2005/8/layout/chart3"/>
    <dgm:cxn modelId="{866A856B-7115-46A4-8195-CD20C42EA5B5}" type="presParOf" srcId="{CF5DE88A-DAB6-4E82-8B4B-2E43BF504DF5}" destId="{C5BA5008-DB70-478A-AB3E-151C5FFE56B8}" srcOrd="6" destOrd="0" presId="urn:microsoft.com/office/officeart/2005/8/layout/chart3"/>
    <dgm:cxn modelId="{29F208E9-24D8-4345-94A1-E15CFC53251C}" type="presParOf" srcId="{CF5DE88A-DAB6-4E82-8B4B-2E43BF504DF5}" destId="{5B3B1EA1-B17B-429B-A0FE-1DCABFEF3FEF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44A2E-B135-4075-B0B9-A67551FF3D27}">
      <dsp:nvSpPr>
        <dsp:cNvPr id="0" name=""/>
        <dsp:cNvSpPr/>
      </dsp:nvSpPr>
      <dsp:spPr>
        <a:xfrm rot="5400000">
          <a:off x="-205996" y="209958"/>
          <a:ext cx="1373308" cy="96131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-5400000">
        <a:off x="1" y="484620"/>
        <a:ext cx="961315" cy="411993"/>
      </dsp:txXfrm>
    </dsp:sp>
    <dsp:sp modelId="{A48F63E7-1B81-49BA-932A-EE9365AA179E}">
      <dsp:nvSpPr>
        <dsp:cNvPr id="0" name=""/>
        <dsp:cNvSpPr/>
      </dsp:nvSpPr>
      <dsp:spPr>
        <a:xfrm rot="5400000">
          <a:off x="4301532" y="-3336254"/>
          <a:ext cx="892650" cy="75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Were the objectives of the exercise met?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key decisions associated with each activity </a:t>
          </a:r>
        </a:p>
      </dsp:txBody>
      <dsp:txXfrm rot="-5400000">
        <a:off x="961315" y="47539"/>
        <a:ext cx="7529508" cy="805498"/>
      </dsp:txXfrm>
    </dsp:sp>
    <dsp:sp modelId="{CB84E698-38B5-43E5-A02E-DDBC0EFECBA6}">
      <dsp:nvSpPr>
        <dsp:cNvPr id="0" name=""/>
        <dsp:cNvSpPr/>
      </dsp:nvSpPr>
      <dsp:spPr>
        <a:xfrm rot="5400000">
          <a:off x="-205996" y="1386242"/>
          <a:ext cx="1373308" cy="961315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-5400000">
        <a:off x="1" y="1660904"/>
        <a:ext cx="961315" cy="411993"/>
      </dsp:txXfrm>
    </dsp:sp>
    <dsp:sp modelId="{1DAEA164-0211-4AE4-8C35-D290322DAFB2}">
      <dsp:nvSpPr>
        <dsp:cNvPr id="0" name=""/>
        <dsp:cNvSpPr/>
      </dsp:nvSpPr>
      <dsp:spPr>
        <a:xfrm rot="5400000">
          <a:off x="4301532" y="-2121015"/>
          <a:ext cx="892650" cy="75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Open Sans"/>
            </a:rPr>
            <a:t>Were players knowledgeable of current plans, policies, and procedures?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Open Sans"/>
            </a:rPr>
            <a:t>Did plans, policies, and procedures support performance tasks? </a:t>
          </a:r>
        </a:p>
      </dsp:txBody>
      <dsp:txXfrm rot="-5400000">
        <a:off x="961315" y="1262778"/>
        <a:ext cx="7529508" cy="805498"/>
      </dsp:txXfrm>
    </dsp:sp>
    <dsp:sp modelId="{1E817B3C-2E21-42BB-ABA5-44F70B7BC311}">
      <dsp:nvSpPr>
        <dsp:cNvPr id="0" name=""/>
        <dsp:cNvSpPr/>
      </dsp:nvSpPr>
      <dsp:spPr>
        <a:xfrm rot="5400000">
          <a:off x="-205996" y="2562525"/>
          <a:ext cx="1373308" cy="96131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 rot="-5400000">
        <a:off x="1" y="2837187"/>
        <a:ext cx="961315" cy="411993"/>
      </dsp:txXfrm>
    </dsp:sp>
    <dsp:sp modelId="{D60EF9AE-550F-459D-8216-51EF662C26ED}">
      <dsp:nvSpPr>
        <dsp:cNvPr id="0" name=""/>
        <dsp:cNvSpPr/>
      </dsp:nvSpPr>
      <dsp:spPr>
        <a:xfrm rot="5400000">
          <a:off x="4301532" y="-983687"/>
          <a:ext cx="892650" cy="7573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/>
            </a:rPr>
            <a:t>Did the observations suggest that all personnel were adequately trained to complete the activities/tasks needed to demonstrate a capability? </a:t>
          </a:r>
        </a:p>
      </dsp:txBody>
      <dsp:txXfrm rot="-5400000">
        <a:off x="961315" y="2400106"/>
        <a:ext cx="7529508" cy="805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44A2E-B135-4075-B0B9-A67551FF3D27}">
      <dsp:nvSpPr>
        <dsp:cNvPr id="0" name=""/>
        <dsp:cNvSpPr/>
      </dsp:nvSpPr>
      <dsp:spPr>
        <a:xfrm rot="5400000">
          <a:off x="-205996" y="209958"/>
          <a:ext cx="1373308" cy="96131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-5400000">
        <a:off x="1" y="484620"/>
        <a:ext cx="961315" cy="411993"/>
      </dsp:txXfrm>
    </dsp:sp>
    <dsp:sp modelId="{A48F63E7-1B81-49BA-932A-EE9365AA179E}">
      <dsp:nvSpPr>
        <dsp:cNvPr id="0" name=""/>
        <dsp:cNvSpPr/>
      </dsp:nvSpPr>
      <dsp:spPr>
        <a:xfrm rot="5400000">
          <a:off x="4149132" y="-3183854"/>
          <a:ext cx="892650" cy="7268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Did the observations identify any resource shortcomings that could inhibit the ability to execute an activity?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 rot="-5400000">
        <a:off x="961315" y="47539"/>
        <a:ext cx="7224708" cy="805498"/>
      </dsp:txXfrm>
    </dsp:sp>
    <dsp:sp modelId="{CB84E698-38B5-43E5-A02E-DDBC0EFECBA6}">
      <dsp:nvSpPr>
        <dsp:cNvPr id="0" name=""/>
        <dsp:cNvSpPr/>
      </dsp:nvSpPr>
      <dsp:spPr>
        <a:xfrm rot="5400000">
          <a:off x="-205996" y="1386242"/>
          <a:ext cx="1373308" cy="961315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-5400000">
        <a:off x="1" y="1660904"/>
        <a:ext cx="961315" cy="411993"/>
      </dsp:txXfrm>
    </dsp:sp>
    <dsp:sp modelId="{1DAEA164-0211-4AE4-8C35-D290322DAFB2}">
      <dsp:nvSpPr>
        <dsp:cNvPr id="0" name=""/>
        <dsp:cNvSpPr/>
      </dsp:nvSpPr>
      <dsp:spPr>
        <a:xfrm rot="5400000">
          <a:off x="4149132" y="-2007571"/>
          <a:ext cx="892650" cy="7268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Did personnel from multiple agencies or jurisdictions work together to perform tasks, activities or capabilities?  </a:t>
          </a:r>
        </a:p>
      </dsp:txBody>
      <dsp:txXfrm rot="-5400000">
        <a:off x="961315" y="1223822"/>
        <a:ext cx="7224708" cy="805498"/>
      </dsp:txXfrm>
    </dsp:sp>
    <dsp:sp modelId="{1E817B3C-2E21-42BB-ABA5-44F70B7BC311}">
      <dsp:nvSpPr>
        <dsp:cNvPr id="0" name=""/>
        <dsp:cNvSpPr/>
      </dsp:nvSpPr>
      <dsp:spPr>
        <a:xfrm rot="5400000">
          <a:off x="-205996" y="2562525"/>
          <a:ext cx="1373308" cy="961315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-5400000">
        <a:off x="1" y="2837187"/>
        <a:ext cx="961315" cy="411993"/>
      </dsp:txXfrm>
    </dsp:sp>
    <dsp:sp modelId="{D60EF9AE-550F-459D-8216-51EF662C26ED}">
      <dsp:nvSpPr>
        <dsp:cNvPr id="0" name=""/>
        <dsp:cNvSpPr/>
      </dsp:nvSpPr>
      <dsp:spPr>
        <a:xfrm rot="5400000">
          <a:off x="4149132" y="-831287"/>
          <a:ext cx="892650" cy="7268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If so, are there agreements or relationships in place to support the coordination required? </a:t>
          </a:r>
        </a:p>
      </dsp:txBody>
      <dsp:txXfrm rot="-5400000">
        <a:off x="961315" y="2400106"/>
        <a:ext cx="7224708" cy="805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3C8C6-550F-47A5-9E6E-F3123C29BC06}">
      <dsp:nvSpPr>
        <dsp:cNvPr id="0" name=""/>
        <dsp:cNvSpPr/>
      </dsp:nvSpPr>
      <dsp:spPr>
        <a:xfrm rot="5400000">
          <a:off x="-156546" y="160756"/>
          <a:ext cx="1043641" cy="73054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1" y="369485"/>
        <a:ext cx="730549" cy="313092"/>
      </dsp:txXfrm>
    </dsp:sp>
    <dsp:sp modelId="{F6CBACB0-7A51-4D4B-B142-B0B45F15F977}">
      <dsp:nvSpPr>
        <dsp:cNvPr id="0" name=""/>
        <dsp:cNvSpPr/>
      </dsp:nvSpPr>
      <dsp:spPr>
        <a:xfrm rot="5400000">
          <a:off x="4293291" y="-3558531"/>
          <a:ext cx="678367" cy="780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Is any cross-training needed to enhance task performances?</a:t>
          </a:r>
        </a:p>
      </dsp:txBody>
      <dsp:txXfrm rot="-5400000">
        <a:off x="730550" y="37325"/>
        <a:ext cx="7770735" cy="612137"/>
      </dsp:txXfrm>
    </dsp:sp>
    <dsp:sp modelId="{CB84E698-38B5-43E5-A02E-DDBC0EFECBA6}">
      <dsp:nvSpPr>
        <dsp:cNvPr id="0" name=""/>
        <dsp:cNvSpPr/>
      </dsp:nvSpPr>
      <dsp:spPr>
        <a:xfrm rot="5400000">
          <a:off x="-156546" y="1054669"/>
          <a:ext cx="1043641" cy="730549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1" y="1263398"/>
        <a:ext cx="730549" cy="313092"/>
      </dsp:txXfrm>
    </dsp:sp>
    <dsp:sp modelId="{1DAEA164-0211-4AE4-8C35-D290322DAFB2}">
      <dsp:nvSpPr>
        <dsp:cNvPr id="0" name=""/>
        <dsp:cNvSpPr/>
      </dsp:nvSpPr>
      <dsp:spPr>
        <a:xfrm rot="5400000">
          <a:off x="4293291" y="-2664619"/>
          <a:ext cx="678367" cy="780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What should be learned from this exercise? </a:t>
          </a:r>
        </a:p>
      </dsp:txBody>
      <dsp:txXfrm rot="-5400000">
        <a:off x="730550" y="931237"/>
        <a:ext cx="7770735" cy="612137"/>
      </dsp:txXfrm>
    </dsp:sp>
    <dsp:sp modelId="{1E817B3C-2E21-42BB-ABA5-44F70B7BC311}">
      <dsp:nvSpPr>
        <dsp:cNvPr id="0" name=""/>
        <dsp:cNvSpPr/>
      </dsp:nvSpPr>
      <dsp:spPr>
        <a:xfrm rot="5400000">
          <a:off x="-156546" y="1948581"/>
          <a:ext cx="1043641" cy="730549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1" y="2157310"/>
        <a:ext cx="730549" cy="313092"/>
      </dsp:txXfrm>
    </dsp:sp>
    <dsp:sp modelId="{D60EF9AE-550F-459D-8216-51EF662C26ED}">
      <dsp:nvSpPr>
        <dsp:cNvPr id="0" name=""/>
        <dsp:cNvSpPr/>
      </dsp:nvSpPr>
      <dsp:spPr>
        <a:xfrm rot="5400000">
          <a:off x="4293291" y="-1770706"/>
          <a:ext cx="678367" cy="780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What strengths were identified for each activity? </a:t>
          </a:r>
        </a:p>
      </dsp:txBody>
      <dsp:txXfrm rot="-5400000">
        <a:off x="730550" y="1825150"/>
        <a:ext cx="7770735" cy="612137"/>
      </dsp:txXfrm>
    </dsp:sp>
    <dsp:sp modelId="{547B8FA2-D288-482C-8989-E426E88A4F97}">
      <dsp:nvSpPr>
        <dsp:cNvPr id="0" name=""/>
        <dsp:cNvSpPr/>
      </dsp:nvSpPr>
      <dsp:spPr>
        <a:xfrm rot="5400000">
          <a:off x="-156546" y="2842494"/>
          <a:ext cx="1043641" cy="73054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1" y="3051223"/>
        <a:ext cx="730549" cy="313092"/>
      </dsp:txXfrm>
    </dsp:sp>
    <dsp:sp modelId="{08FD099A-32C5-4E06-85BF-DBD30DB756C3}">
      <dsp:nvSpPr>
        <dsp:cNvPr id="0" name=""/>
        <dsp:cNvSpPr/>
      </dsp:nvSpPr>
      <dsp:spPr>
        <a:xfrm rot="5400000">
          <a:off x="4293291" y="-876793"/>
          <a:ext cx="678367" cy="7803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"/>
            </a:rPr>
            <a:t>What areas for improvement are recommended for each activity? </a:t>
          </a:r>
        </a:p>
      </dsp:txBody>
      <dsp:txXfrm rot="-5400000">
        <a:off x="730550" y="2719063"/>
        <a:ext cx="7770735" cy="612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4F449-9DF6-4976-AB7B-11B4C1AFD3DD}">
      <dsp:nvSpPr>
        <dsp:cNvPr id="0" name=""/>
        <dsp:cNvSpPr/>
      </dsp:nvSpPr>
      <dsp:spPr>
        <a:xfrm>
          <a:off x="1130999" y="332263"/>
          <a:ext cx="3109722" cy="3109722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ookman Old Style" pitchFamily="18" charset="0"/>
            </a:rPr>
            <a:t>Exercise evaluator</a:t>
          </a:r>
        </a:p>
      </dsp:txBody>
      <dsp:txXfrm>
        <a:off x="2721399" y="907561"/>
        <a:ext cx="1147635" cy="925512"/>
      </dsp:txXfrm>
    </dsp:sp>
    <dsp:sp modelId="{0D25FDF0-36A0-450C-8C42-9439D0EBF226}">
      <dsp:nvSpPr>
        <dsp:cNvPr id="0" name=""/>
        <dsp:cNvSpPr/>
      </dsp:nvSpPr>
      <dsp:spPr>
        <a:xfrm>
          <a:off x="1107107" y="361690"/>
          <a:ext cx="3109722" cy="3109722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Bookman Old Style" pitchFamily="18" charset="0"/>
            </a:rPr>
            <a:t>Exercise observer</a:t>
          </a:r>
          <a:endParaRPr lang="en-US" sz="1600" kern="1200" dirty="0"/>
        </a:p>
      </dsp:txBody>
      <dsp:txXfrm>
        <a:off x="2717499" y="1972082"/>
        <a:ext cx="1147635" cy="925512"/>
      </dsp:txXfrm>
    </dsp:sp>
    <dsp:sp modelId="{12A1C559-E66E-4038-8FB7-2527FA0088F4}">
      <dsp:nvSpPr>
        <dsp:cNvPr id="0" name=""/>
        <dsp:cNvSpPr/>
      </dsp:nvSpPr>
      <dsp:spPr>
        <a:xfrm>
          <a:off x="1107107" y="361690"/>
          <a:ext cx="3109722" cy="3109722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Bookman Old Style" pitchFamily="18" charset="0"/>
            </a:rPr>
            <a:t>Exercise players</a:t>
          </a:r>
          <a:endParaRPr lang="en-US" sz="1600" b="1" kern="1200" dirty="0">
            <a:latin typeface="Bookman Old Style" pitchFamily="18" charset="0"/>
          </a:endParaRPr>
        </a:p>
      </dsp:txBody>
      <dsp:txXfrm>
        <a:off x="1458802" y="1972082"/>
        <a:ext cx="1147635" cy="925512"/>
      </dsp:txXfrm>
    </dsp:sp>
    <dsp:sp modelId="{C5BA5008-DB70-478A-AB3E-151C5FFE56B8}">
      <dsp:nvSpPr>
        <dsp:cNvPr id="0" name=""/>
        <dsp:cNvSpPr/>
      </dsp:nvSpPr>
      <dsp:spPr>
        <a:xfrm>
          <a:off x="1107107" y="361690"/>
          <a:ext cx="3109722" cy="3109722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Bookman Old Style" pitchFamily="18" charset="0"/>
            </a:rPr>
            <a:t>Exercise facilitator</a:t>
          </a:r>
          <a:endParaRPr lang="en-US" sz="1600" b="1" kern="1200" dirty="0">
            <a:latin typeface="Bookman Old Style" pitchFamily="18" charset="0"/>
          </a:endParaRPr>
        </a:p>
      </dsp:txBody>
      <dsp:txXfrm>
        <a:off x="1458802" y="935508"/>
        <a:ext cx="1147635" cy="92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80236-81FF-4F4C-8695-C2B51C33F76C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205EB-35BC-4155-A3FE-1E43A49AC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8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A693C6-29E3-48B6-9AFE-5EC6DC65F4CA}" type="slidenum">
              <a:rPr lang="en-US" sz="1200" smtClean="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932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E8C6-1B17-407D-8D45-E00EECFF3D3C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0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F6295-6C81-4615-B10D-3BB97B11F936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2D75-B8DB-4B46-B76A-F1DA6612094F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38421" y="4805002"/>
            <a:ext cx="226583" cy="2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" y="212272"/>
            <a:ext cx="1144021" cy="7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D118-0115-41BB-A216-DE4E6E4111ED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7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25B-5E68-40EC-BE24-FE147F252597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A7E77-B56C-44C9-B762-9A34F4BCD7A8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2A5B-9F16-4E96-BF1E-932FD4E4AEBD}" type="datetime1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1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6CD4-7412-4874-9803-C55D79DBBCC5}" type="datetime1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433D-053D-443A-8568-BFE78212ABB5}" type="datetime1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1215-72DE-4A54-8EE3-1D31FFDD19C3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0362-3292-4F6B-A80A-DA5D161D4CED}" type="datetime1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29AA1-0C77-4A0E-AEEC-446BB3777491}" type="datetime1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9525" y="-24003"/>
            <a:ext cx="9163050" cy="51915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25897" y="4828814"/>
            <a:ext cx="1740959" cy="19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algn="ctr"/>
            <a:r>
              <a:rPr lang="en-US" sz="9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350"/>
          </a:p>
        </p:txBody>
      </p:sp>
      <p:sp>
        <p:nvSpPr>
          <p:cNvPr id="96" name="Google Shape;96;p14"/>
          <p:cNvSpPr/>
          <p:nvPr/>
        </p:nvSpPr>
        <p:spPr>
          <a:xfrm>
            <a:off x="381000" y="5067300"/>
            <a:ext cx="1430752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068176" y="4805002"/>
            <a:ext cx="522875" cy="23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algn="ctr"/>
            <a:r>
              <a:rPr lang="en-US" sz="1125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350"/>
          </a:p>
        </p:txBody>
      </p:sp>
      <p:sp>
        <p:nvSpPr>
          <p:cNvPr id="98" name="Google Shape;98;p14"/>
          <p:cNvSpPr/>
          <p:nvPr/>
        </p:nvSpPr>
        <p:spPr>
          <a:xfrm>
            <a:off x="8077200" y="5067300"/>
            <a:ext cx="70485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-160488" y="-24003"/>
            <a:ext cx="9304487" cy="5153026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18510" y="1530946"/>
            <a:ext cx="7357102" cy="1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4197698"/>
            <a:ext cx="9144000" cy="9458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9344" tIns="29344" rIns="29344" bIns="29344" anchor="t" anchorCtr="0">
            <a:noAutofit/>
          </a:bodyPr>
          <a:lstStyle/>
          <a:p>
            <a:endParaRPr sz="6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57269" y="1654493"/>
            <a:ext cx="7005531" cy="67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44" tIns="29344" rIns="29344" bIns="29344" anchor="t" anchorCtr="0">
            <a:spAutoFit/>
          </a:bodyPr>
          <a:lstStyle/>
          <a:p>
            <a:pPr lvl="0" algn="ctr"/>
            <a:r>
              <a:rPr lang="en-US" sz="4000" b="1" spc="50" dirty="0">
                <a:ln w="11430">
                  <a:solidFill>
                    <a:srgbClr val="00B0F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PLANNING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" y="36972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3" y="36972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EB43E2-DF05-E2C5-D556-5E143549DB6A}"/>
              </a:ext>
            </a:extLst>
          </p:cNvPr>
          <p:cNvSpPr txBox="1"/>
          <p:nvPr/>
        </p:nvSpPr>
        <p:spPr>
          <a:xfrm>
            <a:off x="5429548" y="4178648"/>
            <a:ext cx="3818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Amit Kumar, AC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6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04950"/>
            <a:ext cx="5257800" cy="2114550"/>
          </a:xfrm>
          <a:noFill/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Open Sans"/>
              </a:rPr>
              <a:t>STEPS OF PLANNING AN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83513-110B-8090-9571-5A1B64BB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05362B9-2A5B-87D5-73D6-DE7B3D4C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3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352550"/>
            <a:ext cx="5867400" cy="27432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Open Sans"/>
              </a:rPr>
              <a:t>Synchronize your emergency plan with training.</a:t>
            </a:r>
          </a:p>
          <a:p>
            <a:r>
              <a:rPr lang="en-US" sz="2000" dirty="0">
                <a:latin typeface="Open Sans"/>
              </a:rPr>
              <a:t>Distribute the plan and ensure it . </a:t>
            </a:r>
          </a:p>
          <a:p>
            <a:r>
              <a:rPr lang="en-US" sz="2000" dirty="0">
                <a:latin typeface="Open Sans"/>
              </a:rPr>
              <a:t>Conduct training up to standard of proficiency.</a:t>
            </a:r>
          </a:p>
          <a:p>
            <a:r>
              <a:rPr lang="en-US" sz="2000" dirty="0">
                <a:latin typeface="Open Sans"/>
              </a:rPr>
              <a:t>Drills validate specific training of proficiency.</a:t>
            </a:r>
          </a:p>
          <a:p>
            <a:pPr algn="just"/>
            <a:r>
              <a:rPr lang="en-US" sz="2000" b="1" dirty="0">
                <a:latin typeface="Open Sans"/>
              </a:rPr>
              <a:t>Note :- If there is </a:t>
            </a:r>
            <a:r>
              <a:rPr lang="en-US" sz="2000" b="1" dirty="0">
                <a:solidFill>
                  <a:srgbClr val="C00000"/>
                </a:solidFill>
                <a:latin typeface="Open Sans"/>
              </a:rPr>
              <a:t>no existing plan</a:t>
            </a:r>
            <a:r>
              <a:rPr lang="en-US" sz="2000" b="1" dirty="0">
                <a:latin typeface="Open Sans"/>
              </a:rPr>
              <a:t>? You can effectively </a:t>
            </a:r>
            <a:r>
              <a:rPr lang="en-US" sz="2000" b="1" dirty="0">
                <a:solidFill>
                  <a:srgbClr val="C00000"/>
                </a:solidFill>
                <a:latin typeface="Open Sans"/>
              </a:rPr>
              <a:t>use seminars and workshops </a:t>
            </a:r>
            <a:r>
              <a:rPr lang="en-US" sz="2000" b="1" dirty="0">
                <a:latin typeface="Open Sans"/>
              </a:rPr>
              <a:t>to review it.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657350"/>
            <a:ext cx="3048000" cy="22860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Bookman Old Style" pitchFamily="18" charset="0"/>
              </a:rPr>
              <a:t>Step-1 Synchronize your 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6CBF9-7D49-E96A-0151-E67FF89DD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3988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B1CA269-240C-0153-EA99-6F97D416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50424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276350"/>
            <a:ext cx="3448050" cy="3505200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Step-2  Determine which topic to use in developing an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53728"/>
            <a:ext cx="5486400" cy="3527822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Open Sans"/>
              </a:rPr>
              <a:t>Roles and responsibilities of key staff members.</a:t>
            </a:r>
          </a:p>
          <a:p>
            <a:pPr algn="just"/>
            <a:r>
              <a:rPr lang="en-US" sz="2000" dirty="0">
                <a:latin typeface="Open Sans"/>
              </a:rPr>
              <a:t>Role of stakeholder as per IRS i.e. NDRF, SDRF etc.</a:t>
            </a:r>
          </a:p>
          <a:p>
            <a:pPr algn="just"/>
            <a:r>
              <a:rPr lang="en-US" sz="2000" dirty="0">
                <a:latin typeface="Open Sans"/>
              </a:rPr>
              <a:t>The physical layout of…..</a:t>
            </a:r>
          </a:p>
          <a:p>
            <a:pPr lvl="1" algn="just"/>
            <a:r>
              <a:rPr lang="en-US" sz="2000" dirty="0">
                <a:latin typeface="Open Sans"/>
              </a:rPr>
              <a:t>Facility. </a:t>
            </a:r>
          </a:p>
          <a:p>
            <a:pPr lvl="1" algn="just"/>
            <a:r>
              <a:rPr lang="en-US" sz="2000" dirty="0">
                <a:latin typeface="Open Sans"/>
              </a:rPr>
              <a:t>Location of the nearest stair exit. </a:t>
            </a:r>
          </a:p>
          <a:p>
            <a:pPr lvl="1" algn="just"/>
            <a:r>
              <a:rPr lang="en-US" sz="2000" dirty="0">
                <a:latin typeface="Open Sans"/>
              </a:rPr>
              <a:t>Alternate stair exits.</a:t>
            </a:r>
          </a:p>
          <a:p>
            <a:pPr lvl="1" algn="just"/>
            <a:r>
              <a:rPr lang="en-US" sz="2000" dirty="0">
                <a:latin typeface="Open Sans"/>
              </a:rPr>
              <a:t>Direct route to each exit in case of  building.</a:t>
            </a:r>
          </a:p>
          <a:p>
            <a:pPr algn="just"/>
            <a:endParaRPr lang="en-US" sz="2600" dirty="0"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CD46B-EEF3-D798-3F67-F47ED364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D1F6CD-A44C-CA1A-0B3A-509BD566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6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66950"/>
            <a:ext cx="2590800" cy="857250"/>
          </a:xfrm>
        </p:spPr>
        <p:txBody>
          <a:bodyPr anchor="t">
            <a:norm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Open Sans"/>
              </a:rPr>
              <a:t>Contd</a:t>
            </a:r>
            <a:r>
              <a:rPr lang="en-US" sz="3600" b="1" dirty="0">
                <a:solidFill>
                  <a:srgbClr val="C00000"/>
                </a:solidFill>
                <a:latin typeface="Open Sans"/>
              </a:rPr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87028"/>
            <a:ext cx="6248400" cy="242292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Open Sans"/>
              </a:rPr>
              <a:t>Emergency telephone numbers and call-down procedures.</a:t>
            </a:r>
          </a:p>
          <a:p>
            <a:r>
              <a:rPr lang="en-US" sz="2000" dirty="0">
                <a:latin typeface="Open Sans"/>
              </a:rPr>
              <a:t>How to control or minimize rumors &amp; prevent panic.</a:t>
            </a:r>
          </a:p>
          <a:p>
            <a:r>
              <a:rPr lang="en-US" sz="2000" dirty="0">
                <a:latin typeface="Open Sans"/>
              </a:rPr>
              <a:t>Evacuation priorities i.e. ambulatory, wheelchair, differently abled.</a:t>
            </a:r>
          </a:p>
          <a:p>
            <a:r>
              <a:rPr lang="en-US" sz="2000" dirty="0">
                <a:latin typeface="Open Sans"/>
              </a:rPr>
              <a:t>Procedures for protection of residents during evacuation.</a:t>
            </a:r>
          </a:p>
          <a:p>
            <a:r>
              <a:rPr lang="en-US" sz="2000" dirty="0">
                <a:latin typeface="Open Sans"/>
              </a:rPr>
              <a:t>Response procedure to a missing resident.</a:t>
            </a:r>
          </a:p>
          <a:p>
            <a:r>
              <a:rPr lang="en-US" sz="2000" dirty="0">
                <a:latin typeface="Open Sans"/>
              </a:rPr>
              <a:t>Power outage &amp; generator is inoperabl</a:t>
            </a:r>
            <a:r>
              <a:rPr lang="en-US" sz="2200" dirty="0">
                <a:latin typeface="Bookman Old Style" pitchFamily="18" charset="0"/>
              </a:rPr>
              <a:t>e.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0E046-73D4-30E5-2990-172E796F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B299BA-F30A-6217-45DD-C6A3DEF63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7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047750"/>
            <a:ext cx="5867400" cy="33528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Open Sans"/>
              </a:rPr>
              <a:t>Responding to staff injuries during this event.</a:t>
            </a:r>
          </a:p>
          <a:p>
            <a:r>
              <a:rPr lang="en-US" sz="2000" dirty="0">
                <a:latin typeface="Open Sans"/>
              </a:rPr>
              <a:t>Localized fire response system.</a:t>
            </a:r>
          </a:p>
          <a:p>
            <a:r>
              <a:rPr lang="en-US" sz="2000" dirty="0">
                <a:latin typeface="Open Sans"/>
              </a:rPr>
              <a:t>Procedures for utility and water shut-offs.</a:t>
            </a:r>
          </a:p>
          <a:p>
            <a:r>
              <a:rPr lang="en-US" sz="2000" dirty="0">
                <a:latin typeface="Open Sans"/>
              </a:rPr>
              <a:t>Sudden water loss or water contamination.</a:t>
            </a:r>
          </a:p>
          <a:p>
            <a:r>
              <a:rPr lang="en-US" sz="2000" dirty="0">
                <a:latin typeface="Open Sans"/>
              </a:rPr>
              <a:t>Sudden flooding.</a:t>
            </a:r>
          </a:p>
          <a:p>
            <a:r>
              <a:rPr lang="en-US" sz="2000" dirty="0">
                <a:latin typeface="Open Sans"/>
              </a:rPr>
              <a:t>Significant structural damage.</a:t>
            </a:r>
          </a:p>
          <a:p>
            <a:r>
              <a:rPr lang="en-US" sz="2000" dirty="0">
                <a:latin typeface="Open Sans"/>
              </a:rPr>
              <a:t>Plan for violent resident, family member local etc.</a:t>
            </a:r>
            <a:r>
              <a:rPr lang="en-US" sz="2400" dirty="0">
                <a:latin typeface="Bookman Old Style" pitchFamily="18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114550"/>
            <a:ext cx="2514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C00000"/>
                </a:solidFill>
                <a:latin typeface="Open Sans"/>
              </a:rPr>
              <a:t>Contd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…</a:t>
            </a:r>
            <a:r>
              <a:rPr lang="en-US" sz="3600" b="1" dirty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4ACBA-0AFD-A551-4817-620279D8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4" y="75978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7099500-6246-CD27-7ECC-A2EAC333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28750"/>
            <a:ext cx="3200400" cy="2743200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Step 3.  Determine the Types of Exerc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ise</a:t>
            </a:r>
          </a:p>
        </p:txBody>
      </p:sp>
      <p:pic>
        <p:nvPicPr>
          <p:cNvPr id="1027" name="Picture 3" descr="C:\Users\PANKAJ KUMAR\Desktop\slide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4333"/>
          <a:stretch/>
        </p:blipFill>
        <p:spPr bwMode="auto">
          <a:xfrm>
            <a:off x="4038600" y="1200150"/>
            <a:ext cx="4953000" cy="35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D634FA-13DA-CC9E-D26A-1CC24545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F6F1A09-7753-D4A6-9EF7-7D908275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 Pankaj kumar\Desktop\download 2\TheTenStepModel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8323474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BE1311-5C59-974D-08CA-54FD25EC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60B791-4E3E-8973-7177-BFE2B11E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0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2667000" cy="3124200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Step 4.  Determine exercise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71550"/>
            <a:ext cx="6019800" cy="4038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Discussion based exercise executed at low cost.</a:t>
            </a:r>
          </a:p>
          <a:p>
            <a:r>
              <a:rPr lang="en-US" sz="2400" dirty="0">
                <a:latin typeface="Open Sans"/>
              </a:rPr>
              <a:t>TTX have multiple objectives and scenarios.</a:t>
            </a:r>
          </a:p>
          <a:p>
            <a:r>
              <a:rPr lang="en-US" sz="2400" dirty="0">
                <a:latin typeface="Open Sans"/>
              </a:rPr>
              <a:t>Functional exercises may require professional support. </a:t>
            </a:r>
          </a:p>
          <a:p>
            <a:r>
              <a:rPr lang="en-US" sz="2400" dirty="0">
                <a:latin typeface="Open Sans"/>
              </a:rPr>
              <a:t>In house exercise required less professional support. </a:t>
            </a:r>
          </a:p>
          <a:p>
            <a:r>
              <a:rPr lang="en-US" sz="2400" dirty="0">
                <a:latin typeface="Open Sans"/>
              </a:rPr>
              <a:t>Existing tool is useful to avoid major expens</a:t>
            </a:r>
            <a:r>
              <a:rPr lang="en-US" sz="2400" dirty="0">
                <a:latin typeface="Bookman Old Style" pitchFamily="18" charset="0"/>
              </a:rPr>
              <a:t>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86256-9415-DF4C-2096-A5D0B7A3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AB22DB-E965-3BF9-F716-46C7AD403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2743200" cy="297180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man Old Style" pitchFamily="18" charset="0"/>
              </a:rPr>
              <a:t>Step 5. Set the exercise date.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352550"/>
            <a:ext cx="5715000" cy="276582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Identify &amp; organize the planning team.</a:t>
            </a:r>
          </a:p>
          <a:p>
            <a:r>
              <a:rPr lang="en-US" sz="2400" dirty="0">
                <a:latin typeface="Open Sans"/>
              </a:rPr>
              <a:t>Reserve a meeting space for the planning team.</a:t>
            </a:r>
          </a:p>
          <a:p>
            <a:r>
              <a:rPr lang="en-US" sz="2400" dirty="0">
                <a:latin typeface="Open Sans"/>
              </a:rPr>
              <a:t>Schedule planning meetings.</a:t>
            </a:r>
          </a:p>
          <a:p>
            <a:r>
              <a:rPr lang="en-US" sz="2400" dirty="0">
                <a:latin typeface="Open Sans"/>
              </a:rPr>
              <a:t>Identify the type, scope, objectives, and purpose of the exercise.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A7A7-25E0-C8D4-5FA7-61B243BFB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854A7F3-E827-AF29-D23E-C30C83D1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1200150"/>
            <a:ext cx="5867400" cy="2819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Responsibility assignment by planning team members. </a:t>
            </a:r>
          </a:p>
          <a:p>
            <a:r>
              <a:rPr lang="en-US" sz="2400" dirty="0">
                <a:latin typeface="Open Sans"/>
              </a:rPr>
              <a:t>Create supporting handouts as needed.</a:t>
            </a:r>
          </a:p>
          <a:p>
            <a:r>
              <a:rPr lang="en-US" sz="2400" dirty="0">
                <a:latin typeface="Open Sans"/>
              </a:rPr>
              <a:t>Take care of administrative tasks.</a:t>
            </a:r>
          </a:p>
          <a:p>
            <a:r>
              <a:rPr lang="en-US" sz="2400" dirty="0">
                <a:latin typeface="Open Sans"/>
              </a:rPr>
              <a:t>Notify players (exercise participants).</a:t>
            </a:r>
          </a:p>
          <a:p>
            <a:r>
              <a:rPr lang="en-US" sz="2400" dirty="0">
                <a:latin typeface="Open Sans"/>
              </a:rPr>
              <a:t>Invite observers or external partners.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2114550"/>
            <a:ext cx="3048000" cy="704850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  <a:latin typeface="Open Sans"/>
              </a:rPr>
              <a:t>Contd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44F5D-0A83-47C3-671B-F326393A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D32243A-5843-EA6D-29FE-4ED9063C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876CB-C71F-E2BF-7397-A20570AFA377}"/>
              </a:ext>
            </a:extLst>
          </p:cNvPr>
          <p:cNvSpPr txBox="1"/>
          <p:nvPr/>
        </p:nvSpPr>
        <p:spPr>
          <a:xfrm>
            <a:off x="13354" y="2266949"/>
            <a:ext cx="349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OBJECTIVE</a:t>
            </a:r>
            <a:r>
              <a:rPr lang="en-US" sz="3600" b="1" dirty="0"/>
              <a:t> </a:t>
            </a:r>
            <a:endParaRPr lang="en-IN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CADEE-61BC-4C84-B995-3054D009B8A1}"/>
              </a:ext>
            </a:extLst>
          </p:cNvPr>
          <p:cNvSpPr txBox="1"/>
          <p:nvPr/>
        </p:nvSpPr>
        <p:spPr>
          <a:xfrm>
            <a:off x="3625392" y="859081"/>
            <a:ext cx="525780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Upon completion of this lesson you will be able to:-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of Scenario.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Briefing before, after and during of exercise,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 and responsibilities of stakeholders in disaster management set up in district.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of table top exercise on designed exercise. </a:t>
            </a: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F192D8-C604-8C1A-1A93-D4EF5F341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D427BCA-01EC-C8D0-D7E4-F83A1B36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88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2" y="1276350"/>
            <a:ext cx="3200400" cy="3200400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Step 6.  Assemble the exercise planning team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123950"/>
            <a:ext cx="5486400" cy="3886200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Open Sans"/>
              </a:rPr>
              <a:t>A planning team leader directs and coordinates </a:t>
            </a:r>
          </a:p>
          <a:p>
            <a:pPr lvl="2" algn="just"/>
            <a:r>
              <a:rPr lang="en-US" sz="2400" dirty="0">
                <a:latin typeface="Open Sans"/>
              </a:rPr>
              <a:t>All exercise planning activities.</a:t>
            </a:r>
          </a:p>
          <a:p>
            <a:pPr lvl="2" algn="just"/>
            <a:r>
              <a:rPr lang="en-US" sz="2400" dirty="0">
                <a:latin typeface="Open Sans"/>
              </a:rPr>
              <a:t>Responsibilities. </a:t>
            </a:r>
          </a:p>
          <a:p>
            <a:pPr lvl="2" algn="just"/>
            <a:r>
              <a:rPr lang="en-US" sz="2400" dirty="0">
                <a:latin typeface="Open Sans"/>
              </a:rPr>
              <a:t>Provides guidance. </a:t>
            </a:r>
          </a:p>
          <a:p>
            <a:pPr lvl="2" algn="just"/>
            <a:r>
              <a:rPr lang="en-US" sz="2400" dirty="0">
                <a:latin typeface="Open Sans"/>
              </a:rPr>
              <a:t>Establishes timelines. </a:t>
            </a:r>
          </a:p>
          <a:p>
            <a:pPr lvl="2" algn="just"/>
            <a:r>
              <a:rPr lang="en-US" sz="2400" dirty="0">
                <a:latin typeface="Open Sans"/>
              </a:rPr>
              <a:t>Monitors the development process.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06387-D148-AA3A-BDA3-88D25CC9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C2B6FD7-D536-A8E0-BC9A-D0C96DE3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00150"/>
            <a:ext cx="6477000" cy="35813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>
                <a:latin typeface="Open Sans"/>
              </a:rPr>
              <a:t>A SME provides ….</a:t>
            </a:r>
          </a:p>
          <a:p>
            <a:pPr lvl="1" algn="just"/>
            <a:r>
              <a:rPr lang="en-US" sz="2400" dirty="0">
                <a:latin typeface="Open Sans"/>
              </a:rPr>
              <a:t>Technical or functional expertise to develop the scenario.</a:t>
            </a:r>
          </a:p>
          <a:p>
            <a:pPr lvl="1" algn="just"/>
            <a:r>
              <a:rPr lang="en-US" sz="2400" dirty="0">
                <a:latin typeface="Open Sans"/>
              </a:rPr>
              <a:t>Serve as evaluators during the conduct of the exercise.</a:t>
            </a:r>
          </a:p>
          <a:p>
            <a:pPr algn="just"/>
            <a:r>
              <a:rPr lang="en-US" sz="2400" dirty="0">
                <a:latin typeface="Open Sans"/>
              </a:rPr>
              <a:t>Responsible for compiling &amp; developing of documentation. </a:t>
            </a:r>
          </a:p>
          <a:p>
            <a:pPr algn="just"/>
            <a:r>
              <a:rPr lang="en-US" sz="2400" dirty="0">
                <a:latin typeface="Open Sans"/>
              </a:rPr>
              <a:t> Planning team member will serve ……</a:t>
            </a:r>
          </a:p>
          <a:p>
            <a:pPr lvl="1" algn="just"/>
            <a:r>
              <a:rPr lang="en-US" sz="2400" dirty="0">
                <a:latin typeface="Open Sans"/>
              </a:rPr>
              <a:t>A logistical function.</a:t>
            </a:r>
          </a:p>
          <a:p>
            <a:pPr lvl="1" algn="just"/>
            <a:r>
              <a:rPr lang="en-US" sz="2400" dirty="0">
                <a:latin typeface="Open Sans"/>
              </a:rPr>
              <a:t>Providing or arranging for the supplies, materials, facilities &amp; services. </a:t>
            </a: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038350"/>
            <a:ext cx="2286000" cy="85725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  <a:latin typeface="Open Sans"/>
              </a:rPr>
              <a:t>Contd</a:t>
            </a:r>
            <a:r>
              <a:rPr lang="en-US" sz="4000" dirty="0">
                <a:solidFill>
                  <a:srgbClr val="C00000"/>
                </a:solidFill>
                <a:latin typeface="Open Sans"/>
              </a:rPr>
              <a:t>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1870C-E423-225D-A54E-C775169D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C8DB58E-C6C3-D7A4-563A-684D53D5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9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stCxn id="23" idx="0"/>
          </p:cNvCxnSpPr>
          <p:nvPr/>
        </p:nvCxnSpPr>
        <p:spPr>
          <a:xfrm>
            <a:off x="3314201" y="472726"/>
            <a:ext cx="49990" cy="420660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148696" y="1338560"/>
            <a:ext cx="381000" cy="28575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09600" dist="1104900" dir="564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591613" y="1206539"/>
            <a:ext cx="4456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Bookman Old Style" pitchFamily="18" charset="0"/>
              </a:rPr>
              <a:t>Actors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581400" y="1957685"/>
            <a:ext cx="445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Bookman Old Style" pitchFamily="18" charset="0"/>
              </a:rPr>
              <a:t>Players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657599" y="4217670"/>
            <a:ext cx="453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Bookman Old Style" pitchFamily="18" charset="0"/>
              </a:rPr>
              <a:t>Facilitators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581400" y="2719685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Bookman Old Style" pitchFamily="18" charset="0"/>
              </a:rPr>
              <a:t>Observers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657599" y="3486150"/>
            <a:ext cx="317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Bookman Old Style" pitchFamily="18" charset="0"/>
              </a:rPr>
              <a:t>Evaluators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3142861" y="2047140"/>
            <a:ext cx="342679" cy="2857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3160557" y="2807642"/>
            <a:ext cx="381000" cy="2857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3150881" y="3574107"/>
            <a:ext cx="381000" cy="2857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3171162" y="4287009"/>
            <a:ext cx="381000" cy="2857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76699" y="971550"/>
            <a:ext cx="3200400" cy="3476952"/>
          </a:xfrm>
          <a:noFill/>
          <a:ln w="3810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en Sans"/>
              </a:rPr>
              <a:t>Step 7.  Identify the Exercise Staffing Roles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.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9696" y="342977"/>
            <a:ext cx="287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Bookman Old Style" pitchFamily="18" charset="0"/>
              </a:rPr>
              <a:t>Safety officer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3123701" y="472726"/>
            <a:ext cx="381000" cy="2857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3F661-DB66-074E-B12F-81B79FA5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4" y="75978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2CB6BD7-797C-D38F-B62A-6527E0A62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9080"/>
            <a:ext cx="9144000" cy="41726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Step 8.  Identify Exercise Partners</a:t>
            </a:r>
            <a:r>
              <a:rPr lang="en-US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man Old Style" pitchFamily="18" charset="0"/>
              </a:rPr>
              <a:t>.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7200" y="1504950"/>
            <a:ext cx="2362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Open Sans"/>
              </a:rPr>
              <a:t>Law Enforcement Representatives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200" y="2800350"/>
            <a:ext cx="23622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Open Sans"/>
              </a:rPr>
              <a:t>Emergency Medical Services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7200" y="3943350"/>
            <a:ext cx="2362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Open Sans"/>
              </a:rPr>
              <a:t>Fire and Rescue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81400" y="3943350"/>
            <a:ext cx="2362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Open Sans"/>
              </a:rPr>
              <a:t>Volunteers and FBO’s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0708" y="2779835"/>
            <a:ext cx="23622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/>
              </a:rPr>
              <a:t>Transportation Provider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81400" y="1496158"/>
            <a:ext cx="236220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/>
              </a:rPr>
              <a:t>Hospital &amp; Schools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629400" y="3943350"/>
            <a:ext cx="2362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Open Sans"/>
              </a:rPr>
              <a:t>Sister Facilities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29400" y="2800350"/>
            <a:ext cx="2362200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pen Sans"/>
              </a:rPr>
              <a:t>Utility Managers</a:t>
            </a:r>
            <a:endParaRPr lang="en-US" dirty="0">
              <a:latin typeface="Open San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29400" y="1503485"/>
            <a:ext cx="23622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Open Sans"/>
              </a:rPr>
              <a:t>Facility Supplier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B2529-00EF-5A22-0582-DE60910B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8BDF82D-076B-0154-52A0-58EC2D85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0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09750"/>
            <a:ext cx="3276600" cy="18288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Open Sans"/>
              </a:rPr>
              <a:t>Collect Performance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276350"/>
            <a:ext cx="5334000" cy="32766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Open Sans"/>
              </a:rPr>
              <a:t>Hot wash</a:t>
            </a:r>
            <a:r>
              <a:rPr lang="en-US" sz="2400" dirty="0">
                <a:latin typeface="Open Sans"/>
              </a:rPr>
              <a:t>: Hot washes may also be held with discussion-based exercises at the discretion of the exercise planning team leader.</a:t>
            </a:r>
          </a:p>
          <a:p>
            <a:pPr algn="just"/>
            <a:r>
              <a:rPr lang="en-US" sz="2400" b="1" dirty="0">
                <a:latin typeface="Open Sans"/>
              </a:rPr>
              <a:t>Debrief</a:t>
            </a:r>
            <a:r>
              <a:rPr lang="en-US" sz="2400" dirty="0">
                <a:latin typeface="Open Sans"/>
              </a:rPr>
              <a:t>: debriefs may be held following the hot wash or within a few days, following the exercise.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4BC33-E4D8-F625-48C6-B02943EA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14CAF93-BDE5-D295-FB12-4771E8EF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6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047750"/>
            <a:ext cx="5909155" cy="3810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Did this exercise increase your awareness of event preparedness needs? How?</a:t>
            </a:r>
          </a:p>
          <a:p>
            <a:r>
              <a:rPr lang="en-US" sz="2400" dirty="0">
                <a:latin typeface="Open Sans"/>
              </a:rPr>
              <a:t>What can be done to improve police/security at events?</a:t>
            </a:r>
          </a:p>
          <a:p>
            <a:r>
              <a:rPr lang="en-US" sz="2400" dirty="0">
                <a:latin typeface="Open Sans"/>
              </a:rPr>
              <a:t>What groups are required to work together?</a:t>
            </a:r>
          </a:p>
          <a:p>
            <a:r>
              <a:rPr lang="en-US" sz="2400" dirty="0">
                <a:latin typeface="Open Sans"/>
              </a:rPr>
              <a:t>Who responds to the media and why?</a:t>
            </a:r>
          </a:p>
          <a:p>
            <a:r>
              <a:rPr lang="en-US" sz="2400" dirty="0">
                <a:latin typeface="Open Sans"/>
              </a:rPr>
              <a:t>Did this meet the criteria   an emergency, disaster of crises?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7150" y="1885950"/>
            <a:ext cx="291465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ln w="11430"/>
                <a:solidFill>
                  <a:schemeClr val="tx1"/>
                </a:solidFill>
                <a:latin typeface="Open Sans"/>
              </a:rPr>
              <a:t>HOTWASH</a:t>
            </a:r>
            <a:endParaRPr lang="en-US" sz="4000" dirty="0">
              <a:ln w="1905"/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EA5F5-C2B5-FFDD-5D43-DE19D51F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B00CE25-7960-FEF1-85EC-907EC844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047750"/>
            <a:ext cx="5909155" cy="3810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What have you learned during this tabletop exercise?</a:t>
            </a:r>
          </a:p>
          <a:p>
            <a:r>
              <a:rPr lang="en-US" sz="2400" dirty="0">
                <a:latin typeface="Open Sans"/>
              </a:rPr>
              <a:t>What are the emergency management preparedness strengths?</a:t>
            </a:r>
          </a:p>
          <a:p>
            <a:r>
              <a:rPr lang="en-US" sz="2400" dirty="0">
                <a:latin typeface="Open Sans"/>
              </a:rPr>
              <a:t>What are the weakness/gaps in the emergency management plans?</a:t>
            </a:r>
          </a:p>
          <a:p>
            <a:r>
              <a:rPr lang="en-US" sz="2400" dirty="0">
                <a:latin typeface="Open Sans"/>
              </a:rPr>
              <a:t>List and prioritize five short and long-term actions for follow-up</a:t>
            </a:r>
            <a:r>
              <a:rPr lang="en-US" sz="2400" dirty="0">
                <a:latin typeface="Bookman Old Style" pitchFamily="18" charset="0"/>
              </a:rPr>
              <a:t>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7150" y="1885950"/>
            <a:ext cx="2914650" cy="914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ln w="11430"/>
                <a:solidFill>
                  <a:schemeClr val="tx1"/>
                </a:solidFill>
                <a:latin typeface="Open Sans"/>
              </a:rPr>
              <a:t>HOTWASH</a:t>
            </a:r>
            <a:endParaRPr lang="en-US" sz="4000" dirty="0">
              <a:ln w="1905"/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EA5F5-C2B5-FFDD-5D43-DE19D51F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B00CE25-7960-FEF1-85EC-907EC844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882882"/>
              </p:ext>
            </p:extLst>
          </p:nvPr>
        </p:nvGraphicFramePr>
        <p:xfrm>
          <a:off x="457200" y="1200150"/>
          <a:ext cx="8534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285750"/>
            <a:ext cx="6248400" cy="685800"/>
          </a:xfr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Open Sans"/>
              </a:rPr>
              <a:t>Evaluators should consider the following questions </a:t>
            </a:r>
            <a:r>
              <a:rPr lang="en-US" sz="2000" dirty="0">
                <a:solidFill>
                  <a:schemeClr val="tx1"/>
                </a:solidFill>
                <a:latin typeface="Open Sans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Open Sans"/>
              </a:rPr>
              <a:t>When summaries  the Exercise</a:t>
            </a:r>
            <a:r>
              <a:rPr lang="en-US" sz="2000" b="1" dirty="0">
                <a:solidFill>
                  <a:schemeClr val="tx1"/>
                </a:solidFill>
                <a:latin typeface="Bookman Old Style" pitchFamily="18" charset="0"/>
              </a:rPr>
              <a:t>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A517F9-469A-5433-28C1-C1AF34A1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2CA75-E3DE-316C-D521-92798F18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0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51558"/>
              </p:ext>
            </p:extLst>
          </p:nvPr>
        </p:nvGraphicFramePr>
        <p:xfrm>
          <a:off x="457200" y="120015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97155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4000" b="1" dirty="0" err="1">
                <a:solidFill>
                  <a:srgbClr val="C00000"/>
                </a:solidFill>
                <a:latin typeface="Open Sans"/>
              </a:rPr>
              <a:t>Contd</a:t>
            </a:r>
            <a:r>
              <a:rPr lang="en-US" sz="4000" b="1" dirty="0">
                <a:solidFill>
                  <a:srgbClr val="C00000"/>
                </a:solidFill>
                <a:latin typeface="Open Sans"/>
              </a:rPr>
              <a:t>…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8D084-F105-12DE-13EA-B2FDAB50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034B13-91EC-C991-1863-E74DBACC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831910"/>
              </p:ext>
            </p:extLst>
          </p:nvPr>
        </p:nvGraphicFramePr>
        <p:xfrm>
          <a:off x="457200" y="1047750"/>
          <a:ext cx="8534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4876800" cy="81915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  <a:latin typeface="Open Sans"/>
              </a:rPr>
              <a:t>Contd</a:t>
            </a:r>
            <a:r>
              <a:rPr lang="en-US" sz="2800" b="1" dirty="0">
                <a:solidFill>
                  <a:srgbClr val="C00000"/>
                </a:solidFill>
                <a:latin typeface="Open Sans"/>
              </a:rPr>
              <a:t>…</a:t>
            </a:r>
            <a:r>
              <a:rPr lang="en-US" sz="28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7CDC7-85A2-E199-1540-90D7EE72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4C3318-B9ED-A1A1-19C8-651924A4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3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590800" y="2019300"/>
            <a:ext cx="3657600" cy="1143000"/>
          </a:xfrm>
          <a:prstGeom prst="plaque">
            <a:avLst>
              <a:gd name="adj" fmla="val 16667"/>
            </a:avLst>
          </a:prstGeom>
          <a:solidFill>
            <a:schemeClr val="tx1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FFC000"/>
                </a:solidFill>
                <a:latin typeface="Open Sans"/>
                <a:cs typeface="Arial" charset="0"/>
              </a:rPr>
              <a:t>DISASTER SPECTRUM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914400" y="465224"/>
            <a:ext cx="1981200" cy="16002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 dirty="0">
              <a:cs typeface="Arial" charset="0"/>
            </a:endParaRPr>
          </a:p>
          <a:p>
            <a:pPr algn="ctr" eaLnBrk="1" hangingPunct="1"/>
            <a:r>
              <a:rPr lang="en-US" sz="1400" dirty="0">
                <a:cs typeface="Arial" charset="0"/>
              </a:rPr>
              <a:t>Accidents</a:t>
            </a:r>
            <a:endParaRPr lang="en-US" sz="1600" dirty="0">
              <a:latin typeface="Times New Roman" pitchFamily="18" charset="0"/>
              <a:cs typeface="Arial" charset="0"/>
            </a:endParaRPr>
          </a:p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Road/ Rail/ </a:t>
            </a:r>
          </a:p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Air </a:t>
            </a:r>
          </a:p>
          <a:p>
            <a:pPr algn="ctr" eaLnBrk="1" hangingPunct="1"/>
            <a:endParaRPr 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81000" y="3409950"/>
            <a:ext cx="1828800" cy="142875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Sabotage</a:t>
            </a:r>
          </a:p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Terrorist</a:t>
            </a:r>
          </a:p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Attack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276600" y="209550"/>
            <a:ext cx="2514600" cy="142875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dirty="0">
                <a:latin typeface="Times New Roman" pitchFamily="18" charset="0"/>
                <a:cs typeface="Arial" charset="0"/>
              </a:rPr>
              <a:t> Earth Quake 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43600" y="3562350"/>
            <a:ext cx="2514600" cy="1371600"/>
          </a:xfrm>
          <a:prstGeom prst="irregularSeal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Epidemics/</a:t>
            </a:r>
          </a:p>
          <a:p>
            <a:pPr algn="ctr" eaLnBrk="1" hangingPunct="1"/>
            <a:r>
              <a:rPr lang="en-US" dirty="0" err="1">
                <a:latin typeface="Times New Roman" pitchFamily="18" charset="0"/>
                <a:cs typeface="Arial" charset="0"/>
              </a:rPr>
              <a:t>pandamic</a:t>
            </a:r>
            <a:endParaRPr lang="en-US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81000" y="1962150"/>
            <a:ext cx="1828800" cy="131445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Building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Collapse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048000" y="3467100"/>
            <a:ext cx="2209800" cy="154305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Flood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Tsunami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Cyclone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30796" y="465224"/>
            <a:ext cx="2133600" cy="131445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Fire &amp; 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  <a:cs typeface="Arial" charset="0"/>
              </a:rPr>
              <a:t>Explosion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781800" y="1809750"/>
            <a:ext cx="2133600" cy="131445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Industrial/ </a:t>
            </a:r>
          </a:p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Chemical</a:t>
            </a:r>
          </a:p>
          <a:p>
            <a:pPr algn="ctr" eaLnBrk="1" hangingPunct="1"/>
            <a:r>
              <a:rPr lang="en-US" sz="1600" dirty="0">
                <a:latin typeface="Times New Roman" pitchFamily="18" charset="0"/>
                <a:cs typeface="Arial" charset="0"/>
              </a:rPr>
              <a:t>Nuclear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229C8-0F03-615B-6F27-2030EBB8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1"/>
            <a:ext cx="857250" cy="53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BED2C-BA73-B1D8-428B-97AE544E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0043" y="33337"/>
            <a:ext cx="96951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0916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47750"/>
            <a:ext cx="5257800" cy="3581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AAR are used to provide feedback. </a:t>
            </a:r>
          </a:p>
          <a:p>
            <a:r>
              <a:rPr lang="en-US" sz="2400" dirty="0">
                <a:latin typeface="Open Sans"/>
              </a:rPr>
              <a:t>AAR summarizes exercise events &amp; analyzes performance of the topic’s objective tasks. </a:t>
            </a:r>
          </a:p>
          <a:p>
            <a:r>
              <a:rPr lang="en-US" sz="2400" dirty="0">
                <a:latin typeface="Open Sans"/>
              </a:rPr>
              <a:t>AAR includes an improvement plan outlining corrective actions needed, along with timelines for their implementation and assignment to responsible parties.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8859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Improve the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CCAB1-4C18-4C39-2B10-DAC77EA4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4F5600D-8053-01E2-782B-DC5887EC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8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123950"/>
            <a:ext cx="5105400" cy="3124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100" dirty="0">
                <a:latin typeface="Open Sans"/>
              </a:rPr>
              <a:t>Once the recommendations, corrective actions, responsibilities, due dates are clearly identified &amp; agreed upon in the improvement plan. </a:t>
            </a:r>
          </a:p>
          <a:p>
            <a:pPr algn="just"/>
            <a:r>
              <a:rPr lang="en-US" sz="3100" dirty="0">
                <a:latin typeface="Open Sans"/>
              </a:rPr>
              <a:t>Maintaining the discipline to keep the improvement plan activities on track is the most difficult part of the process.</a:t>
            </a:r>
          </a:p>
          <a:p>
            <a:pPr algn="just"/>
            <a:r>
              <a:rPr lang="en-US" sz="3100" dirty="0">
                <a:latin typeface="Open Sans"/>
              </a:rPr>
              <a:t>Failure to follow improvement plan corrective  actions to completion often results in repeated lessons learned, and lack of preparedness improvement.</a:t>
            </a:r>
            <a:r>
              <a:rPr lang="en-US" sz="3100" dirty="0">
                <a:latin typeface="Bookman Old Style" pitchFamily="18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704260"/>
            <a:ext cx="24384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Track the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FD7B4-AA30-987A-A556-EACB4843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90BD88-70B0-8CD1-551E-45AE568A8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47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6350"/>
            <a:ext cx="8001000" cy="2514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Open Sans"/>
              </a:rPr>
              <a:t>This section will provide more detailed guidance for NDRF on two specific types of exercise:-</a:t>
            </a:r>
          </a:p>
          <a:p>
            <a:pPr marL="0" indent="0">
              <a:buNone/>
            </a:pPr>
            <a:endParaRPr lang="en-US" sz="2400" dirty="0">
              <a:latin typeface="Open Sans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b="1" dirty="0">
                <a:latin typeface="Open Sans"/>
              </a:rPr>
              <a:t>Operation-based drills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>
                <a:latin typeface="Open Sans"/>
              </a:rPr>
              <a:t>Discussion-based Tabletops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54312-52CC-6E96-EE88-F1AED4A2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6C0FF45-3F0C-DD27-4EAE-9382A0ABB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6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428750"/>
            <a:ext cx="2895600" cy="2819400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Steps of Conduct &amp; Design a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897111"/>
            <a:ext cx="5867400" cy="344986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Plan the drill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Call the drill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State the drill scenario &amp;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Conduct the drill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Conclude the drill, document of participants &amp; activities.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Evaluate the drill and identify action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After the drill- 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83079-1A63-06A7-CB7D-6043CA0B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669A0D4-9F2E-F5E2-35C5-A99CCFE4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14550"/>
            <a:ext cx="3200400" cy="10632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Conducting a Table Top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28750"/>
            <a:ext cx="53340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Open Sans"/>
              </a:rPr>
              <a:t>Determine if participants can realistically “Talk through” their critical functions </a:t>
            </a:r>
            <a:r>
              <a:rPr lang="en-US" sz="2600" dirty="0">
                <a:latin typeface="Open Sans"/>
              </a:rPr>
              <a:t>during</a:t>
            </a:r>
            <a:r>
              <a:rPr lang="en-US" sz="2400" dirty="0">
                <a:latin typeface="Open Sans"/>
              </a:rPr>
              <a:t> an emergency.</a:t>
            </a:r>
          </a:p>
          <a:p>
            <a:r>
              <a:rPr lang="en-US" sz="2400" dirty="0">
                <a:latin typeface="Open Sans"/>
              </a:rPr>
              <a:t>Help participants become more aware of possible weaknesses and gaps in the plan.</a:t>
            </a:r>
          </a:p>
          <a:p>
            <a:r>
              <a:rPr lang="en-US" sz="2400" dirty="0">
                <a:latin typeface="Open Sans"/>
              </a:rPr>
              <a:t>Thoroughly acquaint participants with the contents of their facility’s plan.</a:t>
            </a: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41927-91FD-A2D9-18C7-63771627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ADEEF21-8CDF-B94E-F73E-DC942EFF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3124200" cy="2438400"/>
          </a:xfrm>
          <a:noFill/>
          <a:ln w="3810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Key roles in Table Top Exercise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2010325"/>
              </p:ext>
            </p:extLst>
          </p:nvPr>
        </p:nvGraphicFramePr>
        <p:xfrm>
          <a:off x="3505200" y="1079500"/>
          <a:ext cx="5454990" cy="370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DDE21C2-2878-A2A1-687F-0B43AD4D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28D5D42-4AF8-5189-06A2-DD143B8E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4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33550"/>
            <a:ext cx="3352800" cy="2133600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Open Sans"/>
              </a:rPr>
              <a:t>Steps of Table Top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47750"/>
            <a:ext cx="5486400" cy="3276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Assess your facility’s needs.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Prioritize the needs and determine the scope of the exercise.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Write a goal (purpose statement) for the exercise.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Write specific objectives for the goal.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Open Sans"/>
              </a:rPr>
              <a:t>Select or create an emergency scenario</a:t>
            </a:r>
            <a:r>
              <a:rPr lang="en-US" sz="2200" b="1" dirty="0">
                <a:latin typeface="Bookman Old Style" pitchFamily="18" charset="0"/>
              </a:rPr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200" b="1" dirty="0">
              <a:latin typeface="Bookman Old Styl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21D66-AEE4-D48E-7D3C-A7023009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BBB1E14-E2AC-4D2F-AC01-CFA90DC1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123950"/>
            <a:ext cx="5943600" cy="3048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en-US" sz="2400" dirty="0">
                <a:latin typeface="Open Sans"/>
              </a:rPr>
              <a:t>Identify exercise participants.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en-US" sz="2400" dirty="0">
                <a:latin typeface="Open Sans"/>
              </a:rPr>
              <a:t>Determine date/time/place.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en-US" sz="2400" dirty="0">
                <a:latin typeface="Open Sans"/>
              </a:rPr>
              <a:t>Invite players (participants) and any external partners if appropriate.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en-US" sz="2400" dirty="0">
                <a:latin typeface="Open Sans"/>
              </a:rPr>
              <a:t>Prepare materials.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6"/>
            </a:pPr>
            <a:r>
              <a:rPr lang="en-US" sz="2400" dirty="0">
                <a:latin typeface="Open Sans"/>
              </a:rPr>
              <a:t>Conduct the exercise. </a:t>
            </a:r>
          </a:p>
          <a:p>
            <a:pPr marL="0" indent="0">
              <a:buNone/>
            </a:pPr>
            <a:endParaRPr lang="en-US" sz="2200" b="1" dirty="0">
              <a:latin typeface="Bookman Old Style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286633-D01F-2F02-5F4B-1CA1F5F7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DFA1F00-4F7F-1C0E-9AD4-425B810E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28750"/>
            <a:ext cx="3048000" cy="28956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latin typeface="Open Sans"/>
              </a:rPr>
              <a:t>Step 11:  Evaluate the exercise</a:t>
            </a:r>
            <a:r>
              <a:rPr lang="en-US" sz="3200" b="1" dirty="0">
                <a:latin typeface="Bookman Old Style" pitchFamily="18" charset="0"/>
              </a:rPr>
              <a:t>. 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123950"/>
            <a:ext cx="5334000" cy="3581400"/>
          </a:xfrm>
        </p:spPr>
        <p:txBody>
          <a:bodyPr>
            <a:noAutofit/>
          </a:bodyPr>
          <a:lstStyle/>
          <a:p>
            <a:pPr marL="288000" algn="just">
              <a:spcBef>
                <a:spcPts val="600"/>
              </a:spcBef>
            </a:pPr>
            <a:r>
              <a:rPr lang="en-US" sz="2400" dirty="0">
                <a:latin typeface="Open Sans"/>
              </a:rPr>
              <a:t>What went well? </a:t>
            </a:r>
          </a:p>
          <a:p>
            <a:pPr marL="288000" algn="just">
              <a:spcBef>
                <a:spcPts val="600"/>
              </a:spcBef>
            </a:pPr>
            <a:r>
              <a:rPr lang="en-US" sz="2400" dirty="0">
                <a:latin typeface="Open Sans"/>
              </a:rPr>
              <a:t>What didn’t go so well, and what might be the root causes of any concerns?</a:t>
            </a:r>
          </a:p>
          <a:p>
            <a:pPr marL="288000" algn="just">
              <a:spcBef>
                <a:spcPts val="600"/>
              </a:spcBef>
            </a:pPr>
            <a:r>
              <a:rPr lang="en-US" sz="2400" dirty="0">
                <a:latin typeface="Open Sans"/>
              </a:rPr>
              <a:t>What were the surprises, if any?</a:t>
            </a:r>
          </a:p>
          <a:p>
            <a:pPr marL="288000" algn="just">
              <a:spcBef>
                <a:spcPts val="600"/>
              </a:spcBef>
            </a:pPr>
            <a:r>
              <a:rPr lang="en-US" sz="2400" dirty="0">
                <a:latin typeface="Open Sans"/>
              </a:rPr>
              <a:t>Were the exercise goals and objectives met? If not, why not?</a:t>
            </a:r>
          </a:p>
          <a:p>
            <a:pPr marL="288000" algn="just">
              <a:spcBef>
                <a:spcPts val="600"/>
              </a:spcBef>
            </a:pPr>
            <a:r>
              <a:rPr lang="en-US" sz="2400" dirty="0">
                <a:latin typeface="Open Sans"/>
              </a:rPr>
              <a:t>Are there action items for follow-up in an improvement plan? </a:t>
            </a:r>
          </a:p>
          <a:p>
            <a:pPr marL="0" indent="0">
              <a:buNone/>
            </a:pPr>
            <a:endParaRPr lang="en-US" sz="2200" b="1" dirty="0">
              <a:latin typeface="Bookman Old Style" pitchFamily="18" charset="0"/>
            </a:endParaRPr>
          </a:p>
          <a:p>
            <a:endParaRPr lang="en-US" sz="2200" b="1" dirty="0">
              <a:latin typeface="Bookman Old Styl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0379F-F069-DC1D-548E-51F531BE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F86787F-97A8-BBFA-8BDF-925C08FE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81150"/>
            <a:ext cx="2971800" cy="2286000"/>
          </a:xfrm>
          <a:noFill/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cap="none" dirty="0">
                <a:ln w="11430">
                  <a:noFill/>
                </a:ln>
                <a:latin typeface="Open Sans"/>
              </a:rPr>
              <a:t>RULES OF THE EXERCISE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1047750"/>
            <a:ext cx="5638800" cy="3962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/>
              </a:rPr>
              <a:t>There are no right or wrong answers. All ideas are welcome.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/>
              </a:rPr>
              <a:t>Let there be artificiality in the exercise.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/>
              </a:rPr>
              <a:t>Lets maintain a stress free environment. No fault finding exercise.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/>
              </a:rPr>
              <a:t>Your response should be based on the information provided in the scenario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/>
              </a:rPr>
              <a:t>We are looking for creative yet realistic ideas for our improvement.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/>
              </a:rPr>
              <a:t>Respond as per your present capacity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dirty="0">
                <a:latin typeface="Open Sans"/>
              </a:rPr>
              <a:t>Do not limit your thinking… </a:t>
            </a:r>
          </a:p>
          <a:p>
            <a:pPr algn="just"/>
            <a:endParaRPr lang="en-US" sz="28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BE2DB-A1D8-EEDE-7ED8-41FF6BC3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0DEABCB-F9D3-4A0B-D6CF-C64AD6704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48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762003" y="2057401"/>
            <a:ext cx="769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IN" sz="3600" b="1" u="sng">
                <a:solidFill>
                  <a:srgbClr val="0000FF"/>
                </a:solidFill>
                <a:latin typeface="Arial Narrow" pitchFamily="34" charset="0"/>
              </a:rPr>
              <a:t>INDIAN SCENARIO</a:t>
            </a:r>
          </a:p>
        </p:txBody>
      </p:sp>
      <p:pic>
        <p:nvPicPr>
          <p:cNvPr id="29699" name="Picture 2" descr="C:\Documents and Settings\Administrator\Desktop\Pictu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" y="988041"/>
            <a:ext cx="8738558" cy="38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573989-22D1-16A7-1D45-BC4CE91E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947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B84EE4-8EFE-1E3D-4340-05588739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4960" y="102393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0998" r="88686" b="23425"/>
          <a:stretch>
            <a:fillRect/>
          </a:stretch>
        </p:blipFill>
        <p:spPr bwMode="auto"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0998" r="4167" b="23425"/>
          <a:stretch>
            <a:fillRect/>
          </a:stretch>
        </p:blipFill>
        <p:spPr bwMode="auto">
          <a:xfrm>
            <a:off x="0" y="91440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295400" y="647700"/>
            <a:ext cx="1752600" cy="0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153319" y="789781"/>
            <a:ext cx="2857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1144192"/>
            <a:ext cx="990600" cy="1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4694" y="1885156"/>
            <a:ext cx="1143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95400" y="2457451"/>
            <a:ext cx="914400" cy="11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3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876300" y="2971801"/>
            <a:ext cx="1219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8951"/>
            <a:ext cx="1314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rot="5400000">
            <a:off x="2039144" y="4056856"/>
            <a:ext cx="1257300" cy="158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38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14285"/>
          <a:stretch>
            <a:fillRect/>
          </a:stretch>
        </p:blipFill>
        <p:spPr bwMode="auto">
          <a:xfrm>
            <a:off x="2895600" y="3592116"/>
            <a:ext cx="762000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0450"/>
            <a:ext cx="2057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2667000" y="3771901"/>
            <a:ext cx="228600" cy="11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78113" y="4086226"/>
            <a:ext cx="228600" cy="119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67000" y="4389835"/>
            <a:ext cx="228600" cy="1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654300" y="4685110"/>
            <a:ext cx="228600" cy="119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38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543300"/>
            <a:ext cx="1016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0998" r="88686" b="23425"/>
          <a:stretch>
            <a:fillRect/>
          </a:stretch>
        </p:blipFill>
        <p:spPr bwMode="auto">
          <a:xfrm>
            <a:off x="7634288" y="2114550"/>
            <a:ext cx="15097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0998" r="88686" b="23425"/>
          <a:stretch>
            <a:fillRect/>
          </a:stretch>
        </p:blipFill>
        <p:spPr bwMode="auto">
          <a:xfrm>
            <a:off x="6783388" y="2057400"/>
            <a:ext cx="1509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4" t="48149" r="9721" b="21399"/>
          <a:stretch>
            <a:fillRect/>
          </a:stretch>
        </p:blipFill>
        <p:spPr bwMode="auto">
          <a:xfrm>
            <a:off x="7475538" y="2815828"/>
            <a:ext cx="15938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Connector 50"/>
          <p:cNvCxnSpPr/>
          <p:nvPr/>
        </p:nvCxnSpPr>
        <p:spPr>
          <a:xfrm>
            <a:off x="6781800" y="285750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91" name="TextBox 51"/>
          <p:cNvSpPr txBox="1">
            <a:spLocks noChangeArrowheads="1"/>
          </p:cNvSpPr>
          <p:nvPr/>
        </p:nvSpPr>
        <p:spPr bwMode="auto">
          <a:xfrm>
            <a:off x="0" y="1786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00"/>
                </a:solidFill>
                <a:latin typeface="Open Sans"/>
              </a:rPr>
              <a:t>INCIDENT RESPONSE SYSTEM</a:t>
            </a:r>
          </a:p>
        </p:txBody>
      </p:sp>
      <p:pic>
        <p:nvPicPr>
          <p:cNvPr id="58392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4350"/>
            <a:ext cx="276225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3" name="Picture 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3" y="914401"/>
            <a:ext cx="178117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0998" r="88686" b="23425"/>
          <a:stretch>
            <a:fillRect/>
          </a:stretch>
        </p:blipFill>
        <p:spPr bwMode="auto">
          <a:xfrm>
            <a:off x="7005638" y="2914650"/>
            <a:ext cx="1143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 rot="5400000">
            <a:off x="8096250" y="2914650"/>
            <a:ext cx="114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E0C4159-F6AC-E0DC-CDD2-812CD9FF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14440" cy="70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49343-DD0F-8C7C-37F1-1BCD5AB0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88495"/>
      </p:ext>
    </p:extLst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3F1D7-13B7-555E-3AC4-FC97BE5DB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495318-3D1C-473E-D93C-5274DAE92D49}"/>
              </a:ext>
            </a:extLst>
          </p:cNvPr>
          <p:cNvSpPr txBox="1"/>
          <p:nvPr/>
        </p:nvSpPr>
        <p:spPr>
          <a:xfrm>
            <a:off x="57150" y="1957179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Open Sans"/>
              </a:rPr>
              <a:t>Review </a:t>
            </a:r>
            <a:endParaRPr lang="en-IN" sz="4000" dirty="0"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4E693-F64E-BDE3-DCBD-EB1672D04952}"/>
              </a:ext>
            </a:extLst>
          </p:cNvPr>
          <p:cNvSpPr txBox="1"/>
          <p:nvPr/>
        </p:nvSpPr>
        <p:spPr>
          <a:xfrm>
            <a:off x="3200400" y="89535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/>
              </a:rPr>
              <a:t>Now you will be able to:- 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Open Sans"/>
              </a:rPr>
              <a:t>Preparing of Scenario.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Open Sans"/>
              </a:rPr>
              <a:t>Briefing before, after and during of exercise,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Open Sans"/>
              </a:rPr>
              <a:t>Roles and responsibilities of stakeholders in disaster management set up in district.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Open Sans"/>
              </a:rPr>
              <a:t>Conduct of table top exercise on designed exercise. </a:t>
            </a:r>
            <a:endParaRPr lang="en-IN" sz="24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C472A4-F0EF-A784-A8E8-D960ECB3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A8BDEBE-1B28-8ACA-BFD8-3244F1DB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698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E5CC7-2B3C-E59B-CFB6-30A1EF0A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A202-EDF1-891B-5048-1A96B44A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2404202"/>
            <a:ext cx="3146108" cy="82051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9E55D-1768-39D8-499B-026D594B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03" y="85038"/>
            <a:ext cx="1026894" cy="7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AF043A0-0428-CAAE-CA63-C7E4148D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673" y="36972"/>
            <a:ext cx="885846" cy="81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40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56732" y="1657350"/>
            <a:ext cx="3019868" cy="1823085"/>
          </a:xfrm>
          <a:noFill/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Open Sans"/>
              </a:rPr>
              <a:t>Evaluation</a:t>
            </a:r>
            <a:r>
              <a:rPr lang="en-IN" sz="3000" dirty="0">
                <a:latin typeface="Open San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350" y="2038298"/>
            <a:ext cx="4673052" cy="1253543"/>
          </a:xfrm>
        </p:spPr>
        <p:txBody>
          <a:bodyPr/>
          <a:lstStyle/>
          <a:p>
            <a:pPr>
              <a:buAutoNum type="arabicPeriod"/>
            </a:pPr>
            <a:r>
              <a:rPr lang="en-US" sz="2400" b="1" dirty="0">
                <a:latin typeface="Open Sans"/>
              </a:rPr>
              <a:t>TXE means?</a:t>
            </a:r>
          </a:p>
          <a:p>
            <a:pPr marL="0" indent="0">
              <a:buNone/>
            </a:pPr>
            <a:r>
              <a:rPr lang="en-US" sz="2400" b="1" dirty="0">
                <a:latin typeface="Open Sans"/>
              </a:rPr>
              <a:t>Ans;-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Tabletop Exercise </a:t>
            </a:r>
            <a:endParaRPr lang="en-US" sz="2400" b="1" dirty="0">
              <a:latin typeface="Open Sans"/>
            </a:endParaRPr>
          </a:p>
          <a:p>
            <a:pPr marL="0" indent="0">
              <a:buNone/>
            </a:pPr>
            <a:endParaRPr lang="en-IN" sz="1800" b="1" dirty="0">
              <a:latin typeface="Open Sans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AD88521-558E-91DA-AE61-D2E78335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8088606" y="32561"/>
            <a:ext cx="752548" cy="76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DC3803AE-5539-1B48-2C10-38D4DD1E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1" y="92694"/>
            <a:ext cx="722376" cy="69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57150" y="0"/>
            <a:ext cx="9029700" cy="50863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27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4026" y="4776403"/>
            <a:ext cx="263052" cy="276998"/>
          </a:xfrm>
        </p:spPr>
        <p:txBody>
          <a:bodyPr/>
          <a:lstStyle/>
          <a:p>
            <a:fld id="{2BB1E14F-796C-409E-9B94-89634ADD74DA}" type="slidenum">
              <a:rPr lang="en-IN" smtClean="0"/>
              <a:t>44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3163024" y="109252"/>
            <a:ext cx="5103980" cy="4696397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29357" tIns="29357" rIns="29357" bIns="29357"/>
          <a:lstStyle/>
          <a:p>
            <a:endParaRPr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254677" y="2422662"/>
            <a:ext cx="2793427" cy="520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357" tIns="29357" rIns="29357" bIns="29357">
            <a:spAutoFit/>
          </a:bodyPr>
          <a:lstStyle/>
          <a:p>
            <a:pPr algn="ctr"/>
            <a:r>
              <a:rPr lang="en-US" sz="3000" b="1" dirty="0">
                <a:latin typeface="Open sans"/>
              </a:rPr>
              <a:t>THANK YOU </a:t>
            </a:r>
            <a:r>
              <a:rPr lang="en-US" sz="3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1830262" cy="109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13" y="4966"/>
            <a:ext cx="1040312" cy="92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20" y="474774"/>
            <a:ext cx="4304541" cy="4011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NKAJ KUMAR\Desktop\DQmVJPZq7svBdE2vW8GvPN6eEpLbhV81FYHh1FHDd2AQEx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97110"/>
            <a:ext cx="8062287" cy="424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3E24A0-6D76-7C97-447E-04DEDCA2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896FC7-8B51-865E-AA2F-9C95FF1F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9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NKAJ KUMAR\Desktop\mock exercise lecture\DSC_092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45" y="897111"/>
            <a:ext cx="4589010" cy="14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2190750"/>
            <a:ext cx="3886200" cy="148589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Open Sans"/>
              </a:rPr>
              <a:t>TABLE TOP EXERCISE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1"/>
          <a:stretch/>
        </p:blipFill>
        <p:spPr bwMode="auto">
          <a:xfrm>
            <a:off x="4520545" y="2495550"/>
            <a:ext cx="4457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16CC57-2A92-022E-FA8D-FE442B69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BB95F7D-4F1F-7FE1-83C4-E3AEF7CF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4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0" y="1885950"/>
            <a:ext cx="3426054" cy="1735454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Open Sans"/>
              </a:rPr>
              <a:t>Preparedness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11319"/>
            <a:ext cx="5257800" cy="2895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To integrate the plans, training programs, exercises &amp; evaluations.</a:t>
            </a:r>
          </a:p>
          <a:p>
            <a:r>
              <a:rPr lang="en-US" sz="2400" dirty="0">
                <a:latin typeface="Open Sans"/>
              </a:rPr>
              <a:t>To set the training gear into motion. </a:t>
            </a:r>
          </a:p>
          <a:p>
            <a:r>
              <a:rPr lang="en-US" sz="2400" dirty="0">
                <a:latin typeface="Open Sans"/>
              </a:rPr>
              <a:t>Sufficient practice or opportunity to staff.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5091" y="20508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6954" y="666750"/>
            <a:ext cx="143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Exercise &amp;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Evaluate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1049654"/>
            <a:ext cx="10945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Train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F11A26-D02C-493E-DD02-FF6B1BC2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365EE0E-62D4-195C-CADA-C44FD7D47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35" y="1809750"/>
            <a:ext cx="3044825" cy="1752600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Bookman Old Style" pitchFamily="18" charset="0"/>
              </a:rPr>
              <a:t>Key </a:t>
            </a:r>
            <a:r>
              <a:rPr lang="en-US" sz="4000" b="1" dirty="0">
                <a:solidFill>
                  <a:srgbClr val="00B0F0"/>
                </a:solidFill>
                <a:latin typeface="Open Sans"/>
              </a:rPr>
              <a:t>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1" y="1047749"/>
            <a:ext cx="5599734" cy="365760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To ensure that all employees receive the training. </a:t>
            </a:r>
          </a:p>
          <a:p>
            <a:r>
              <a:rPr lang="en-US" sz="2400" dirty="0">
                <a:latin typeface="Open Sans"/>
              </a:rPr>
              <a:t>Refresher training on disaster preparedness</a:t>
            </a:r>
          </a:p>
          <a:p>
            <a:r>
              <a:rPr lang="en-US" sz="2400" dirty="0">
                <a:latin typeface="Open Sans"/>
              </a:rPr>
              <a:t>Exercise all portions of emergency management.</a:t>
            </a:r>
          </a:p>
          <a:p>
            <a:r>
              <a:rPr lang="en-US" sz="2400" dirty="0">
                <a:latin typeface="Open Sans"/>
              </a:rPr>
              <a:t>Use a variety of training and exercise for both discussion-based and operations-based. </a:t>
            </a:r>
          </a:p>
        </p:txBody>
      </p:sp>
      <p:sp>
        <p:nvSpPr>
          <p:cNvPr id="4" name="AutoShape 2" descr="Image result for key conce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key conce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006FC-00A2-86A6-7A17-5F085D5E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4" y="283865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A0C21E2-6F5E-06F5-93BA-22BA7950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79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8350"/>
            <a:ext cx="2438400" cy="857250"/>
          </a:xfrm>
        </p:spPr>
        <p:txBody>
          <a:bodyPr anchor="t"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Open Sans"/>
              </a:rPr>
              <a:t>Contd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06078"/>
            <a:ext cx="6553200" cy="369927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Open Sans"/>
              </a:rPr>
              <a:t>Conduct exercises with representatives. </a:t>
            </a:r>
          </a:p>
          <a:p>
            <a:r>
              <a:rPr lang="en-US" sz="2400" dirty="0">
                <a:latin typeface="Open Sans"/>
              </a:rPr>
              <a:t>Exercise with all vendors and mutual aid. </a:t>
            </a:r>
          </a:p>
          <a:p>
            <a:r>
              <a:rPr lang="en-US" sz="2400" dirty="0">
                <a:latin typeface="Open Sans"/>
              </a:rPr>
              <a:t>Evaluate all training and exercise for improvement of..</a:t>
            </a:r>
          </a:p>
          <a:p>
            <a:pPr lvl="1"/>
            <a:r>
              <a:rPr lang="en-US" sz="2400" dirty="0">
                <a:latin typeface="Open Sans"/>
              </a:rPr>
              <a:t>Emergency management plan.</a:t>
            </a:r>
          </a:p>
          <a:p>
            <a:pPr lvl="1"/>
            <a:r>
              <a:rPr lang="en-US" sz="2400" dirty="0">
                <a:latin typeface="Open Sans"/>
              </a:rPr>
              <a:t>Training.</a:t>
            </a:r>
          </a:p>
          <a:p>
            <a:pPr lvl="1"/>
            <a:r>
              <a:rPr lang="en-US" sz="2400" dirty="0">
                <a:latin typeface="Open Sans"/>
              </a:rPr>
              <a:t>Exercise schedule. </a:t>
            </a:r>
          </a:p>
          <a:p>
            <a:r>
              <a:rPr lang="en-US" sz="2400" dirty="0">
                <a:latin typeface="Open Sans"/>
              </a:rPr>
              <a:t>Develop relationships with your local emergency management office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A2BD4-68EA-CD7F-4FE5-A514A01D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" y="80590"/>
            <a:ext cx="1257300" cy="77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76DBE7-66BE-D9C2-E7AB-525C1D7B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9420" y="33337"/>
            <a:ext cx="1180135" cy="86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1502</Words>
  <Application>Microsoft Office PowerPoint</Application>
  <PresentationFormat>On-screen Show (16:9)</PresentationFormat>
  <Paragraphs>231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Bookman Old Style</vt:lpstr>
      <vt:lpstr>Calibri</vt:lpstr>
      <vt:lpstr>Open Sans</vt:lpstr>
      <vt:lpstr>Open Sans</vt:lpstr>
      <vt:lpstr>Open Sans SemiBold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Preparedness system</vt:lpstr>
      <vt:lpstr>Key concepts</vt:lpstr>
      <vt:lpstr>Contd…</vt:lpstr>
      <vt:lpstr>STEPS OF PLANNING AN EXERCISE</vt:lpstr>
      <vt:lpstr>PowerPoint Presentation</vt:lpstr>
      <vt:lpstr>Step-2  Determine which topic to use in developing an Exercise</vt:lpstr>
      <vt:lpstr>Contd….</vt:lpstr>
      <vt:lpstr>PowerPoint Presentation</vt:lpstr>
      <vt:lpstr>Step 3.  Determine the Types of Exercise</vt:lpstr>
      <vt:lpstr>PowerPoint Presentation</vt:lpstr>
      <vt:lpstr>Step 4.  Determine exercise cost</vt:lpstr>
      <vt:lpstr>Step 5. Set the exercise date.</vt:lpstr>
      <vt:lpstr>Contd….</vt:lpstr>
      <vt:lpstr>Step 6.  Assemble the exercise planning team.  </vt:lpstr>
      <vt:lpstr>Contd….</vt:lpstr>
      <vt:lpstr>Step 7.  Identify the Exercise Staffing Roles.  </vt:lpstr>
      <vt:lpstr>Step 8.  Identify Exercise Partners.  </vt:lpstr>
      <vt:lpstr>Collect Performance Data</vt:lpstr>
      <vt:lpstr>PowerPoint Presentation</vt:lpstr>
      <vt:lpstr>PowerPoint Presentation</vt:lpstr>
      <vt:lpstr>Evaluators should consider the following questions (When summaries  the Exercise) </vt:lpstr>
      <vt:lpstr>Contd… </vt:lpstr>
      <vt:lpstr>Contd… </vt:lpstr>
      <vt:lpstr>PowerPoint Presentation</vt:lpstr>
      <vt:lpstr>PowerPoint Presentation</vt:lpstr>
      <vt:lpstr>PowerPoint Presentation</vt:lpstr>
      <vt:lpstr>Steps of Conduct &amp; Design a drill</vt:lpstr>
      <vt:lpstr>Conducting a Table Top Exercise</vt:lpstr>
      <vt:lpstr>Key roles in Table Top Exercise</vt:lpstr>
      <vt:lpstr>Steps of Table Top Exercise</vt:lpstr>
      <vt:lpstr>PowerPoint Presentation</vt:lpstr>
      <vt:lpstr>Step 11:  Evaluate the exercise. </vt:lpstr>
      <vt:lpstr>RULES OF THE EXERCISE</vt:lpstr>
      <vt:lpstr>PowerPoint Presentation</vt:lpstr>
      <vt:lpstr>PowerPoint Presentation</vt:lpstr>
      <vt:lpstr>Any Question? </vt:lpstr>
      <vt:lpstr>Evaluation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TOP EXERCISE </dc:title>
  <dc:creator>SI Pankaj kumar</dc:creator>
  <cp:lastModifiedBy>NDRF ACADEMY</cp:lastModifiedBy>
  <cp:revision>388</cp:revision>
  <dcterms:created xsi:type="dcterms:W3CDTF">2006-08-16T00:00:00Z</dcterms:created>
  <dcterms:modified xsi:type="dcterms:W3CDTF">2026-01-07T11:07:30Z</dcterms:modified>
</cp:coreProperties>
</file>